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Action1.xml" ContentType="application/vnd.ms-office.inkAction+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6" r:id="rId2"/>
    <p:sldId id="307" r:id="rId3"/>
    <p:sldId id="316" r:id="rId4"/>
    <p:sldId id="285" r:id="rId5"/>
    <p:sldId id="313" r:id="rId6"/>
    <p:sldId id="286" r:id="rId7"/>
    <p:sldId id="287" r:id="rId8"/>
    <p:sldId id="288" r:id="rId9"/>
    <p:sldId id="290" r:id="rId10"/>
    <p:sldId id="291" r:id="rId11"/>
    <p:sldId id="292" r:id="rId12"/>
    <p:sldId id="298" r:id="rId13"/>
    <p:sldId id="299" r:id="rId14"/>
    <p:sldId id="300" r:id="rId15"/>
    <p:sldId id="301" r:id="rId16"/>
    <p:sldId id="312" r:id="rId17"/>
    <p:sldId id="314" r:id="rId18"/>
    <p:sldId id="315" r:id="rId19"/>
    <p:sldId id="311" r:id="rId20"/>
    <p:sldId id="310" r:id="rId21"/>
    <p:sldId id="293" r:id="rId22"/>
    <p:sldId id="294" r:id="rId23"/>
    <p:sldId id="295" r:id="rId24"/>
    <p:sldId id="296" r:id="rId25"/>
    <p:sldId id="304" r:id="rId26"/>
    <p:sldId id="318" r:id="rId27"/>
    <p:sldId id="322" r:id="rId28"/>
    <p:sldId id="321" r:id="rId29"/>
    <p:sldId id="319" r:id="rId30"/>
    <p:sldId id="320" r:id="rId31"/>
    <p:sldId id="323" r:id="rId32"/>
    <p:sldId id="324" r:id="rId33"/>
    <p:sldId id="325" r:id="rId34"/>
    <p:sldId id="327" r:id="rId35"/>
    <p:sldId id="317" r:id="rId36"/>
    <p:sldId id="297" r:id="rId37"/>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940" autoAdjust="0"/>
  </p:normalViewPr>
  <p:slideViewPr>
    <p:cSldViewPr>
      <p:cViewPr varScale="1">
        <p:scale>
          <a:sx n="51" d="100"/>
          <a:sy n="51" d="100"/>
        </p:scale>
        <p:origin x="1720" y="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4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0-03-28T08:32:48.349"/>
    </inkml:context>
    <inkml:brush xml:id="br0">
      <inkml:brushProperty name="width" value="0.05292" units="cm"/>
      <inkml:brushProperty name="height" value="0.05292" units="cm"/>
      <inkml:brushProperty name="color" value="#FF0000"/>
    </inkml:brush>
  </inkml:definitions>
  <iact:action type="add" startTime="107399">
    <iact:property name="dataType"/>
    <iact:actionData xml:id="d0">
      <inkml:trace xmlns:inkml="http://www.w3.org/2003/InkML" xml:id="stk0" contextRef="#ctx0" brushRef="#br0">12307 14870 0,'-51'25'552,"-75"-25"-546,24-50 2,52 24 0,-77 1 0,102 0 0,-51-26 0,25 0 9,26 26 192,-1-26-201,1 51-1,25-25 1,0-51 0,0 51 0,-50-51 1,50 50-2,0 1 1,0 0 0,0-26 0,0 26 0,0-1 8,0-24 0,0 24 33,0 1-33,0 0-8,0-1 0,0 1 1,0 0-2,0-1-1,0-24 11,0 24-2,0 1 18,0-26-17,0 26-8,0 0-1,0-1 2,0-75-1,0 50 8,0 1-8,0 24 0,0-50 0,0 51 0,0 0 0,0-1 0,0 1 0,0 0 0,0-1 8,0-24-8,0 24 16,25-24-16,-25-26 16,25 50-16,0-24-1,26-1 10,-26 0-1,1-25 0,24 26 1,-24 24-10,-1 1 10,0 0-1,26-26 7,-26 51 1,1-25 0,-26-1-16,25 1 0,0 25 0,1-25 0,-1 25 0,0-26 0,1 26 0,-1-50 0,0 24 16,26 26-17,-26 0 2,1 0-1,-1-25 0,26 25 8,-1-25-8,-50-1 0,51 1 9,0 25-10,-26-25 1,25 25-1,-24 0 2,-1 0-1,-25-26 0,51 26 0,-1 0 0,26 0 0,26 0 0,50 0 0,0 0 0,-51 0 0,26 0 0,-52 0 0,-24 0-1,-26 0 67,26 51 78,0 50-144,-26-25 0,0 0 0,1 51-1,75 0 2,-76-51-2,1 50 1,24-50-1,-50-50 2,26 24-1,-26-24 0,25-1-1,-25 26 131,0-26-130,0 0-1,0 51 2,0-50-1,0-1 0,0 0-1,0 26 0,0 25 10,0-51-9,0 1 0,0-1 0,0 26 0,0-26 89,0 0-65,0 26-16,0-26-1,0 1 1,0-1 89,-51 76-97,51-25 8,0-50-8,-25-1 0,0 0 8,25 26-8,-26-26-1,1 1 17,0-1 80,-26 51-89,26-76-7,-1 25 0,1 1 0,0-1 17,25 0 32,-26-25-50,-24 26 2,-1-1 6,0-25-6,1 51-1,-1-51-1,26 0 1,0 25 0,-26-25-1,0 0 1,51 25 0,-50-25 0,24 0 0,1 26 0,-76-26 74,-26 50-75,51-24 1,-51 24 0,-25-24 0,77 24 0,-27-24 0,52-26 0,24 0 9</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4629DE-1D31-446C-8933-858D7C0DF966}" type="datetimeFigureOut">
              <a:rPr kumimoji="1" lang="ja-JP" altLang="en-US" smtClean="0"/>
              <a:t>2020/4/9</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77C0D6-B6C3-4EF2-B965-C13EA06ADACB}" type="slidenum">
              <a:rPr kumimoji="1" lang="ja-JP" altLang="en-US" smtClean="0"/>
              <a:t>‹#›</a:t>
            </a:fld>
            <a:endParaRPr kumimoji="1" lang="ja-JP" altLang="en-US"/>
          </a:p>
        </p:txBody>
      </p:sp>
    </p:spTree>
    <p:extLst>
      <p:ext uri="{BB962C8B-B14F-4D97-AF65-F5344CB8AC3E}">
        <p14:creationId xmlns:p14="http://schemas.microsoft.com/office/powerpoint/2010/main" val="11790566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前回簡単に紹介した</a:t>
            </a:r>
            <a:r>
              <a:rPr kumimoji="1" lang="en-US" altLang="ja-JP" dirty="0"/>
              <a:t>CMOS</a:t>
            </a:r>
            <a:r>
              <a:rPr kumimoji="1" lang="ja-JP" altLang="en-US" dirty="0"/>
              <a:t>は、</a:t>
            </a:r>
            <a:r>
              <a:rPr kumimoji="1" lang="en-US" altLang="ja-JP" dirty="0" err="1"/>
              <a:t>nMOS</a:t>
            </a:r>
            <a:r>
              <a:rPr kumimoji="1" lang="ja-JP" altLang="en-US" dirty="0"/>
              <a:t>と</a:t>
            </a:r>
            <a:r>
              <a:rPr kumimoji="1" lang="en-US" altLang="ja-JP" dirty="0" err="1"/>
              <a:t>pMOS</a:t>
            </a:r>
            <a:r>
              <a:rPr kumimoji="1" lang="ja-JP" altLang="en-US" dirty="0"/>
              <a:t>を相補的に接続した回路構成です。相補的とは、</a:t>
            </a:r>
            <a:r>
              <a:rPr kumimoji="1" lang="en-US" altLang="ja-JP" dirty="0" err="1"/>
              <a:t>pMOS,nMOS</a:t>
            </a:r>
            <a:r>
              <a:rPr kumimoji="1" lang="ja-JP" altLang="en-US" dirty="0"/>
              <a:t>をペアにして入力を共有し、</a:t>
            </a:r>
            <a:r>
              <a:rPr kumimoji="1" lang="en-US" altLang="ja-JP" dirty="0" err="1"/>
              <a:t>pMOS</a:t>
            </a:r>
            <a:r>
              <a:rPr kumimoji="1" lang="ja-JP" altLang="en-US" dirty="0"/>
              <a:t>が直列接続のときは</a:t>
            </a:r>
            <a:r>
              <a:rPr kumimoji="1" lang="en-US" altLang="ja-JP" dirty="0" err="1"/>
              <a:t>nMOS</a:t>
            </a:r>
            <a:r>
              <a:rPr kumimoji="1" lang="ja-JP" altLang="en-US" dirty="0"/>
              <a:t>は並列接続に、</a:t>
            </a:r>
            <a:r>
              <a:rPr kumimoji="1" lang="en-US" altLang="ja-JP" dirty="0" err="1"/>
              <a:t>pMOS</a:t>
            </a:r>
            <a:r>
              <a:rPr kumimoji="1" lang="ja-JP" altLang="en-US" dirty="0"/>
              <a:t>が並列接続のときは</a:t>
            </a:r>
            <a:r>
              <a:rPr kumimoji="1" lang="en-US" altLang="ja-JP" dirty="0" err="1"/>
              <a:t>nMOS</a:t>
            </a:r>
            <a:r>
              <a:rPr kumimoji="1" lang="ja-JP" altLang="en-US" dirty="0"/>
              <a:t>は直列接続にする方法です。現在使われているディジタル回路の</a:t>
            </a:r>
            <a:r>
              <a:rPr kumimoji="1" lang="en-US" altLang="ja-JP" dirty="0"/>
              <a:t>8-9</a:t>
            </a:r>
            <a:r>
              <a:rPr kumimoji="1" lang="ja-JP" altLang="en-US" dirty="0"/>
              <a:t>割は</a:t>
            </a:r>
            <a:r>
              <a:rPr kumimoji="1" lang="en-US" altLang="ja-JP" dirty="0"/>
              <a:t>CMOS</a:t>
            </a:r>
            <a:r>
              <a:rPr kumimoji="1" lang="ja-JP" altLang="en-US" dirty="0"/>
              <a:t>です。</a:t>
            </a:r>
            <a:r>
              <a:rPr kumimoji="1" lang="en-US" altLang="ja-JP" dirty="0"/>
              <a:t>CMOS</a:t>
            </a:r>
            <a:r>
              <a:rPr kumimoji="1" lang="ja-JP" altLang="en-US" dirty="0"/>
              <a:t>は</a:t>
            </a:r>
            <a:r>
              <a:rPr kumimoji="1" lang="en-US" altLang="ja-JP" dirty="0"/>
              <a:t>1980</a:t>
            </a:r>
            <a:r>
              <a:rPr kumimoji="1" lang="ja-JP" altLang="en-US" dirty="0"/>
              <a:t>年代から急速に発達し、毎年チップ内に格納する素子数が</a:t>
            </a:r>
            <a:r>
              <a:rPr kumimoji="1" lang="en-US" altLang="ja-JP" dirty="0"/>
              <a:t>1.5</a:t>
            </a:r>
            <a:r>
              <a:rPr kumimoji="1" lang="ja-JP" altLang="en-US" dirty="0"/>
              <a:t>倍（</a:t>
            </a:r>
            <a:r>
              <a:rPr kumimoji="1" lang="en-US" altLang="ja-JP" dirty="0"/>
              <a:t>18</a:t>
            </a:r>
            <a:r>
              <a:rPr kumimoji="1" lang="ja-JP" altLang="en-US" dirty="0"/>
              <a:t>ヶ月で倍）になるという急成長を遂げました。この成長率をムーアの法則と呼びます。これによって、コンピュータは大発展を遂げ、ディジタル回路はアナログ回路に置き換わって様々な用途に使われるようになりました。今回はこの</a:t>
            </a:r>
            <a:r>
              <a:rPr kumimoji="1" lang="en-US" altLang="ja-JP" dirty="0"/>
              <a:t>CMOS</a:t>
            </a:r>
            <a:r>
              <a:rPr kumimoji="1" lang="ja-JP" altLang="en-US" dirty="0"/>
              <a:t>回路をやや深く見て行きましょう。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1</a:t>
            </a:fld>
            <a:endParaRPr kumimoji="1" lang="ja-JP" altLang="en-US"/>
          </a:p>
        </p:txBody>
      </p:sp>
    </p:spTree>
    <p:extLst>
      <p:ext uri="{BB962C8B-B14F-4D97-AF65-F5344CB8AC3E}">
        <p14:creationId xmlns:p14="http://schemas.microsoft.com/office/powerpoint/2010/main" val="1818524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err="1"/>
              <a:t>nMOS</a:t>
            </a:r>
            <a:r>
              <a:rPr kumimoji="1" lang="ja-JP" altLang="en-US" dirty="0"/>
              <a:t>の部分と逆の接続関係で</a:t>
            </a:r>
            <a:r>
              <a:rPr kumimoji="1" lang="en-US" altLang="ja-JP" dirty="0" err="1"/>
              <a:t>pMOS</a:t>
            </a:r>
            <a:r>
              <a:rPr kumimoji="1" lang="ja-JP" altLang="en-US" dirty="0"/>
              <a:t>部分を作ります。ＡとＢは並列なので、</a:t>
            </a:r>
            <a:r>
              <a:rPr kumimoji="1" lang="en-US" altLang="ja-JP" dirty="0" err="1"/>
              <a:t>pMOS</a:t>
            </a:r>
            <a:r>
              <a:rPr kumimoji="1" lang="ja-JP" altLang="en-US" dirty="0"/>
              <a:t>を直列に接続します。Ｃは直列なので、ＡとＢの直列に対して並列に繋ぎます。入力のバーに対するブール式が与えられた場合は</a:t>
            </a:r>
            <a:r>
              <a:rPr kumimoji="1" lang="en-US" altLang="ja-JP" dirty="0" err="1"/>
              <a:t>pMOS</a:t>
            </a:r>
            <a:r>
              <a:rPr kumimoji="1" lang="ja-JP" altLang="en-US" dirty="0"/>
              <a:t>部分をまず作って、これに対応した</a:t>
            </a:r>
            <a:r>
              <a:rPr kumimoji="1" lang="en-US" altLang="ja-JP" dirty="0" err="1"/>
              <a:t>nMOS</a:t>
            </a:r>
            <a:r>
              <a:rPr kumimoji="1" lang="ja-JP" altLang="en-US" dirty="0"/>
              <a:t>部分を作っていきます。</a:t>
            </a:r>
            <a:endParaRPr kumimoji="1" lang="en-US" altLang="ja-JP" dirty="0"/>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10</a:t>
            </a:fld>
            <a:endParaRPr kumimoji="1" lang="ja-JP" altLang="en-US"/>
          </a:p>
        </p:txBody>
      </p:sp>
    </p:spTree>
    <p:extLst>
      <p:ext uri="{BB962C8B-B14F-4D97-AF65-F5344CB8AC3E}">
        <p14:creationId xmlns:p14="http://schemas.microsoft.com/office/powerpoint/2010/main" val="3885571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ではこの辺で演習をやってみましょう。演習</a:t>
            </a:r>
            <a:r>
              <a:rPr kumimoji="1" lang="en-US" altLang="ja-JP" dirty="0"/>
              <a:t>7-1</a:t>
            </a:r>
            <a:r>
              <a:rPr kumimoji="1" lang="ja-JP" altLang="en-US" dirty="0"/>
              <a:t>は回路からブール式に変換する問題、演習</a:t>
            </a:r>
            <a:r>
              <a:rPr kumimoji="1" lang="en-US" altLang="ja-JP" dirty="0"/>
              <a:t>7-2</a:t>
            </a:r>
            <a:r>
              <a:rPr kumimoji="1" lang="ja-JP" altLang="en-US" dirty="0"/>
              <a:t>はブール式から回路を作る問題です。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11</a:t>
            </a:fld>
            <a:endParaRPr kumimoji="1" lang="ja-JP" altLang="en-US"/>
          </a:p>
        </p:txBody>
      </p:sp>
    </p:spTree>
    <p:extLst>
      <p:ext uri="{BB962C8B-B14F-4D97-AF65-F5344CB8AC3E}">
        <p14:creationId xmlns:p14="http://schemas.microsoft.com/office/powerpoint/2010/main" val="3328172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以降はおまけです。計算機基礎で習ったはずです。忘れた人はスライドを見て思い出してください。</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12</a:t>
            </a:fld>
            <a:endParaRPr kumimoji="1" lang="ja-JP" altLang="en-US"/>
          </a:p>
        </p:txBody>
      </p:sp>
    </p:spTree>
    <p:extLst>
      <p:ext uri="{BB962C8B-B14F-4D97-AF65-F5344CB8AC3E}">
        <p14:creationId xmlns:p14="http://schemas.microsoft.com/office/powerpoint/2010/main" val="2537260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さて、今まで紹介したＣＭＯＳ回路は必ず上半分に</a:t>
            </a:r>
            <a:r>
              <a:rPr kumimoji="1" lang="en-US" altLang="ja-JP" dirty="0" err="1"/>
              <a:t>pMOS</a:t>
            </a:r>
            <a:r>
              <a:rPr kumimoji="1" lang="ja-JP" altLang="en-US" dirty="0"/>
              <a:t>を使い、下半分に</a:t>
            </a:r>
            <a:r>
              <a:rPr kumimoji="1" lang="en-US" altLang="ja-JP" dirty="0" err="1"/>
              <a:t>nMOS</a:t>
            </a:r>
            <a:r>
              <a:rPr kumimoji="1" lang="ja-JP" altLang="en-US" dirty="0"/>
              <a:t>を繋ぎました。このため、入力と出力の関係は必ずＮＯＴが入ることになり、今までの複合ゲートは全体の式にバーが付いた形か、個々の入力にバーが付いた形のどちらかの論理式でなければ実現できませんでした。ＡＮＤ、ＯＲなどは実現できません。これはなぜでしょう？理由は</a:t>
            </a:r>
            <a:r>
              <a:rPr kumimoji="1" lang="en-US" altLang="ja-JP" dirty="0" err="1"/>
              <a:t>pMOS</a:t>
            </a:r>
            <a:r>
              <a:rPr kumimoji="1" lang="ja-JP" altLang="en-US" dirty="0"/>
              <a:t>はＨレベルの伝達、細かく言うとＬからＨへの変化の伝達は得意ですが、ＨからＬの変化の伝達は苦手です。逆に</a:t>
            </a:r>
            <a:r>
              <a:rPr kumimoji="1" lang="en-US" altLang="ja-JP" dirty="0" err="1"/>
              <a:t>nMOS</a:t>
            </a:r>
            <a:r>
              <a:rPr kumimoji="1" lang="ja-JP" altLang="en-US" dirty="0"/>
              <a:t>は、ＬレベルつまりＨからＬへの変化の伝達は得意で、ＬからＨへの伝達が苦手という特徴があるからです。</a:t>
            </a:r>
            <a:endParaRPr kumimoji="1" lang="en-US" altLang="ja-JP" dirty="0"/>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16</a:t>
            </a:fld>
            <a:endParaRPr kumimoji="1" lang="ja-JP" altLang="en-US"/>
          </a:p>
        </p:txBody>
      </p:sp>
    </p:spTree>
    <p:extLst>
      <p:ext uri="{BB962C8B-B14F-4D97-AF65-F5344CB8AC3E}">
        <p14:creationId xmlns:p14="http://schemas.microsoft.com/office/powerpoint/2010/main" val="498089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これは動作原理を考えると理解できます。</a:t>
            </a:r>
            <a:r>
              <a:rPr kumimoji="1" lang="en-US" altLang="ja-JP" dirty="0" err="1"/>
              <a:t>nMOS</a:t>
            </a:r>
            <a:r>
              <a:rPr kumimoji="1" lang="ja-JP" altLang="en-US" dirty="0"/>
              <a:t>の</a:t>
            </a:r>
            <a:r>
              <a:rPr kumimoji="1" lang="en-US" altLang="ja-JP" dirty="0"/>
              <a:t>p</a:t>
            </a:r>
            <a:r>
              <a:rPr kumimoji="1" lang="ja-JP" altLang="en-US" dirty="0"/>
              <a:t>型サブストレートはＧＮＤレベルになっています。このため、Ｓ－ＤがＬレベルになるときは電位差が生じません。一方、Ｓ－ＤがＨレベルになる際は、電位差が生じます。この時、Ｓ－Ｄとサブストレートの間の容量（コンデンサ）に電荷を充電しなければＳ－Ｄ間はＨレベルになることができず、このために時間が掛かってしまいま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17</a:t>
            </a:fld>
            <a:endParaRPr kumimoji="1" lang="ja-JP" altLang="en-US"/>
          </a:p>
        </p:txBody>
      </p:sp>
    </p:spTree>
    <p:extLst>
      <p:ext uri="{BB962C8B-B14F-4D97-AF65-F5344CB8AC3E}">
        <p14:creationId xmlns:p14="http://schemas.microsoft.com/office/powerpoint/2010/main" val="2701186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pMOS</a:t>
            </a:r>
            <a:r>
              <a:rPr kumimoji="1" lang="ja-JP" altLang="en-US" dirty="0"/>
              <a:t>の場合、</a:t>
            </a:r>
            <a:r>
              <a:rPr kumimoji="1" lang="en-US" altLang="ja-JP" dirty="0" err="1"/>
              <a:t>nMOS</a:t>
            </a:r>
            <a:r>
              <a:rPr kumimoji="1" lang="ja-JP" altLang="en-US" dirty="0"/>
              <a:t>とは逆にサブストレートは電源電位になっているので、Ｓ－Ｄ間がＨレベルのときには電位差が生じません。一方で、Ｓ－Ｄ間がＬレベルになる場合は、容量に充電する必要があり時間が掛かってしまいま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18</a:t>
            </a:fld>
            <a:endParaRPr kumimoji="1" lang="ja-JP" altLang="en-US"/>
          </a:p>
        </p:txBody>
      </p:sp>
    </p:spTree>
    <p:extLst>
      <p:ext uri="{BB962C8B-B14F-4D97-AF65-F5344CB8AC3E}">
        <p14:creationId xmlns:p14="http://schemas.microsoft.com/office/powerpoint/2010/main" val="2971395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したがって、このように</a:t>
            </a:r>
            <a:r>
              <a:rPr kumimoji="1" lang="en-US" altLang="ja-JP" dirty="0" err="1"/>
              <a:t>nMOS</a:t>
            </a:r>
            <a:r>
              <a:rPr kumimoji="1" lang="ja-JP" altLang="en-US" dirty="0"/>
              <a:t>に電源電位を伝達させ、</a:t>
            </a:r>
            <a:r>
              <a:rPr kumimoji="1" lang="en-US" altLang="ja-JP" dirty="0" err="1"/>
              <a:t>pMOS</a:t>
            </a:r>
            <a:r>
              <a:rPr kumimoji="1" lang="ja-JP" altLang="en-US" dirty="0"/>
              <a:t>にＧＮＤ電位を伝達させる</a:t>
            </a:r>
            <a:r>
              <a:rPr kumimoji="1" lang="ja-JP" altLang="en-US"/>
              <a:t>方法は、互いに苦手な電位を伝達することになり動作速度が遅くて使い物になりません。</a:t>
            </a:r>
            <a:endParaRPr kumimoji="1" lang="en-US" altLang="ja-JP" dirty="0"/>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19</a:t>
            </a:fld>
            <a:endParaRPr kumimoji="1" lang="ja-JP" altLang="en-US"/>
          </a:p>
        </p:txBody>
      </p:sp>
    </p:spTree>
    <p:extLst>
      <p:ext uri="{BB962C8B-B14F-4D97-AF65-F5344CB8AC3E}">
        <p14:creationId xmlns:p14="http://schemas.microsoft.com/office/powerpoint/2010/main" val="2380069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では、ＣＭＯＳでＡＮＤやＯＲはどのようにして作れば良いのでしょうか？ＮＡＮＤやＮＯＲの後にＮＯＴゲートを付ければよいのです。ＣＭＯＳのＮＯＴゲートはトランジスタ</a:t>
            </a:r>
            <a:r>
              <a:rPr kumimoji="1" lang="en-US" altLang="ja-JP" dirty="0"/>
              <a:t>2</a:t>
            </a:r>
            <a:r>
              <a:rPr kumimoji="1" lang="ja-JP" altLang="en-US" dirty="0"/>
              <a:t>個でできますし、高速です。このようにＣＭＯＳは、ＮＯＴゲートを惜しげなく使って論理を合わせることで、</a:t>
            </a:r>
            <a:r>
              <a:rPr kumimoji="1" lang="en-US" altLang="ja-JP" dirty="0" err="1"/>
              <a:t>nMOS</a:t>
            </a:r>
            <a:r>
              <a:rPr kumimoji="1" lang="ja-JP" altLang="en-US" dirty="0"/>
              <a:t>でＬレベルを伝達し、</a:t>
            </a:r>
            <a:r>
              <a:rPr kumimoji="1" lang="en-US" altLang="ja-JP" dirty="0" err="1"/>
              <a:t>pMOS</a:t>
            </a:r>
            <a:r>
              <a:rPr kumimoji="1" lang="ja-JP" altLang="en-US" dirty="0"/>
              <a:t>でＨレベルを伝達する原則を維持します。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20</a:t>
            </a:fld>
            <a:endParaRPr kumimoji="1" lang="ja-JP" altLang="en-US"/>
          </a:p>
        </p:txBody>
      </p:sp>
    </p:spTree>
    <p:extLst>
      <p:ext uri="{BB962C8B-B14F-4D97-AF65-F5344CB8AC3E}">
        <p14:creationId xmlns:p14="http://schemas.microsoft.com/office/powerpoint/2010/main" val="3712159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さて、ここまでで通常の相補的な使い方を紹介しました。これと全く逆な利用法があります。</a:t>
            </a:r>
            <a:r>
              <a:rPr kumimoji="1" lang="en-US" altLang="ja-JP" dirty="0" err="1"/>
              <a:t>nMOS</a:t>
            </a:r>
            <a:r>
              <a:rPr kumimoji="1" lang="ja-JP" altLang="en-US" dirty="0"/>
              <a:t>と</a:t>
            </a:r>
            <a:r>
              <a:rPr kumimoji="1" lang="en-US" altLang="ja-JP" dirty="0" err="1"/>
              <a:t>pMOS</a:t>
            </a:r>
            <a:r>
              <a:rPr kumimoji="1" lang="ja-JP" altLang="en-US" dirty="0"/>
              <a:t>のソースードレイン同士を接続し、ゲートには片方にＳを与えたとすると、もう片方にはＳの反転信号を与えます。この場合、</a:t>
            </a:r>
            <a:r>
              <a:rPr kumimoji="1" lang="en-US" altLang="ja-JP" dirty="0" err="1"/>
              <a:t>pMOS</a:t>
            </a:r>
            <a:r>
              <a:rPr kumimoji="1" lang="ja-JP" altLang="en-US" dirty="0"/>
              <a:t>がＯＮのときは</a:t>
            </a:r>
            <a:r>
              <a:rPr kumimoji="1" lang="en-US" altLang="ja-JP" dirty="0" err="1"/>
              <a:t>nMOS</a:t>
            </a:r>
            <a:r>
              <a:rPr kumimoji="1" lang="ja-JP" altLang="en-US" dirty="0"/>
              <a:t>もＯＮになり、</a:t>
            </a:r>
            <a:r>
              <a:rPr kumimoji="1" lang="en-US" altLang="ja-JP" dirty="0" err="1"/>
              <a:t>nMOS</a:t>
            </a:r>
            <a:r>
              <a:rPr kumimoji="1" lang="ja-JP" altLang="en-US" dirty="0"/>
              <a:t>がＯＦＦのときは</a:t>
            </a:r>
            <a:r>
              <a:rPr kumimoji="1" lang="en-US" altLang="ja-JP" dirty="0" err="1"/>
              <a:t>pMOS</a:t>
            </a:r>
            <a:r>
              <a:rPr kumimoji="1" lang="ja-JP" altLang="en-US" dirty="0"/>
              <a:t>もＯＦＦになります。つまり、両方が必ず同じ状態になるのです。このことにより、ＯＮになった時はＡとＹが接続され、ＯＦＦの時は、ＡとＹが切り離されます。これをトランスミッションゲート、あるいはトランスファーゲートと呼びます。なぜ</a:t>
            </a:r>
            <a:r>
              <a:rPr kumimoji="1" lang="en-US" altLang="ja-JP" dirty="0" err="1"/>
              <a:t>nMOS</a:t>
            </a:r>
            <a:r>
              <a:rPr kumimoji="1" lang="ja-JP" altLang="en-US" dirty="0"/>
              <a:t>と</a:t>
            </a:r>
            <a:r>
              <a:rPr kumimoji="1" lang="en-US" altLang="ja-JP" dirty="0" err="1"/>
              <a:t>pMOS</a:t>
            </a:r>
            <a:r>
              <a:rPr kumimoji="1" lang="ja-JP" altLang="en-US" dirty="0"/>
              <a:t>の両方必要か？というと、先ほど解説したとおり、それぞれ通すのが得意なレベルが違うからです。Ｈレベルは</a:t>
            </a:r>
            <a:r>
              <a:rPr kumimoji="1" lang="en-US" altLang="ja-JP" dirty="0" err="1"/>
              <a:t>pMOS</a:t>
            </a:r>
            <a:r>
              <a:rPr kumimoji="1" lang="ja-JP" altLang="en-US" dirty="0"/>
              <a:t>が、</a:t>
            </a:r>
            <a:r>
              <a:rPr kumimoji="1" lang="en-US" altLang="ja-JP" dirty="0"/>
              <a:t>L</a:t>
            </a:r>
            <a:r>
              <a:rPr kumimoji="1" lang="ja-JP" altLang="en-US" dirty="0"/>
              <a:t>レベルは</a:t>
            </a:r>
            <a:r>
              <a:rPr kumimoji="1" lang="en-US" altLang="ja-JP" dirty="0" err="1"/>
              <a:t>nMOS</a:t>
            </a:r>
            <a:r>
              <a:rPr kumimoji="1" lang="ja-JP" altLang="en-US" dirty="0"/>
              <a:t>が主に動作することで、両方のレベルを高速に通すことができます。トランスミッションゲートは、双方向である点にご注意ください。この双方向性を利用してＦＰＧＡの配線用スイッチとして使うことができま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21</a:t>
            </a:fld>
            <a:endParaRPr kumimoji="1" lang="ja-JP" altLang="en-US"/>
          </a:p>
        </p:txBody>
      </p:sp>
    </p:spTree>
    <p:extLst>
      <p:ext uri="{BB962C8B-B14F-4D97-AF65-F5344CB8AC3E}">
        <p14:creationId xmlns:p14="http://schemas.microsoft.com/office/powerpoint/2010/main" val="1237115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トランスミッションゲートを使うとマルチプレクサ（データセレクタ）を簡単に作ることができます。図に示すようにＳをＨにすると上のトランスミッションゲートがＯＮになって、ＡがＹに出力されます。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22</a:t>
            </a:fld>
            <a:endParaRPr kumimoji="1" lang="ja-JP" altLang="en-US"/>
          </a:p>
        </p:txBody>
      </p:sp>
    </p:spTree>
    <p:extLst>
      <p:ext uri="{BB962C8B-B14F-4D97-AF65-F5344CB8AC3E}">
        <p14:creationId xmlns:p14="http://schemas.microsoft.com/office/powerpoint/2010/main" val="3198318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歴史的には、製造のしやすい</a:t>
            </a:r>
            <a:r>
              <a:rPr kumimoji="1" lang="en-US" altLang="ja-JP" dirty="0" err="1"/>
              <a:t>pMOS</a:t>
            </a:r>
            <a:r>
              <a:rPr kumimoji="1" lang="ja-JP" altLang="en-US" dirty="0"/>
              <a:t>のみでできた回路が最初に発達しました。世界初のマイクロプロセッサ</a:t>
            </a:r>
            <a:r>
              <a:rPr kumimoji="1" lang="en-US" altLang="ja-JP" dirty="0"/>
              <a:t>4004</a:t>
            </a:r>
            <a:r>
              <a:rPr kumimoji="1" lang="ja-JP" altLang="en-US" dirty="0"/>
              <a:t>をはじめとする初期のマイクロプロセッサは</a:t>
            </a:r>
            <a:r>
              <a:rPr kumimoji="1" lang="ja-JP" altLang="en-US" dirty="0" err="1"/>
              <a:t>ｐ</a:t>
            </a:r>
            <a:r>
              <a:rPr kumimoji="1" lang="en-US" altLang="ja-JP" dirty="0"/>
              <a:t>MOS</a:t>
            </a:r>
            <a:r>
              <a:rPr kumimoji="1" lang="ja-JP" altLang="en-US" dirty="0" err="1"/>
              <a:t>で</a:t>
            </a:r>
            <a:r>
              <a:rPr kumimoji="1" lang="ja-JP" altLang="en-US" dirty="0"/>
              <a:t>できていました。しかしｐ</a:t>
            </a:r>
            <a:r>
              <a:rPr kumimoji="1" lang="en-US" altLang="ja-JP" dirty="0"/>
              <a:t>MOS</a:t>
            </a:r>
            <a:r>
              <a:rPr kumimoji="1" lang="ja-JP" altLang="en-US" dirty="0"/>
              <a:t>はマイナスの電源電圧を与える必要がありました。また、ホールは電子に比べて易動度といって動かし易さが小さいため、性能が低くなりやるいのです。このため、</a:t>
            </a:r>
            <a:r>
              <a:rPr kumimoji="1" lang="en-US" altLang="ja-JP" dirty="0"/>
              <a:t>70</a:t>
            </a:r>
            <a:r>
              <a:rPr kumimoji="1" lang="ja-JP" altLang="en-US" dirty="0"/>
              <a:t>年代の中ごろには、</a:t>
            </a:r>
            <a:r>
              <a:rPr kumimoji="1" lang="en-US" altLang="ja-JP" dirty="0"/>
              <a:t>LSI</a:t>
            </a:r>
            <a:r>
              <a:rPr kumimoji="1" lang="ja-JP" altLang="en-US" dirty="0"/>
              <a:t>の主流は全てを</a:t>
            </a:r>
            <a:r>
              <a:rPr kumimoji="1" lang="en-US" altLang="ja-JP" dirty="0" err="1"/>
              <a:t>nMOS</a:t>
            </a:r>
            <a:r>
              <a:rPr kumimoji="1" lang="ja-JP" altLang="en-US" dirty="0"/>
              <a:t>で作る方式に移りました。この方式は、エンハンスメント型の</a:t>
            </a:r>
            <a:r>
              <a:rPr kumimoji="1" lang="en-US" altLang="ja-JP" dirty="0" err="1"/>
              <a:t>nMOS</a:t>
            </a:r>
            <a:r>
              <a:rPr kumimoji="1" lang="en-US" altLang="ja-JP" dirty="0"/>
              <a:t> FET</a:t>
            </a:r>
            <a:r>
              <a:rPr kumimoji="1" lang="ja-JP" altLang="en-US" dirty="0"/>
              <a:t>の負荷抵抗にディプリーション型の</a:t>
            </a:r>
            <a:r>
              <a:rPr kumimoji="1" lang="en-US" altLang="ja-JP" dirty="0" err="1"/>
              <a:t>nMOS</a:t>
            </a:r>
            <a:r>
              <a:rPr kumimoji="1" lang="en-US" altLang="ja-JP" dirty="0"/>
              <a:t> FET</a:t>
            </a:r>
            <a:r>
              <a:rPr kumimoji="1" lang="ja-JP" altLang="en-US" dirty="0"/>
              <a:t>を抵抗として使います。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2</a:t>
            </a:fld>
            <a:endParaRPr kumimoji="1" lang="ja-JP" altLang="en-US"/>
          </a:p>
        </p:txBody>
      </p:sp>
    </p:spTree>
    <p:extLst>
      <p:ext uri="{BB962C8B-B14F-4D97-AF65-F5344CB8AC3E}">
        <p14:creationId xmlns:p14="http://schemas.microsoft.com/office/powerpoint/2010/main" val="1677827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一方、ＳをＬにするとＢがＹに出力されます。Ｓの反転信号を作るＮＯＴゲートを含めてもトランジスタ</a:t>
            </a:r>
            <a:r>
              <a:rPr kumimoji="1" lang="en-US" altLang="ja-JP" dirty="0"/>
              <a:t>6</a:t>
            </a:r>
            <a:r>
              <a:rPr kumimoji="1" lang="ja-JP" altLang="en-US" dirty="0"/>
              <a:t>個で実現できるのが特徴です。後の授業で紹介するＤ－ＦＦの中身などに使います。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23</a:t>
            </a:fld>
            <a:endParaRPr kumimoji="1" lang="ja-JP" altLang="en-US"/>
          </a:p>
        </p:txBody>
      </p:sp>
    </p:spTree>
    <p:extLst>
      <p:ext uri="{BB962C8B-B14F-4D97-AF65-F5344CB8AC3E}">
        <p14:creationId xmlns:p14="http://schemas.microsoft.com/office/powerpoint/2010/main" val="2019140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ではここで、テキスト</a:t>
            </a:r>
            <a:r>
              <a:rPr kumimoji="1" lang="en-US" altLang="ja-JP" dirty="0"/>
              <a:t>22</a:t>
            </a:r>
            <a:r>
              <a:rPr kumimoji="1" lang="ja-JP" altLang="en-US" dirty="0"/>
              <a:t>ページの例題をやってみましょう。これは先ほどのマルチプレクサの応用です。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24</a:t>
            </a:fld>
            <a:endParaRPr kumimoji="1" lang="ja-JP" altLang="en-US"/>
          </a:p>
        </p:txBody>
      </p:sp>
    </p:spTree>
    <p:extLst>
      <p:ext uri="{BB962C8B-B14F-4D97-AF65-F5344CB8AC3E}">
        <p14:creationId xmlns:p14="http://schemas.microsoft.com/office/powerpoint/2010/main" val="903708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Ａ＝Ｈの時にはＹにＢが、Ａ＝Ｌの時にはＹにＢの反転信号が表れます。これを真理値表にしてみると、Ｅｘｃｌｕｓｉｖｅ－ＯＲ（排他的論理和）ができてきることがわかります。排他的論理和は複合ゲートで作ることができず、普通のゲートの組み合わせで作ると多数のゲートが必要であることから、この方法にはメリットがあります。このようにトランスミッションゲートを使って論理回路を作ることをパストランジスタロジックと呼びます。パストランジスタロジックは、排他的論理和の場合はコストの小さいメリットが際立っているため、使われることがありますが、伝達レベルが劣化する問題点があります。通常のＣＭＯＳは、出力には電源、ＧＮＤレベルがトランジスタを通じて表れます。しかし、パストランジスタロジックの出力は入力がそのまま出てくるため、複数段を経過するとレベルが劣化してしまうので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25</a:t>
            </a:fld>
            <a:endParaRPr kumimoji="1" lang="ja-JP" altLang="en-US"/>
          </a:p>
        </p:txBody>
      </p:sp>
    </p:spTree>
    <p:extLst>
      <p:ext uri="{BB962C8B-B14F-4D97-AF65-F5344CB8AC3E}">
        <p14:creationId xmlns:p14="http://schemas.microsoft.com/office/powerpoint/2010/main" val="2457583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トランスミッションゲートの</a:t>
            </a:r>
            <a:r>
              <a:rPr kumimoji="1" lang="en-US" altLang="ja-JP" dirty="0" err="1"/>
              <a:t>pMOS</a:t>
            </a:r>
            <a:r>
              <a:rPr kumimoji="1" lang="en-US" altLang="ja-JP" dirty="0"/>
              <a:t>, </a:t>
            </a:r>
            <a:r>
              <a:rPr kumimoji="1" lang="en-US" altLang="ja-JP" dirty="0" err="1"/>
              <a:t>nMOS</a:t>
            </a:r>
            <a:r>
              <a:rPr kumimoji="1" lang="ja-JP" altLang="en-US" dirty="0"/>
              <a:t>が両方</a:t>
            </a:r>
            <a:r>
              <a:rPr kumimoji="1" lang="en-US" altLang="ja-JP" dirty="0"/>
              <a:t>OFF</a:t>
            </a:r>
            <a:r>
              <a:rPr kumimoji="1" lang="ja-JP" altLang="en-US" dirty="0"/>
              <a:t>の状態では、出力は電気的に浮いた状態になります。この状態は、出力インピーダンスが高くなることからハイインピーダンス状態とも呼びます。にこれは</a:t>
            </a:r>
            <a:r>
              <a:rPr kumimoji="1" lang="en-US" altLang="ja-JP" dirty="0"/>
              <a:t>L</a:t>
            </a:r>
            <a:r>
              <a:rPr kumimoji="1" lang="ja-JP" altLang="en-US" dirty="0"/>
              <a:t>と</a:t>
            </a:r>
            <a:r>
              <a:rPr kumimoji="1" lang="en-US" altLang="ja-JP" dirty="0"/>
              <a:t>H</a:t>
            </a:r>
            <a:r>
              <a:rPr kumimoji="1" lang="ja-JP" altLang="en-US" dirty="0"/>
              <a:t>のほかの第３の出力ということで</a:t>
            </a:r>
            <a:r>
              <a:rPr kumimoji="1" lang="en-US" altLang="ja-JP" dirty="0"/>
              <a:t>3</a:t>
            </a:r>
            <a:r>
              <a:rPr kumimoji="1" lang="ja-JP" altLang="en-US" dirty="0"/>
              <a:t>ステート出力あるいはトライステート出力と呼びます。この図のように</a:t>
            </a:r>
            <a:r>
              <a:rPr kumimoji="1" lang="en-US" altLang="ja-JP" dirty="0"/>
              <a:t>NOT</a:t>
            </a:r>
            <a:r>
              <a:rPr kumimoji="1" lang="ja-JP" altLang="en-US" dirty="0"/>
              <a:t>ゲートの出力にトランスミッションゲートを付けることで、</a:t>
            </a:r>
            <a:r>
              <a:rPr kumimoji="1" lang="en-US" altLang="ja-JP" dirty="0"/>
              <a:t>3</a:t>
            </a:r>
            <a:r>
              <a:rPr kumimoji="1" lang="ja-JP" altLang="en-US" dirty="0"/>
              <a:t>ステートゲートを作ることができます。この例では</a:t>
            </a:r>
            <a:r>
              <a:rPr kumimoji="1" lang="en-US" altLang="ja-JP" dirty="0"/>
              <a:t>B</a:t>
            </a:r>
            <a:r>
              <a:rPr kumimoji="1" lang="ja-JP" altLang="en-US" dirty="0"/>
              <a:t>入力が</a:t>
            </a:r>
            <a:r>
              <a:rPr kumimoji="1" lang="en-US" altLang="ja-JP" dirty="0"/>
              <a:t>L</a:t>
            </a:r>
            <a:r>
              <a:rPr kumimoji="1" lang="ja-JP" altLang="en-US" dirty="0"/>
              <a:t>の場合は、出力はハイインピーダンス（真理値表では</a:t>
            </a:r>
            <a:r>
              <a:rPr kumimoji="1" lang="en-US" altLang="ja-JP" dirty="0"/>
              <a:t>Hi-Z</a:t>
            </a:r>
            <a:r>
              <a:rPr kumimoji="1" lang="ja-JP" altLang="en-US" dirty="0"/>
              <a:t>と表します。</a:t>
            </a:r>
            <a:r>
              <a:rPr kumimoji="1" lang="en-US" altLang="ja-JP" dirty="0"/>
              <a:t>Z</a:t>
            </a:r>
            <a:r>
              <a:rPr kumimoji="1" lang="ja-JP" altLang="en-US" dirty="0"/>
              <a:t>はインピーダンスをしめすことを思い出しましょう）になり、</a:t>
            </a:r>
            <a:r>
              <a:rPr kumimoji="1" lang="en-US" altLang="ja-JP" dirty="0"/>
              <a:t>B</a:t>
            </a:r>
            <a:r>
              <a:rPr kumimoji="1" lang="ja-JP" altLang="en-US" dirty="0"/>
              <a:t>入力が</a:t>
            </a:r>
            <a:r>
              <a:rPr kumimoji="1" lang="en-US" altLang="ja-JP" dirty="0"/>
              <a:t>H</a:t>
            </a:r>
            <a:r>
              <a:rPr kumimoji="1" lang="ja-JP" altLang="en-US" dirty="0"/>
              <a:t>の時は普通の</a:t>
            </a:r>
            <a:r>
              <a:rPr kumimoji="1" lang="en-US" altLang="ja-JP" dirty="0"/>
              <a:t>NOT</a:t>
            </a:r>
            <a:r>
              <a:rPr kumimoji="1" lang="ja-JP" altLang="en-US" dirty="0"/>
              <a:t>ゲートとして働きます。</a:t>
            </a:r>
            <a:r>
              <a:rPr kumimoji="1" lang="en-US" altLang="ja-JP" dirty="0"/>
              <a:t>MIL</a:t>
            </a:r>
            <a:r>
              <a:rPr kumimoji="1" lang="ja-JP" altLang="en-US" dirty="0"/>
              <a:t>記号法ではこのように横から</a:t>
            </a:r>
            <a:r>
              <a:rPr kumimoji="1" lang="en-US" altLang="ja-JP" dirty="0"/>
              <a:t>3</a:t>
            </a:r>
            <a:r>
              <a:rPr kumimoji="1" lang="ja-JP" altLang="en-US" dirty="0"/>
              <a:t>ステート状態にするかどうかを切り換える制御線を付けて示します。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26</a:t>
            </a:fld>
            <a:endParaRPr kumimoji="1" lang="ja-JP" altLang="en-US"/>
          </a:p>
        </p:txBody>
      </p:sp>
    </p:spTree>
    <p:extLst>
      <p:ext uri="{BB962C8B-B14F-4D97-AF65-F5344CB8AC3E}">
        <p14:creationId xmlns:p14="http://schemas.microsoft.com/office/powerpoint/2010/main" val="3258746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様々なスリーステートゲートの例を示します。制御線は</a:t>
            </a:r>
            <a:r>
              <a:rPr kumimoji="1" lang="en-US" altLang="ja-JP" dirty="0"/>
              <a:t>EI</a:t>
            </a:r>
            <a:r>
              <a:rPr kumimoji="1" lang="ja-JP" altLang="en-US" dirty="0"/>
              <a:t>（</a:t>
            </a:r>
            <a:r>
              <a:rPr kumimoji="1" lang="en-US" altLang="ja-JP" dirty="0"/>
              <a:t>Enable</a:t>
            </a:r>
            <a:r>
              <a:rPr kumimoji="1" lang="ja-JP" altLang="en-US" dirty="0"/>
              <a:t> </a:t>
            </a:r>
            <a:r>
              <a:rPr kumimoji="1" lang="en-US" altLang="ja-JP" dirty="0"/>
              <a:t>Input)</a:t>
            </a:r>
            <a:r>
              <a:rPr kumimoji="1" lang="ja-JP" altLang="en-US" dirty="0"/>
              <a:t>という名前を使っています。</a:t>
            </a:r>
            <a:r>
              <a:rPr kumimoji="1" lang="en-US" altLang="ja-JP" dirty="0"/>
              <a:t>EI</a:t>
            </a:r>
            <a:r>
              <a:rPr kumimoji="1" lang="ja-JP" altLang="en-US" dirty="0"/>
              <a:t>をアクティブにするとゲートは働き、そうでない場合は出力がハイインピーダンス状態になります。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27</a:t>
            </a:fld>
            <a:endParaRPr kumimoji="1" lang="ja-JP" altLang="en-US"/>
          </a:p>
        </p:txBody>
      </p:sp>
    </p:spTree>
    <p:extLst>
      <p:ext uri="{BB962C8B-B14F-4D97-AF65-F5344CB8AC3E}">
        <p14:creationId xmlns:p14="http://schemas.microsoft.com/office/powerpoint/2010/main" val="1642648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ステートゲートを利用するとバスを作ることができます。通常のディジタル回路は一つの信号線に複数の出力を繋げることはありませんが、場合によっては、複数の出力を繋いで、時分割で信号を載せることにより、信号線を共有して効率良く利用することがあります。このような信号線は通常束にして一定の大きさのデータを載せることが多く、バス（</a:t>
            </a:r>
            <a:r>
              <a:rPr kumimoji="1" lang="en-US" altLang="ja-JP" dirty="0"/>
              <a:t>Bus)</a:t>
            </a:r>
            <a:r>
              <a:rPr kumimoji="1" lang="ja-JP" altLang="en-US" dirty="0"/>
              <a:t>と呼ばれます。</a:t>
            </a:r>
            <a:r>
              <a:rPr kumimoji="1" lang="en-US" altLang="ja-JP" dirty="0"/>
              <a:t>3</a:t>
            </a:r>
            <a:r>
              <a:rPr kumimoji="1" lang="ja-JP" altLang="en-US" dirty="0"/>
              <a:t>ステートゲートの出力を複数接続し、どれか一つを除いて全てハイインピーダンス状態にします。この場合、</a:t>
            </a:r>
            <a:r>
              <a:rPr kumimoji="1" lang="en-US" altLang="ja-JP" dirty="0"/>
              <a:t>A</a:t>
            </a:r>
            <a:r>
              <a:rPr kumimoji="1" lang="ja-JP" altLang="en-US" dirty="0"/>
              <a:t>のみ制御線を</a:t>
            </a:r>
            <a:r>
              <a:rPr kumimoji="1" lang="en-US" altLang="ja-JP" dirty="0"/>
              <a:t>L</a:t>
            </a:r>
            <a:r>
              <a:rPr kumimoji="1" lang="ja-JP" altLang="en-US" dirty="0"/>
              <a:t>にし、</a:t>
            </a:r>
            <a:r>
              <a:rPr kumimoji="1" lang="en-US" altLang="ja-JP" dirty="0"/>
              <a:t>B,C</a:t>
            </a:r>
            <a:r>
              <a:rPr kumimoji="1" lang="ja-JP" altLang="en-US" dirty="0"/>
              <a:t>は</a:t>
            </a:r>
            <a:r>
              <a:rPr kumimoji="1" lang="en-US" altLang="ja-JP" dirty="0"/>
              <a:t>H</a:t>
            </a:r>
            <a:r>
              <a:rPr kumimoji="1" lang="ja-JP" altLang="en-US" dirty="0"/>
              <a:t>にします。このことにより、信号線上には</a:t>
            </a:r>
            <a:r>
              <a:rPr kumimoji="1" lang="en-US" altLang="ja-JP" dirty="0"/>
              <a:t>A</a:t>
            </a:r>
            <a:r>
              <a:rPr kumimoji="1" lang="ja-JP" altLang="en-US" dirty="0"/>
              <a:t>からの信号のみが載ります。今度は</a:t>
            </a:r>
            <a:r>
              <a:rPr kumimoji="1" lang="en-US" altLang="ja-JP" dirty="0"/>
              <a:t>C</a:t>
            </a:r>
            <a:r>
              <a:rPr kumimoji="1" lang="ja-JP" altLang="en-US" dirty="0"/>
              <a:t>の制御線を</a:t>
            </a:r>
            <a:r>
              <a:rPr kumimoji="1" lang="en-US" altLang="ja-JP" dirty="0"/>
              <a:t>L</a:t>
            </a:r>
            <a:r>
              <a:rPr kumimoji="1" lang="ja-JP" altLang="en-US" dirty="0"/>
              <a:t>にして、他を</a:t>
            </a:r>
            <a:r>
              <a:rPr kumimoji="1" lang="en-US" altLang="ja-JP" dirty="0"/>
              <a:t>H</a:t>
            </a:r>
            <a:r>
              <a:rPr kumimoji="1" lang="ja-JP" altLang="en-US" dirty="0"/>
              <a:t>にすれば、</a:t>
            </a:r>
            <a:r>
              <a:rPr kumimoji="1" lang="en-US" altLang="ja-JP" dirty="0"/>
              <a:t>C</a:t>
            </a:r>
            <a:r>
              <a:rPr kumimoji="1" lang="ja-JP" altLang="en-US" dirty="0"/>
              <a:t>の入力がバス上に載ります。このようにバスは</a:t>
            </a:r>
            <a:r>
              <a:rPr kumimoji="1" lang="en-US" altLang="ja-JP" dirty="0"/>
              <a:t>A,B,C</a:t>
            </a:r>
            <a:r>
              <a:rPr kumimoji="1" lang="ja-JP" altLang="en-US" dirty="0"/>
              <a:t>のどの信号を載せることもできるのですが、複数同時に制御線を</a:t>
            </a:r>
            <a:r>
              <a:rPr kumimoji="1" lang="en-US" altLang="ja-JP" dirty="0"/>
              <a:t>L</a:t>
            </a:r>
            <a:r>
              <a:rPr kumimoji="1" lang="ja-JP" altLang="en-US" dirty="0"/>
              <a:t>にすると出力同士が衝突して、トランジスタ間に過電流が流れてしまいますので注意が必要です。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28</a:t>
            </a:fld>
            <a:endParaRPr kumimoji="1" lang="ja-JP" altLang="en-US"/>
          </a:p>
        </p:txBody>
      </p:sp>
    </p:spTree>
    <p:extLst>
      <p:ext uri="{BB962C8B-B14F-4D97-AF65-F5344CB8AC3E}">
        <p14:creationId xmlns:p14="http://schemas.microsoft.com/office/powerpoint/2010/main" val="2131238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ステートゲートは、</a:t>
            </a:r>
            <a:r>
              <a:rPr kumimoji="1" lang="en-US" altLang="ja-JP" dirty="0"/>
              <a:t>NAND</a:t>
            </a:r>
            <a:r>
              <a:rPr kumimoji="1" lang="ja-JP" altLang="en-US" dirty="0" err="1"/>
              <a:t>、</a:t>
            </a:r>
            <a:r>
              <a:rPr kumimoji="1" lang="en-US" altLang="ja-JP" dirty="0"/>
              <a:t>NOR</a:t>
            </a:r>
            <a:r>
              <a:rPr kumimoji="1" lang="ja-JP" altLang="en-US" dirty="0" err="1"/>
              <a:t>、</a:t>
            </a:r>
            <a:r>
              <a:rPr kumimoji="1" lang="en-US" altLang="ja-JP" dirty="0"/>
              <a:t>NOT</a:t>
            </a:r>
            <a:r>
              <a:rPr kumimoji="1" lang="ja-JP" altLang="en-US" dirty="0"/>
              <a:t>など通常のゲートを使ってつくることもできます。これがその例です。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29</a:t>
            </a:fld>
            <a:endParaRPr kumimoji="1" lang="ja-JP" altLang="en-US"/>
          </a:p>
        </p:txBody>
      </p:sp>
    </p:spTree>
    <p:extLst>
      <p:ext uri="{BB962C8B-B14F-4D97-AF65-F5344CB8AC3E}">
        <p14:creationId xmlns:p14="http://schemas.microsoft.com/office/powerpoint/2010/main" val="334940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この例では</a:t>
            </a:r>
            <a:r>
              <a:rPr kumimoji="1" lang="en-US" altLang="ja-JP" dirty="0"/>
              <a:t>EI</a:t>
            </a:r>
            <a:r>
              <a:rPr kumimoji="1" lang="ja-JP" altLang="en-US" dirty="0"/>
              <a:t>＝</a:t>
            </a:r>
            <a:r>
              <a:rPr kumimoji="1" lang="en-US" altLang="ja-JP" dirty="0"/>
              <a:t>L</a:t>
            </a:r>
            <a:r>
              <a:rPr kumimoji="1" lang="ja-JP" altLang="en-US" dirty="0"/>
              <a:t>ならば、</a:t>
            </a:r>
            <a:r>
              <a:rPr kumimoji="1" lang="en-US" altLang="ja-JP" dirty="0"/>
              <a:t>NAND</a:t>
            </a:r>
            <a:r>
              <a:rPr kumimoji="1" lang="ja-JP" altLang="en-US" dirty="0" err="1"/>
              <a:t>、</a:t>
            </a:r>
            <a:r>
              <a:rPr kumimoji="1" lang="en-US" altLang="ja-JP" dirty="0"/>
              <a:t>NOR</a:t>
            </a:r>
            <a:r>
              <a:rPr kumimoji="1" lang="ja-JP" altLang="en-US" dirty="0"/>
              <a:t>は共に</a:t>
            </a:r>
            <a:r>
              <a:rPr kumimoji="1" lang="en-US" altLang="ja-JP" dirty="0"/>
              <a:t>NOT</a:t>
            </a:r>
            <a:r>
              <a:rPr kumimoji="1" lang="ja-JP" altLang="en-US" dirty="0"/>
              <a:t>の働きをするので、</a:t>
            </a:r>
            <a:r>
              <a:rPr kumimoji="1" lang="en-US" altLang="ja-JP" dirty="0"/>
              <a:t>in</a:t>
            </a:r>
            <a:r>
              <a:rPr kumimoji="1" lang="ja-JP" altLang="en-US" dirty="0"/>
              <a:t>のレベルはそのまま</a:t>
            </a:r>
            <a:r>
              <a:rPr kumimoji="1" lang="en-US" altLang="ja-JP" dirty="0"/>
              <a:t>out</a:t>
            </a:r>
            <a:r>
              <a:rPr kumimoji="1" lang="ja-JP" altLang="en-US" dirty="0"/>
              <a:t>に繋がります。一方、</a:t>
            </a:r>
            <a:r>
              <a:rPr kumimoji="1" lang="en-US" altLang="ja-JP" dirty="0"/>
              <a:t>EI</a:t>
            </a:r>
            <a:r>
              <a:rPr kumimoji="1" lang="ja-JP" altLang="en-US" dirty="0"/>
              <a:t>＝</a:t>
            </a:r>
            <a:r>
              <a:rPr kumimoji="1" lang="en-US" altLang="ja-JP" dirty="0"/>
              <a:t>H</a:t>
            </a:r>
            <a:r>
              <a:rPr kumimoji="1" lang="ja-JP" altLang="en-US" dirty="0"/>
              <a:t>の場合、両方のトランジスタが</a:t>
            </a:r>
            <a:r>
              <a:rPr kumimoji="1" lang="en-US" altLang="ja-JP" dirty="0"/>
              <a:t>OFF</a:t>
            </a:r>
            <a:r>
              <a:rPr kumimoji="1" lang="ja-JP" altLang="en-US" dirty="0"/>
              <a:t>になり、電気的に浮いた状態、すなわちハイインピーダンス状態になります。この方式はトランスミッションゲートを使う方法に比べてトランジスタ数が多く必要ですが、出力レベルが電源、</a:t>
            </a:r>
            <a:r>
              <a:rPr kumimoji="1" lang="en-US" altLang="ja-JP" dirty="0"/>
              <a:t>GND</a:t>
            </a:r>
            <a:r>
              <a:rPr kumimoji="1" lang="ja-JP" altLang="en-US" dirty="0"/>
              <a:t>から経由するトランジスタ数が１なので、電気的に強いです。トランスミッションゲートを使うとどうしても複数個のトランジスタを経由することになります。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30</a:t>
            </a:fld>
            <a:endParaRPr kumimoji="1" lang="ja-JP" altLang="en-US"/>
          </a:p>
        </p:txBody>
      </p:sp>
    </p:spTree>
    <p:extLst>
      <p:ext uri="{BB962C8B-B14F-4D97-AF65-F5344CB8AC3E}">
        <p14:creationId xmlns:p14="http://schemas.microsoft.com/office/powerpoint/2010/main" val="3266831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もう一つバスを作る方法を紹介します。</a:t>
            </a:r>
            <a:r>
              <a:rPr kumimoji="1" lang="en-US" altLang="ja-JP" dirty="0"/>
              <a:t>CMOS</a:t>
            </a:r>
            <a:r>
              <a:rPr kumimoji="1" lang="ja-JP" altLang="en-US" dirty="0"/>
              <a:t>の原則を崩して、</a:t>
            </a:r>
            <a:r>
              <a:rPr kumimoji="1" lang="en-US" altLang="ja-JP" dirty="0" err="1"/>
              <a:t>pMOS</a:t>
            </a:r>
            <a:r>
              <a:rPr kumimoji="1" lang="ja-JP" altLang="en-US" dirty="0"/>
              <a:t>を取ってしまって、その代わりに抵抗で電源と接続します。ドレインが空くので、オープンドレインと呼ばれます。複数のドレインを共通の抵抗に繋ぐことにより、複数の出力を繋いでバスを作ることができます。筐体の背面などに使うバックプレーンバスでは、バス上を伝搬するディジタル波形が反射によって乱れるのを防ぐため、抵抗を付けます（この辺の話は分布定数線路という理論があるのですが情報工学科ではやらなくてもいいだろう）。このような抵抗を終端抵抗（ターミナル抵抗）と呼びますが、これを流用することができま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31</a:t>
            </a:fld>
            <a:endParaRPr kumimoji="1" lang="ja-JP" altLang="en-US"/>
          </a:p>
        </p:txBody>
      </p:sp>
    </p:spTree>
    <p:extLst>
      <p:ext uri="{BB962C8B-B14F-4D97-AF65-F5344CB8AC3E}">
        <p14:creationId xmlns:p14="http://schemas.microsoft.com/office/powerpoint/2010/main" val="1439164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オープンドレインのバスは全トランジスタが</a:t>
            </a:r>
            <a:r>
              <a:rPr kumimoji="1" lang="en-US" altLang="ja-JP" dirty="0"/>
              <a:t>OFF</a:t>
            </a:r>
            <a:r>
              <a:rPr kumimoji="1" lang="ja-JP" altLang="en-US" dirty="0"/>
              <a:t>の時は抵抗から電源のレベルが伝わり</a:t>
            </a:r>
            <a:r>
              <a:rPr kumimoji="1" lang="en-US" altLang="ja-JP" dirty="0"/>
              <a:t>H</a:t>
            </a:r>
            <a:r>
              <a:rPr kumimoji="1" lang="ja-JP" altLang="en-US" dirty="0"/>
              <a:t>となります。どれか一つのトランジスタの</a:t>
            </a:r>
            <a:r>
              <a:rPr kumimoji="1" lang="en-US" altLang="ja-JP" dirty="0"/>
              <a:t>ON</a:t>
            </a:r>
            <a:r>
              <a:rPr kumimoji="1" lang="ja-JP" altLang="en-US" dirty="0"/>
              <a:t>になる（つまりゲートが</a:t>
            </a:r>
            <a:r>
              <a:rPr kumimoji="1" lang="en-US" altLang="ja-JP" dirty="0"/>
              <a:t>H</a:t>
            </a:r>
            <a:r>
              <a:rPr kumimoji="1" lang="ja-JP" altLang="en-US" dirty="0"/>
              <a:t>）と、そこに電流が流れてレベルが</a:t>
            </a:r>
            <a:r>
              <a:rPr kumimoji="1" lang="en-US" altLang="ja-JP" dirty="0"/>
              <a:t>L</a:t>
            </a:r>
            <a:r>
              <a:rPr kumimoji="1" lang="ja-JP" altLang="en-US" dirty="0"/>
              <a:t>になります。すなわち、他の全員がゲートを</a:t>
            </a:r>
            <a:r>
              <a:rPr kumimoji="1" lang="en-US" altLang="ja-JP" dirty="0"/>
              <a:t>L</a:t>
            </a:r>
            <a:r>
              <a:rPr kumimoji="1" lang="ja-JP" altLang="en-US" dirty="0"/>
              <a:t>にしておいて、一人だけゲートにレベルを与えると、それがバスに反映されます。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32</a:t>
            </a:fld>
            <a:endParaRPr kumimoji="1" lang="ja-JP" altLang="en-US"/>
          </a:p>
        </p:txBody>
      </p:sp>
    </p:spTree>
    <p:extLst>
      <p:ext uri="{BB962C8B-B14F-4D97-AF65-F5344CB8AC3E}">
        <p14:creationId xmlns:p14="http://schemas.microsoft.com/office/powerpoint/2010/main" val="2746349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ディプリーション型はゲートとソースの電圧が</a:t>
            </a:r>
            <a:r>
              <a:rPr kumimoji="1" lang="en-US" altLang="ja-JP" dirty="0"/>
              <a:t>0V</a:t>
            </a:r>
            <a:r>
              <a:rPr kumimoji="1" lang="ja-JP" altLang="en-US" dirty="0"/>
              <a:t>でもある程度電流が流れるので抵抗として使うことができます。</a:t>
            </a:r>
            <a:r>
              <a:rPr kumimoji="1" lang="en-US" altLang="ja-JP" dirty="0" err="1"/>
              <a:t>nMOS</a:t>
            </a:r>
            <a:r>
              <a:rPr kumimoji="1" lang="ja-JP" altLang="en-US" dirty="0"/>
              <a:t>のみで作るため、作りやすいという利点があり、</a:t>
            </a:r>
            <a:r>
              <a:rPr kumimoji="1" lang="en-US" altLang="ja-JP" dirty="0"/>
              <a:t>80</a:t>
            </a:r>
            <a:r>
              <a:rPr kumimoji="1" lang="ja-JP" altLang="en-US" dirty="0"/>
              <a:t>年代のはじめまで使われました。中でもメモリ回路はかなり後になっても</a:t>
            </a:r>
            <a:r>
              <a:rPr kumimoji="1" lang="en-US" altLang="ja-JP" dirty="0" err="1"/>
              <a:t>nMOS</a:t>
            </a:r>
            <a:r>
              <a:rPr kumimoji="1" lang="ja-JP" altLang="en-US" dirty="0"/>
              <a:t>が使われました。しかし、トランジスタを抵抗と使うために、出力が</a:t>
            </a:r>
            <a:r>
              <a:rPr kumimoji="1" lang="en-US" altLang="ja-JP" dirty="0"/>
              <a:t>L</a:t>
            </a:r>
            <a:r>
              <a:rPr kumimoji="1" lang="ja-JP" altLang="en-US" dirty="0"/>
              <a:t>レベルのときには常に電流が流れてしまいます。また、</a:t>
            </a:r>
            <a:r>
              <a:rPr kumimoji="1" lang="en-US" altLang="ja-JP" dirty="0"/>
              <a:t>L</a:t>
            </a:r>
            <a:r>
              <a:rPr kumimoji="1" lang="ja-JP" altLang="en-US" dirty="0"/>
              <a:t>から</a:t>
            </a:r>
            <a:r>
              <a:rPr kumimoji="1" lang="en-US" altLang="ja-JP" dirty="0"/>
              <a:t>H</a:t>
            </a:r>
            <a:r>
              <a:rPr kumimoji="1" lang="ja-JP" altLang="en-US" dirty="0" err="1"/>
              <a:t>への</a:t>
            </a:r>
            <a:r>
              <a:rPr kumimoji="1" lang="ja-JP" altLang="en-US" dirty="0"/>
              <a:t>変化が遅いという問題もありました。このため、序々に</a:t>
            </a:r>
            <a:r>
              <a:rPr kumimoji="1" lang="en-US" altLang="ja-JP" dirty="0"/>
              <a:t>CMOS</a:t>
            </a:r>
            <a:r>
              <a:rPr kumimoji="1" lang="ja-JP" altLang="en-US" dirty="0"/>
              <a:t>に置き換わりました。</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3</a:t>
            </a:fld>
            <a:endParaRPr kumimoji="1" lang="ja-JP" altLang="en-US"/>
          </a:p>
        </p:txBody>
      </p:sp>
    </p:spTree>
    <p:extLst>
      <p:ext uri="{BB962C8B-B14F-4D97-AF65-F5344CB8AC3E}">
        <p14:creationId xmlns:p14="http://schemas.microsoft.com/office/powerpoint/2010/main" val="41110919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このバスのレベルを</a:t>
            </a:r>
            <a:r>
              <a:rPr kumimoji="1" lang="en-US" altLang="ja-JP" dirty="0"/>
              <a:t>NOT</a:t>
            </a:r>
            <a:r>
              <a:rPr kumimoji="1" lang="ja-JP" altLang="en-US" dirty="0"/>
              <a:t>ゲートを介して受け取る場合は、バス全体が、どれか一つが</a:t>
            </a:r>
            <a:r>
              <a:rPr kumimoji="1" lang="en-US" altLang="ja-JP" dirty="0"/>
              <a:t>H</a:t>
            </a:r>
            <a:r>
              <a:rPr kumimoji="1" lang="ja-JP" altLang="en-US" dirty="0"/>
              <a:t>の時、出力が</a:t>
            </a:r>
            <a:r>
              <a:rPr kumimoji="1" lang="en-US" altLang="ja-JP" dirty="0"/>
              <a:t>H</a:t>
            </a:r>
            <a:r>
              <a:rPr kumimoji="1" lang="ja-JP" altLang="en-US" dirty="0"/>
              <a:t>になる、</a:t>
            </a:r>
            <a:r>
              <a:rPr kumimoji="1" lang="en-US" altLang="ja-JP" dirty="0"/>
              <a:t>OR</a:t>
            </a:r>
            <a:r>
              <a:rPr kumimoji="1" lang="ja-JP" altLang="en-US" dirty="0"/>
              <a:t>ゲートとして働きます。そこで、このようなバスをワイヤード</a:t>
            </a:r>
            <a:r>
              <a:rPr kumimoji="1" lang="en-US" altLang="ja-JP" dirty="0"/>
              <a:t>OR</a:t>
            </a:r>
            <a:r>
              <a:rPr kumimoji="1" lang="ja-JP" altLang="en-US" dirty="0"/>
              <a:t>（または</a:t>
            </a:r>
            <a:r>
              <a:rPr kumimoji="1" lang="en-US" altLang="ja-JP" dirty="0"/>
              <a:t>AND</a:t>
            </a:r>
            <a:r>
              <a:rPr kumimoji="1" lang="ja-JP" altLang="en-US" dirty="0"/>
              <a:t>タイ）と呼びます。ワイヤード</a:t>
            </a:r>
            <a:r>
              <a:rPr kumimoji="1" lang="en-US" altLang="ja-JP" dirty="0"/>
              <a:t>OR</a:t>
            </a:r>
            <a:r>
              <a:rPr kumimoji="1" lang="ja-JP" altLang="en-US" dirty="0"/>
              <a:t>はバスの制御線（ハンドシェーク線）や分散的な優先順位決定回路（アービタ）に用いられます。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33</a:t>
            </a:fld>
            <a:endParaRPr kumimoji="1" lang="ja-JP" altLang="en-US"/>
          </a:p>
        </p:txBody>
      </p:sp>
    </p:spTree>
    <p:extLst>
      <p:ext uri="{BB962C8B-B14F-4D97-AF65-F5344CB8AC3E}">
        <p14:creationId xmlns:p14="http://schemas.microsoft.com/office/powerpoint/2010/main" val="3455788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ではバスを作る際、どちらの方法を使えばいいでしょう？両者の利点をまとめておきます。オープンコレクタの良い所は、制御を誤って出力が競合しても、</a:t>
            </a:r>
            <a:r>
              <a:rPr kumimoji="1" lang="en-US" altLang="ja-JP" dirty="0"/>
              <a:t>OR</a:t>
            </a:r>
            <a:r>
              <a:rPr kumimoji="1" lang="ja-JP" altLang="en-US" dirty="0"/>
              <a:t>が行われるだけで、不具合が生じない点で、これは何が刺さるか分からないバックプレーンバスに向いています。負荷抵抗は必要ですが、終端抵抗と兼用にできるのでバックプレーンバスに有利です。一方、</a:t>
            </a:r>
            <a:r>
              <a:rPr kumimoji="1" lang="en-US" altLang="ja-JP" dirty="0"/>
              <a:t>3</a:t>
            </a:r>
            <a:r>
              <a:rPr kumimoji="1" lang="ja-JP" altLang="en-US" dirty="0"/>
              <a:t>ステートゲートは、</a:t>
            </a:r>
            <a:r>
              <a:rPr kumimoji="1" lang="en-US" altLang="ja-JP" dirty="0" err="1"/>
              <a:t>pMOS</a:t>
            </a:r>
            <a:r>
              <a:rPr kumimoji="1" lang="ja-JP" altLang="en-US" dirty="0"/>
              <a:t>を使って</a:t>
            </a:r>
            <a:r>
              <a:rPr kumimoji="1" lang="en-US" altLang="ja-JP" dirty="0"/>
              <a:t>CMOS</a:t>
            </a:r>
            <a:r>
              <a:rPr kumimoji="1" lang="ja-JP" altLang="en-US" dirty="0"/>
              <a:t>構造にするため、高速で消費電力も小さく、負荷抵抗も必要ないです。ただし、制御を誤って出力を衝突させ、片方が</a:t>
            </a:r>
            <a:r>
              <a:rPr kumimoji="1" lang="en-US" altLang="ja-JP" dirty="0"/>
              <a:t>L</a:t>
            </a:r>
            <a:r>
              <a:rPr kumimoji="1" lang="ja-JP" altLang="en-US" dirty="0"/>
              <a:t>レベル、片方が</a:t>
            </a:r>
            <a:r>
              <a:rPr kumimoji="1" lang="en-US" altLang="ja-JP" dirty="0"/>
              <a:t>H</a:t>
            </a:r>
            <a:r>
              <a:rPr kumimoji="1" lang="ja-JP" altLang="en-US" dirty="0"/>
              <a:t>レベルを出そうとすると過大電流が流れてしまいます。このため、</a:t>
            </a:r>
            <a:r>
              <a:rPr kumimoji="1" lang="en-US" altLang="ja-JP" dirty="0"/>
              <a:t>3</a:t>
            </a:r>
            <a:r>
              <a:rPr kumimoji="1" lang="ja-JP" altLang="en-US" dirty="0"/>
              <a:t>ステートゲートは、基板上のバスなど、動作が完全に制御できる場合に使われます。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34</a:t>
            </a:fld>
            <a:endParaRPr kumimoji="1" lang="ja-JP" altLang="en-US"/>
          </a:p>
        </p:txBody>
      </p:sp>
    </p:spTree>
    <p:extLst>
      <p:ext uri="{BB962C8B-B14F-4D97-AF65-F5344CB8AC3E}">
        <p14:creationId xmlns:p14="http://schemas.microsoft.com/office/powerpoint/2010/main" val="13428053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今日のポイントをインフォ丸が示します。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35</a:t>
            </a:fld>
            <a:endParaRPr lang="ja-JP" altLang="en-US"/>
          </a:p>
        </p:txBody>
      </p:sp>
    </p:spTree>
    <p:extLst>
      <p:ext uri="{BB962C8B-B14F-4D97-AF65-F5344CB8AC3E}">
        <p14:creationId xmlns:p14="http://schemas.microsoft.com/office/powerpoint/2010/main" val="12862234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ではこの演習問題をやってみましょう。</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36</a:t>
            </a:fld>
            <a:endParaRPr kumimoji="1" lang="ja-JP" altLang="en-US"/>
          </a:p>
        </p:txBody>
      </p:sp>
    </p:spTree>
    <p:extLst>
      <p:ext uri="{BB962C8B-B14F-4D97-AF65-F5344CB8AC3E}">
        <p14:creationId xmlns:p14="http://schemas.microsoft.com/office/powerpoint/2010/main" val="479590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a:t>
            </a:r>
            <a:r>
              <a:rPr kumimoji="1" lang="en-US" altLang="ja-JP" dirty="0"/>
              <a:t>CMOS</a:t>
            </a:r>
            <a:r>
              <a:rPr kumimoji="1" lang="ja-JP" altLang="en-US" dirty="0"/>
              <a:t>の回路構成を見て行きましょう。</a:t>
            </a:r>
            <a:r>
              <a:rPr kumimoji="1" lang="en-US" altLang="ja-JP" dirty="0"/>
              <a:t>CMOS</a:t>
            </a:r>
            <a:r>
              <a:rPr kumimoji="1" lang="ja-JP" altLang="en-US" dirty="0"/>
              <a:t>の特徴は、ゲートがＨにするとＯＮになる</a:t>
            </a:r>
            <a:r>
              <a:rPr kumimoji="1" lang="en-US" altLang="ja-JP" dirty="0" err="1"/>
              <a:t>nMOS,L</a:t>
            </a:r>
            <a:r>
              <a:rPr kumimoji="1" lang="ja-JP" altLang="en-US" dirty="0"/>
              <a:t>にするとＯＮになる</a:t>
            </a:r>
            <a:r>
              <a:rPr kumimoji="1" lang="en-US" altLang="ja-JP" dirty="0" err="1"/>
              <a:t>pMOS</a:t>
            </a:r>
            <a:r>
              <a:rPr kumimoji="1" lang="ja-JP" altLang="en-US" dirty="0"/>
              <a:t>という相補的</a:t>
            </a:r>
            <a:r>
              <a:rPr kumimoji="1" lang="en-US" altLang="ja-JP" dirty="0"/>
              <a:t>(Complementary)</a:t>
            </a:r>
            <a:r>
              <a:rPr kumimoji="1" lang="ja-JP" altLang="en-US" dirty="0"/>
              <a:t>なトランジスタを相補的に接続することにあります。まず</a:t>
            </a:r>
            <a:r>
              <a:rPr kumimoji="1" lang="en-US" altLang="ja-JP" dirty="0" err="1"/>
              <a:t>nMOS,pMOS</a:t>
            </a:r>
            <a:r>
              <a:rPr kumimoji="1" lang="ja-JP" altLang="en-US" dirty="0"/>
              <a:t>のペアを入力数分用意して、ゲートを共通にしてそれぞれの入力を与えます。次に回路の下半分に</a:t>
            </a:r>
            <a:r>
              <a:rPr kumimoji="1" lang="en-US" altLang="ja-JP" dirty="0" err="1"/>
              <a:t>nMOS</a:t>
            </a:r>
            <a:r>
              <a:rPr kumimoji="1" lang="ja-JP" altLang="en-US" dirty="0"/>
              <a:t>を、上半分に</a:t>
            </a:r>
            <a:r>
              <a:rPr kumimoji="1" lang="en-US" altLang="ja-JP" dirty="0" err="1"/>
              <a:t>pMOS</a:t>
            </a:r>
            <a:r>
              <a:rPr kumimoji="1" lang="ja-JP" altLang="en-US" dirty="0"/>
              <a:t>を配置し、</a:t>
            </a:r>
            <a:r>
              <a:rPr kumimoji="1" lang="en-US" altLang="ja-JP" dirty="0" err="1"/>
              <a:t>nMOS</a:t>
            </a:r>
            <a:r>
              <a:rPr kumimoji="1" lang="ja-JP" altLang="en-US" dirty="0"/>
              <a:t>が直列の場合、</a:t>
            </a:r>
            <a:r>
              <a:rPr kumimoji="1" lang="en-US" altLang="ja-JP" dirty="0" err="1"/>
              <a:t>pMOS</a:t>
            </a:r>
            <a:r>
              <a:rPr kumimoji="1" lang="ja-JP" altLang="en-US" dirty="0"/>
              <a:t>は並列に、</a:t>
            </a:r>
            <a:r>
              <a:rPr kumimoji="1" lang="en-US" altLang="ja-JP" dirty="0" err="1"/>
              <a:t>nMOS</a:t>
            </a:r>
            <a:r>
              <a:rPr kumimoji="1" lang="ja-JP" altLang="en-US" dirty="0"/>
              <a:t>が並列の場合、</a:t>
            </a:r>
            <a:r>
              <a:rPr kumimoji="1" lang="en-US" altLang="ja-JP" dirty="0" err="1"/>
              <a:t>pMOS</a:t>
            </a:r>
            <a:r>
              <a:rPr kumimoji="1" lang="ja-JP" altLang="en-US" dirty="0"/>
              <a:t>を直列に接続します。このようにすると、出力にはＧＮＤと電源のどちらかがトランジスタを介してつながり、電源からＧＮＤまでの通路のどこかは切れていることになります。前回、ＮＯＴ、ＮＡＮＤ、ＮＯＲを紹介しました。今回はより複雑な回路について紹介しま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4</a:t>
            </a:fld>
            <a:endParaRPr kumimoji="1" lang="ja-JP" altLang="en-US"/>
          </a:p>
        </p:txBody>
      </p:sp>
    </p:spTree>
    <p:extLst>
      <p:ext uri="{BB962C8B-B14F-4D97-AF65-F5344CB8AC3E}">
        <p14:creationId xmlns:p14="http://schemas.microsoft.com/office/powerpoint/2010/main" val="1806626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前回紹介したＮＯＲとＮＡＮＤの回路を見てください。ＮＯＲの方は</a:t>
            </a:r>
            <a:r>
              <a:rPr kumimoji="1" lang="en-US" altLang="ja-JP" dirty="0" err="1"/>
              <a:t>nMOS</a:t>
            </a:r>
            <a:r>
              <a:rPr kumimoji="1" lang="ja-JP" altLang="en-US" dirty="0"/>
              <a:t>が並列に繋がっているので、どちらかの入力がＨになると出力ＹはＧＮＤに繋がってＬが出力されます。両方の入力がＬのときだけＹは電源と繋がってＨが出ます。一方、ＮＡＮＤは</a:t>
            </a:r>
            <a:r>
              <a:rPr kumimoji="1" lang="en-US" altLang="ja-JP" dirty="0" err="1"/>
              <a:t>nMOS</a:t>
            </a:r>
            <a:r>
              <a:rPr kumimoji="1" lang="ja-JP" altLang="en-US" dirty="0"/>
              <a:t>が直列なので、両方ＨのときだけＹがＬになり、</a:t>
            </a:r>
            <a:r>
              <a:rPr kumimoji="1" lang="en-US" altLang="ja-JP" dirty="0" err="1"/>
              <a:t>pMOS</a:t>
            </a:r>
            <a:r>
              <a:rPr kumimoji="1" lang="ja-JP" altLang="en-US" dirty="0"/>
              <a:t>が並列なのでどちらかがＬのときにはＹがＨになります。この方法を利用すればもっと複雑な回路も実現可能なはずです。</a:t>
            </a:r>
            <a:endParaRPr kumimoji="1" lang="en-US" altLang="ja-JP" dirty="0"/>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5</a:t>
            </a:fld>
            <a:endParaRPr kumimoji="1" lang="ja-JP" altLang="en-US"/>
          </a:p>
        </p:txBody>
      </p:sp>
    </p:spTree>
    <p:extLst>
      <p:ext uri="{BB962C8B-B14F-4D97-AF65-F5344CB8AC3E}">
        <p14:creationId xmlns:p14="http://schemas.microsoft.com/office/powerpoint/2010/main" val="2665424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例えば、直並列を組み合わせるとこの図に示すような回路が実現できます。このようなゲートをＣＭＯＳ複合ゲートと呼びます。この種の回路を解析する場合は、下半分の</a:t>
            </a:r>
            <a:r>
              <a:rPr kumimoji="1" lang="en-US" altLang="ja-JP" dirty="0" err="1"/>
              <a:t>nMOS</a:t>
            </a:r>
            <a:r>
              <a:rPr kumimoji="1" lang="ja-JP" altLang="en-US" dirty="0"/>
              <a:t>に着目する方法と、上半分の</a:t>
            </a:r>
            <a:r>
              <a:rPr kumimoji="1" lang="en-US" altLang="ja-JP" dirty="0" err="1"/>
              <a:t>pMOS</a:t>
            </a:r>
            <a:r>
              <a:rPr kumimoji="1" lang="ja-JP" altLang="en-US" dirty="0"/>
              <a:t>に着目する方法があります。ここでは下半分に着目しましょう。ＺがＧＮＤに落ちるためにはどのトランジスタがＯＮになれば良いかを考えます。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6</a:t>
            </a:fld>
            <a:endParaRPr kumimoji="1" lang="ja-JP" altLang="en-US"/>
          </a:p>
        </p:txBody>
      </p:sp>
    </p:spTree>
    <p:extLst>
      <p:ext uri="{BB962C8B-B14F-4D97-AF65-F5344CB8AC3E}">
        <p14:creationId xmlns:p14="http://schemas.microsoft.com/office/powerpoint/2010/main" val="190823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ＺがＧＮＤに繋がる条件は、以下のように求めます。並列の場合はＯＲと考え、直列の場合はＡＮＤと考えます。この場合、ＢとＣのＯＲで、これに対してＡがＡＮＤされることになります。さらにＤがＯＲされます。この条件が満足されれば、ＺはＧＮＤになります。すなわち論理式は、ここに示すようになりま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7</a:t>
            </a:fld>
            <a:endParaRPr kumimoji="1" lang="ja-JP" altLang="en-US"/>
          </a:p>
        </p:txBody>
      </p:sp>
    </p:spTree>
    <p:extLst>
      <p:ext uri="{BB962C8B-B14F-4D97-AF65-F5344CB8AC3E}">
        <p14:creationId xmlns:p14="http://schemas.microsoft.com/office/powerpoint/2010/main" val="519715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今度は上半分の</a:t>
            </a:r>
            <a:r>
              <a:rPr kumimoji="1" lang="en-US" altLang="ja-JP" dirty="0" err="1"/>
              <a:t>pMOS</a:t>
            </a:r>
            <a:r>
              <a:rPr kumimoji="1" lang="ja-JP" altLang="en-US" dirty="0"/>
              <a:t>に着目します。</a:t>
            </a:r>
            <a:r>
              <a:rPr kumimoji="1" lang="en-US" altLang="ja-JP" dirty="0" err="1"/>
              <a:t>pMOS</a:t>
            </a:r>
            <a:r>
              <a:rPr kumimoji="1" lang="ja-JP" altLang="en-US" dirty="0"/>
              <a:t>はＬの時ＯＮになるので、入力にバーが付くことになります。あとは同じで、直列がＡＮＤ、並列がＯＲです。出来上がった式はさきほどと違うように見えますが、ドモルガンの法則により同じことがわかります。</a:t>
            </a:r>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8</a:t>
            </a:fld>
            <a:endParaRPr kumimoji="1" lang="ja-JP" altLang="en-US"/>
          </a:p>
        </p:txBody>
      </p:sp>
    </p:spTree>
    <p:extLst>
      <p:ext uri="{BB962C8B-B14F-4D97-AF65-F5344CB8AC3E}">
        <p14:creationId xmlns:p14="http://schemas.microsoft.com/office/powerpoint/2010/main" val="1906702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次にブール式から回路図に変換する方法を紹介しましょう。式の形が全体にバーが付いている場合は、</a:t>
            </a:r>
            <a:r>
              <a:rPr kumimoji="1" lang="en-US" altLang="ja-JP" dirty="0" err="1"/>
              <a:t>nMOS</a:t>
            </a:r>
            <a:r>
              <a:rPr kumimoji="1" lang="ja-JP" altLang="en-US" dirty="0"/>
              <a:t>から作っていきます。ＡとＢはＯＲなので並列に繋ぎます。これにＣがＡＮＤされているので、直列に</a:t>
            </a:r>
            <a:r>
              <a:rPr kumimoji="1" lang="en-US" altLang="ja-JP" dirty="0" err="1"/>
              <a:t>nMOS</a:t>
            </a:r>
            <a:r>
              <a:rPr kumimoji="1" lang="ja-JP" altLang="en-US" dirty="0"/>
              <a:t>を繋ぎます。ここで、ＣとＡ，Ｂの並列接続の上下関係は逆でもかまいません。この図ではＣがＧＮＤに接続されていますが、ＡとＢの並列接続がＧＮＤに接続されていてもかなわないです。</a:t>
            </a:r>
            <a:endParaRPr kumimoji="1" lang="en-US" altLang="ja-JP" dirty="0"/>
          </a:p>
        </p:txBody>
      </p:sp>
      <p:sp>
        <p:nvSpPr>
          <p:cNvPr id="4" name="スライド番号プレースホルダー 3"/>
          <p:cNvSpPr>
            <a:spLocks noGrp="1"/>
          </p:cNvSpPr>
          <p:nvPr>
            <p:ph type="sldNum" sz="quarter" idx="10"/>
          </p:nvPr>
        </p:nvSpPr>
        <p:spPr/>
        <p:txBody>
          <a:bodyPr/>
          <a:lstStyle/>
          <a:p>
            <a:fld id="{6277C0D6-B6C3-4EF2-B965-C13EA06ADACB}" type="slidenum">
              <a:rPr kumimoji="1" lang="ja-JP" altLang="en-US" smtClean="0"/>
              <a:t>9</a:t>
            </a:fld>
            <a:endParaRPr kumimoji="1" lang="ja-JP" altLang="en-US"/>
          </a:p>
        </p:txBody>
      </p:sp>
    </p:spTree>
    <p:extLst>
      <p:ext uri="{BB962C8B-B14F-4D97-AF65-F5344CB8AC3E}">
        <p14:creationId xmlns:p14="http://schemas.microsoft.com/office/powerpoint/2010/main" val="2767860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7FE0CC8A-8DF3-4C29-93FA-C89E56523580}" type="slidenum">
              <a:rPr lang="en-US" altLang="ja-JP"/>
              <a:pPr/>
              <a:t>‹#›</a:t>
            </a:fld>
            <a:endParaRPr lang="en-US" altLang="ja-JP"/>
          </a:p>
        </p:txBody>
      </p:sp>
    </p:spTree>
    <p:extLst>
      <p:ext uri="{BB962C8B-B14F-4D97-AF65-F5344CB8AC3E}">
        <p14:creationId xmlns:p14="http://schemas.microsoft.com/office/powerpoint/2010/main" val="187507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F1663015-486A-4D62-9FD0-294EABCA4F66}" type="slidenum">
              <a:rPr lang="en-US" altLang="ja-JP"/>
              <a:pPr/>
              <a:t>‹#›</a:t>
            </a:fld>
            <a:endParaRPr lang="en-US" altLang="ja-JP"/>
          </a:p>
        </p:txBody>
      </p:sp>
    </p:spTree>
    <p:extLst>
      <p:ext uri="{BB962C8B-B14F-4D97-AF65-F5344CB8AC3E}">
        <p14:creationId xmlns:p14="http://schemas.microsoft.com/office/powerpoint/2010/main" val="2032654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9B52F0F7-C617-472D-8ED9-3A1B148A5680}" type="slidenum">
              <a:rPr lang="en-US" altLang="ja-JP"/>
              <a:pPr/>
              <a:t>‹#›</a:t>
            </a:fld>
            <a:endParaRPr lang="en-US" altLang="ja-JP"/>
          </a:p>
        </p:txBody>
      </p:sp>
    </p:spTree>
    <p:extLst>
      <p:ext uri="{BB962C8B-B14F-4D97-AF65-F5344CB8AC3E}">
        <p14:creationId xmlns:p14="http://schemas.microsoft.com/office/powerpoint/2010/main" val="52679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6" name="フッター プレースホルダー 5"/>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a:xfrm>
            <a:off x="6553200" y="6245225"/>
            <a:ext cx="2133600" cy="476250"/>
          </a:xfrm>
        </p:spPr>
        <p:txBody>
          <a:bodyPr/>
          <a:lstStyle>
            <a:lvl1pPr>
              <a:defRPr/>
            </a:lvl1pPr>
          </a:lstStyle>
          <a:p>
            <a:fld id="{8EE5651F-278C-4640-BC5A-94C97F13FC5F}" type="slidenum">
              <a:rPr lang="en-US" altLang="ja-JP"/>
              <a:pPr/>
              <a:t>‹#›</a:t>
            </a:fld>
            <a:endParaRPr lang="en-US" altLang="ja-JP"/>
          </a:p>
        </p:txBody>
      </p:sp>
    </p:spTree>
    <p:extLst>
      <p:ext uri="{BB962C8B-B14F-4D97-AF65-F5344CB8AC3E}">
        <p14:creationId xmlns:p14="http://schemas.microsoft.com/office/powerpoint/2010/main" val="825244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F1EE8111-0B7C-4526-9D4C-25C99B00167A}" type="slidenum">
              <a:rPr lang="en-US" altLang="ja-JP"/>
              <a:pPr/>
              <a:t>‹#›</a:t>
            </a:fld>
            <a:endParaRPr lang="en-US" altLang="ja-JP"/>
          </a:p>
        </p:txBody>
      </p:sp>
    </p:spTree>
    <p:extLst>
      <p:ext uri="{BB962C8B-B14F-4D97-AF65-F5344CB8AC3E}">
        <p14:creationId xmlns:p14="http://schemas.microsoft.com/office/powerpoint/2010/main" val="347238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E6A25A41-2EEC-44FF-AFA3-55BF194AA72C}" type="slidenum">
              <a:rPr lang="en-US" altLang="ja-JP"/>
              <a:pPr/>
              <a:t>‹#›</a:t>
            </a:fld>
            <a:endParaRPr lang="en-US" altLang="ja-JP"/>
          </a:p>
        </p:txBody>
      </p:sp>
    </p:spTree>
    <p:extLst>
      <p:ext uri="{BB962C8B-B14F-4D97-AF65-F5344CB8AC3E}">
        <p14:creationId xmlns:p14="http://schemas.microsoft.com/office/powerpoint/2010/main" val="1871295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E07605BE-E4EE-4FAD-A62B-9339E634D27B}" type="slidenum">
              <a:rPr lang="en-US" altLang="ja-JP"/>
              <a:pPr/>
              <a:t>‹#›</a:t>
            </a:fld>
            <a:endParaRPr lang="en-US" altLang="ja-JP"/>
          </a:p>
        </p:txBody>
      </p:sp>
    </p:spTree>
    <p:extLst>
      <p:ext uri="{BB962C8B-B14F-4D97-AF65-F5344CB8AC3E}">
        <p14:creationId xmlns:p14="http://schemas.microsoft.com/office/powerpoint/2010/main" val="2057379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D721C14C-0FBE-48E5-B652-15EC9479FE0E}" type="slidenum">
              <a:rPr lang="en-US" altLang="ja-JP"/>
              <a:pPr/>
              <a:t>‹#›</a:t>
            </a:fld>
            <a:endParaRPr lang="en-US" altLang="ja-JP"/>
          </a:p>
        </p:txBody>
      </p:sp>
    </p:spTree>
    <p:extLst>
      <p:ext uri="{BB962C8B-B14F-4D97-AF65-F5344CB8AC3E}">
        <p14:creationId xmlns:p14="http://schemas.microsoft.com/office/powerpoint/2010/main" val="2054344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9890E524-F94C-4ADC-BE1E-E30F884542FB}" type="slidenum">
              <a:rPr lang="en-US" altLang="ja-JP"/>
              <a:pPr/>
              <a:t>‹#›</a:t>
            </a:fld>
            <a:endParaRPr lang="en-US" altLang="ja-JP"/>
          </a:p>
        </p:txBody>
      </p:sp>
    </p:spTree>
    <p:extLst>
      <p:ext uri="{BB962C8B-B14F-4D97-AF65-F5344CB8AC3E}">
        <p14:creationId xmlns:p14="http://schemas.microsoft.com/office/powerpoint/2010/main" val="1103050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B6D4302F-E2E6-4139-A93F-3F94AA07E2D3}" type="slidenum">
              <a:rPr lang="en-US" altLang="ja-JP"/>
              <a:pPr/>
              <a:t>‹#›</a:t>
            </a:fld>
            <a:endParaRPr lang="en-US" altLang="ja-JP"/>
          </a:p>
        </p:txBody>
      </p:sp>
    </p:spTree>
    <p:extLst>
      <p:ext uri="{BB962C8B-B14F-4D97-AF65-F5344CB8AC3E}">
        <p14:creationId xmlns:p14="http://schemas.microsoft.com/office/powerpoint/2010/main" val="1334143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9D83A7F6-DADE-4FF0-94E3-31AC2D9A55B7}" type="slidenum">
              <a:rPr lang="en-US" altLang="ja-JP"/>
              <a:pPr/>
              <a:t>‹#›</a:t>
            </a:fld>
            <a:endParaRPr lang="en-US" altLang="ja-JP"/>
          </a:p>
        </p:txBody>
      </p:sp>
    </p:spTree>
    <p:extLst>
      <p:ext uri="{BB962C8B-B14F-4D97-AF65-F5344CB8AC3E}">
        <p14:creationId xmlns:p14="http://schemas.microsoft.com/office/powerpoint/2010/main" val="4241894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D695592B-CF07-47AC-9D11-11CF78BF410A}" type="slidenum">
              <a:rPr lang="en-US" altLang="ja-JP"/>
              <a:pPr/>
              <a:t>‹#›</a:t>
            </a:fld>
            <a:endParaRPr lang="en-US" altLang="ja-JP"/>
          </a:p>
        </p:txBody>
      </p:sp>
    </p:spTree>
    <p:extLst>
      <p:ext uri="{BB962C8B-B14F-4D97-AF65-F5344CB8AC3E}">
        <p14:creationId xmlns:p14="http://schemas.microsoft.com/office/powerpoint/2010/main" val="590344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9F73E4A-307C-4F63-A9F3-12D2646AD2F9}"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microsoft.com/office/2011/relationships/inkAction" Target="../ink/inkAction1.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title"/>
          </p:nvPr>
        </p:nvSpPr>
        <p:spPr>
          <a:xfrm>
            <a:off x="457200" y="274638"/>
            <a:ext cx="8435975" cy="1655762"/>
          </a:xfrm>
          <a:solidFill>
            <a:srgbClr val="FFFF66"/>
          </a:solidFill>
        </p:spPr>
        <p:txBody>
          <a:bodyPr/>
          <a:lstStyle/>
          <a:p>
            <a:pPr eaLnBrk="1" hangingPunct="1"/>
            <a:r>
              <a:rPr lang="ja-JP" altLang="en-US" dirty="0"/>
              <a:t>　</a:t>
            </a:r>
            <a:r>
              <a:rPr lang="en-US" altLang="ja-JP" dirty="0"/>
              <a:t>CMOS</a:t>
            </a:r>
            <a:br>
              <a:rPr lang="en-US" altLang="ja-JP" dirty="0"/>
            </a:br>
            <a:r>
              <a:rPr lang="ja-JP" altLang="en-US" sz="2800" dirty="0"/>
              <a:t>貴方が働けば私は休む</a:t>
            </a:r>
            <a:br>
              <a:rPr lang="en-US" altLang="ja-JP" sz="2800" dirty="0"/>
            </a:br>
            <a:r>
              <a:rPr lang="ja-JP" altLang="en-US" sz="2800" dirty="0"/>
              <a:t>貴方がパラなら私はシリ</a:t>
            </a:r>
            <a:endParaRPr lang="ja-JP" altLang="en-US" sz="2800" dirty="0">
              <a:latin typeface="HG丸ｺﾞｼｯｸM-PRO" panose="020F0600000000000000" pitchFamily="50" charset="-128"/>
              <a:ea typeface="HG丸ｺﾞｼｯｸM-PRO" panose="020F0600000000000000" pitchFamily="50" charset="-128"/>
            </a:endParaRPr>
          </a:p>
        </p:txBody>
      </p:sp>
      <p:sp>
        <p:nvSpPr>
          <p:cNvPr id="6147" name="テキスト ボックス 1"/>
          <p:cNvSpPr txBox="1">
            <a:spLocks noChangeArrowheads="1"/>
          </p:cNvSpPr>
          <p:nvPr/>
        </p:nvSpPr>
        <p:spPr bwMode="auto">
          <a:xfrm>
            <a:off x="903288" y="2492375"/>
            <a:ext cx="783259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dirty="0"/>
              <a:t>CMOS(Complementary MOS)</a:t>
            </a:r>
            <a:r>
              <a:rPr lang="ja-JP" altLang="en-US" sz="2400" dirty="0"/>
              <a:t>は</a:t>
            </a:r>
            <a:r>
              <a:rPr lang="en-US" altLang="ja-JP" sz="2400" dirty="0"/>
              <a:t>NMOS</a:t>
            </a:r>
            <a:r>
              <a:rPr lang="ja-JP" altLang="en-US" sz="2400" dirty="0"/>
              <a:t>と</a:t>
            </a:r>
            <a:r>
              <a:rPr lang="en-US" altLang="ja-JP" sz="2400" dirty="0"/>
              <a:t>PMOS</a:t>
            </a:r>
            <a:r>
              <a:rPr lang="ja-JP" altLang="en-US" sz="2400" dirty="0"/>
              <a:t>を相補的</a:t>
            </a:r>
            <a:endParaRPr lang="en-US" altLang="ja-JP" sz="2400" dirty="0"/>
          </a:p>
          <a:p>
            <a:pPr eaLnBrk="1" hangingPunct="1">
              <a:spcBef>
                <a:spcPct val="0"/>
              </a:spcBef>
              <a:buFontTx/>
              <a:buNone/>
            </a:pPr>
            <a:r>
              <a:rPr lang="ja-JP" altLang="en-US" sz="2400" dirty="0"/>
              <a:t>に接続する方式</a:t>
            </a:r>
            <a:endParaRPr lang="en-US" altLang="ja-JP" sz="2400" dirty="0"/>
          </a:p>
          <a:p>
            <a:pPr eaLnBrk="1" hangingPunct="1">
              <a:spcBef>
                <a:spcPct val="0"/>
              </a:spcBef>
              <a:buFontTx/>
              <a:buNone/>
            </a:pPr>
            <a:endParaRPr lang="en-US" altLang="ja-JP" sz="2400" dirty="0"/>
          </a:p>
          <a:p>
            <a:pPr eaLnBrk="1" hangingPunct="1">
              <a:spcBef>
                <a:spcPct val="0"/>
              </a:spcBef>
              <a:buFontTx/>
              <a:buNone/>
            </a:pPr>
            <a:r>
              <a:rPr lang="ja-JP" altLang="en-US" sz="2400" dirty="0"/>
              <a:t>現在使われているディジタル回路の</a:t>
            </a:r>
            <a:r>
              <a:rPr lang="en-US" altLang="ja-JP" sz="2400" dirty="0"/>
              <a:t>8-9</a:t>
            </a:r>
            <a:r>
              <a:rPr lang="ja-JP" altLang="en-US" sz="2400" dirty="0"/>
              <a:t>割は</a:t>
            </a:r>
            <a:r>
              <a:rPr lang="en-US" altLang="ja-JP" sz="2400" dirty="0"/>
              <a:t>CMOS</a:t>
            </a:r>
          </a:p>
          <a:p>
            <a:pPr eaLnBrk="1" hangingPunct="1">
              <a:spcBef>
                <a:spcPct val="0"/>
              </a:spcBef>
              <a:buFontTx/>
              <a:buNone/>
            </a:pPr>
            <a:r>
              <a:rPr lang="en-US" altLang="ja-JP" sz="2400" dirty="0"/>
              <a:t>80</a:t>
            </a:r>
            <a:r>
              <a:rPr lang="ja-JP" altLang="en-US" sz="2400" dirty="0"/>
              <a:t>年代に急速に発達し、年間</a:t>
            </a:r>
            <a:r>
              <a:rPr lang="en-US" altLang="ja-JP" sz="2400" dirty="0"/>
              <a:t>1.5</a:t>
            </a:r>
            <a:r>
              <a:rPr lang="ja-JP" altLang="en-US" sz="2400" dirty="0"/>
              <a:t>倍に利用可能な素子数が</a:t>
            </a:r>
            <a:endParaRPr lang="en-US" altLang="ja-JP" sz="2400" dirty="0"/>
          </a:p>
          <a:p>
            <a:pPr eaLnBrk="1" hangingPunct="1">
              <a:spcBef>
                <a:spcPct val="0"/>
              </a:spcBef>
              <a:buFontTx/>
              <a:buNone/>
            </a:pPr>
            <a:r>
              <a:rPr lang="ja-JP" altLang="en-US" sz="2400" dirty="0"/>
              <a:t>増えた→ムーアの法則</a:t>
            </a:r>
            <a:endParaRPr lang="en-US" altLang="ja-JP" sz="2400" dirty="0"/>
          </a:p>
          <a:p>
            <a:pPr eaLnBrk="1" hangingPunct="1">
              <a:spcBef>
                <a:spcPct val="0"/>
              </a:spcBef>
              <a:buFontTx/>
              <a:buNone/>
            </a:pPr>
            <a:r>
              <a:rPr lang="ja-JP" altLang="en-US" sz="2400" dirty="0"/>
              <a:t>これによってコンピュータ、ディジタル機器の大発達時代を</a:t>
            </a:r>
            <a:endParaRPr lang="en-US" altLang="ja-JP" sz="2400" dirty="0"/>
          </a:p>
          <a:p>
            <a:pPr eaLnBrk="1" hangingPunct="1">
              <a:spcBef>
                <a:spcPct val="0"/>
              </a:spcBef>
              <a:buFontTx/>
              <a:buNone/>
            </a:pPr>
            <a:r>
              <a:rPr lang="ja-JP" altLang="en-US" sz="2400" dirty="0"/>
              <a:t>迎えた</a:t>
            </a:r>
            <a:endParaRPr lang="en-US" altLang="ja-JP" sz="2400" dirty="0"/>
          </a:p>
          <a:p>
            <a:pPr eaLnBrk="1" hangingPunct="1">
              <a:spcBef>
                <a:spcPct val="0"/>
              </a:spcBef>
              <a:buFontTx/>
              <a:buNone/>
            </a:pPr>
            <a:endParaRPr lang="en-US" altLang="ja-JP" sz="2400" dirty="0"/>
          </a:p>
        </p:txBody>
      </p:sp>
      <p:pic>
        <p:nvPicPr>
          <p:cNvPr id="2" name="オーディオ 1">
            <a:hlinkClick r:id="" action="ppaction://media"/>
            <a:extLst>
              <a:ext uri="{FF2B5EF4-FFF2-40B4-BE49-F238E27FC236}">
                <a16:creationId xmlns:a16="http://schemas.microsoft.com/office/drawing/2014/main" id="{B5FA620D-5CE4-4873-A550-2CA8ABEA6F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47380129"/>
      </p:ext>
    </p:extLst>
  </p:cSld>
  <p:clrMapOvr>
    <a:masterClrMapping/>
  </p:clrMapOvr>
  <mc:AlternateContent xmlns:mc="http://schemas.openxmlformats.org/markup-compatibility/2006" xmlns:p14="http://schemas.microsoft.com/office/powerpoint/2010/main">
    <mc:Choice Requires="p14">
      <p:transition spd="slow" p14:dur="2000" advTm="65859"/>
    </mc:Choice>
    <mc:Fallback xmlns="">
      <p:transition spd="slow" advTm="65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a:xfrm>
            <a:off x="1476375" y="0"/>
            <a:ext cx="8229600" cy="676275"/>
          </a:xfrm>
        </p:spPr>
        <p:txBody>
          <a:bodyPr/>
          <a:lstStyle/>
          <a:p>
            <a:r>
              <a:rPr lang="ja-JP" altLang="en-US" dirty="0"/>
              <a:t>ブール式から回路図への変換</a:t>
            </a:r>
            <a:r>
              <a:rPr lang="en-US" altLang="ja-JP" dirty="0"/>
              <a:t>(p.20)</a:t>
            </a:r>
          </a:p>
        </p:txBody>
      </p:sp>
      <p:grpSp>
        <p:nvGrpSpPr>
          <p:cNvPr id="45059" name="Group 3"/>
          <p:cNvGrpSpPr>
            <a:grpSpLocks/>
          </p:cNvGrpSpPr>
          <p:nvPr/>
        </p:nvGrpSpPr>
        <p:grpSpPr bwMode="auto">
          <a:xfrm>
            <a:off x="3684588" y="4365625"/>
            <a:ext cx="600075" cy="1079500"/>
            <a:chOff x="2789" y="2746"/>
            <a:chExt cx="514" cy="907"/>
          </a:xfrm>
        </p:grpSpPr>
        <p:sp>
          <p:nvSpPr>
            <p:cNvPr id="45060" name="Line 4"/>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61" name="Line 5"/>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62" name="Line 6"/>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63" name="Line 7"/>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64" name="Line 8"/>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65" name="Line 9"/>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grpSp>
      <p:grpSp>
        <p:nvGrpSpPr>
          <p:cNvPr id="45066" name="Group 10"/>
          <p:cNvGrpSpPr>
            <a:grpSpLocks/>
          </p:cNvGrpSpPr>
          <p:nvPr/>
        </p:nvGrpSpPr>
        <p:grpSpPr bwMode="auto">
          <a:xfrm>
            <a:off x="2652713" y="4364038"/>
            <a:ext cx="600075" cy="1079500"/>
            <a:chOff x="2789" y="2746"/>
            <a:chExt cx="514" cy="907"/>
          </a:xfrm>
        </p:grpSpPr>
        <p:sp>
          <p:nvSpPr>
            <p:cNvPr id="45067" name="Line 11"/>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68" name="Line 12"/>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69" name="Line 13"/>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70" name="Line 14"/>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71" name="Line 15"/>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72" name="Line 16"/>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grpSp>
      <p:grpSp>
        <p:nvGrpSpPr>
          <p:cNvPr id="45073" name="Group 17"/>
          <p:cNvGrpSpPr>
            <a:grpSpLocks/>
          </p:cNvGrpSpPr>
          <p:nvPr/>
        </p:nvGrpSpPr>
        <p:grpSpPr bwMode="auto">
          <a:xfrm>
            <a:off x="3179763" y="5445125"/>
            <a:ext cx="600075" cy="1079500"/>
            <a:chOff x="2789" y="2746"/>
            <a:chExt cx="514" cy="907"/>
          </a:xfrm>
        </p:grpSpPr>
        <p:sp>
          <p:nvSpPr>
            <p:cNvPr id="45074" name="Line 18"/>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75" name="Line 19"/>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76" name="Line 20"/>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77" name="Line 21"/>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78" name="Line 22"/>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79" name="Line 23"/>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grpSp>
      <p:sp>
        <p:nvSpPr>
          <p:cNvPr id="45080" name="Line 24"/>
          <p:cNvSpPr>
            <a:spLocks noChangeShapeType="1"/>
          </p:cNvSpPr>
          <p:nvPr/>
        </p:nvSpPr>
        <p:spPr bwMode="auto">
          <a:xfrm>
            <a:off x="3239293" y="4075431"/>
            <a:ext cx="2124869" cy="126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81" name="Line 25"/>
          <p:cNvSpPr>
            <a:spLocks noChangeShapeType="1"/>
          </p:cNvSpPr>
          <p:nvPr/>
        </p:nvSpPr>
        <p:spPr bwMode="auto">
          <a:xfrm>
            <a:off x="3252788" y="5445125"/>
            <a:ext cx="1008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82" name="Line 26"/>
          <p:cNvSpPr>
            <a:spLocks noChangeShapeType="1"/>
          </p:cNvSpPr>
          <p:nvPr/>
        </p:nvSpPr>
        <p:spPr bwMode="auto">
          <a:xfrm>
            <a:off x="3252788" y="4365625"/>
            <a:ext cx="1008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grpSp>
        <p:nvGrpSpPr>
          <p:cNvPr id="45083" name="Group 27"/>
          <p:cNvGrpSpPr>
            <a:grpSpLocks/>
          </p:cNvGrpSpPr>
          <p:nvPr/>
        </p:nvGrpSpPr>
        <p:grpSpPr bwMode="auto">
          <a:xfrm>
            <a:off x="3563938" y="6669088"/>
            <a:ext cx="431800" cy="144462"/>
            <a:chOff x="2789" y="4019"/>
            <a:chExt cx="272" cy="91"/>
          </a:xfrm>
        </p:grpSpPr>
        <p:sp>
          <p:nvSpPr>
            <p:cNvPr id="45084" name="Line 28"/>
            <p:cNvSpPr>
              <a:spLocks noChangeShapeType="1"/>
            </p:cNvSpPr>
            <p:nvPr/>
          </p:nvSpPr>
          <p:spPr bwMode="auto">
            <a:xfrm>
              <a:off x="2789" y="401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85" name="Line 29"/>
            <p:cNvSpPr>
              <a:spLocks noChangeShapeType="1"/>
            </p:cNvSpPr>
            <p:nvPr/>
          </p:nvSpPr>
          <p:spPr bwMode="auto">
            <a:xfrm flipH="1">
              <a:off x="280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86" name="Line 30"/>
            <p:cNvSpPr>
              <a:spLocks noChangeShapeType="1"/>
            </p:cNvSpPr>
            <p:nvPr/>
          </p:nvSpPr>
          <p:spPr bwMode="auto">
            <a:xfrm flipH="1">
              <a:off x="285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87" name="Line 31"/>
            <p:cNvSpPr>
              <a:spLocks noChangeShapeType="1"/>
            </p:cNvSpPr>
            <p:nvPr/>
          </p:nvSpPr>
          <p:spPr bwMode="auto">
            <a:xfrm flipH="1">
              <a:off x="289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88" name="Line 32"/>
            <p:cNvSpPr>
              <a:spLocks noChangeShapeType="1"/>
            </p:cNvSpPr>
            <p:nvPr/>
          </p:nvSpPr>
          <p:spPr bwMode="auto">
            <a:xfrm flipH="1">
              <a:off x="294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89" name="Line 33"/>
            <p:cNvSpPr>
              <a:spLocks noChangeShapeType="1"/>
            </p:cNvSpPr>
            <p:nvPr/>
          </p:nvSpPr>
          <p:spPr bwMode="auto">
            <a:xfrm flipH="1">
              <a:off x="298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grpSp>
      <p:sp>
        <p:nvSpPr>
          <p:cNvPr id="45090" name="Line 34"/>
          <p:cNvSpPr>
            <a:spLocks noChangeShapeType="1"/>
          </p:cNvSpPr>
          <p:nvPr/>
        </p:nvSpPr>
        <p:spPr bwMode="auto">
          <a:xfrm>
            <a:off x="3779838" y="6524625"/>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91" name="Line 35"/>
          <p:cNvSpPr>
            <a:spLocks noChangeShapeType="1"/>
          </p:cNvSpPr>
          <p:nvPr/>
        </p:nvSpPr>
        <p:spPr bwMode="auto">
          <a:xfrm flipV="1">
            <a:off x="3419475" y="40767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45092" name="Text Box 36"/>
          <p:cNvSpPr txBox="1">
            <a:spLocks noChangeArrowheads="1"/>
          </p:cNvSpPr>
          <p:nvPr/>
        </p:nvSpPr>
        <p:spPr bwMode="auto">
          <a:xfrm>
            <a:off x="2844800" y="56546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C</a:t>
            </a:r>
          </a:p>
        </p:txBody>
      </p:sp>
      <p:sp>
        <p:nvSpPr>
          <p:cNvPr id="45093" name="Text Box 37"/>
          <p:cNvSpPr txBox="1">
            <a:spLocks noChangeArrowheads="1"/>
          </p:cNvSpPr>
          <p:nvPr/>
        </p:nvSpPr>
        <p:spPr bwMode="auto">
          <a:xfrm>
            <a:off x="2316163" y="47196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A</a:t>
            </a:r>
          </a:p>
        </p:txBody>
      </p:sp>
      <p:sp>
        <p:nvSpPr>
          <p:cNvPr id="45094" name="Text Box 38"/>
          <p:cNvSpPr txBox="1">
            <a:spLocks noChangeArrowheads="1"/>
          </p:cNvSpPr>
          <p:nvPr/>
        </p:nvSpPr>
        <p:spPr bwMode="auto">
          <a:xfrm>
            <a:off x="3397250" y="479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B</a:t>
            </a:r>
          </a:p>
        </p:txBody>
      </p:sp>
      <p:sp>
        <p:nvSpPr>
          <p:cNvPr id="45095" name="Text Box 39"/>
          <p:cNvSpPr txBox="1">
            <a:spLocks noChangeArrowheads="1"/>
          </p:cNvSpPr>
          <p:nvPr/>
        </p:nvSpPr>
        <p:spPr bwMode="auto">
          <a:xfrm>
            <a:off x="5651500" y="38608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Z</a:t>
            </a:r>
          </a:p>
        </p:txBody>
      </p:sp>
      <p:sp>
        <p:nvSpPr>
          <p:cNvPr id="45096" name="Text Box 40"/>
          <p:cNvSpPr txBox="1">
            <a:spLocks noChangeArrowheads="1"/>
          </p:cNvSpPr>
          <p:nvPr/>
        </p:nvSpPr>
        <p:spPr bwMode="auto">
          <a:xfrm>
            <a:off x="6156325" y="2060575"/>
            <a:ext cx="2584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err="1"/>
              <a:t>nMOS</a:t>
            </a:r>
            <a:r>
              <a:rPr lang="ja-JP" altLang="en-US" dirty="0"/>
              <a:t>部分と逆の接続で</a:t>
            </a:r>
          </a:p>
          <a:p>
            <a:r>
              <a:rPr lang="en-US" altLang="ja-JP" dirty="0" err="1"/>
              <a:t>pMOS</a:t>
            </a:r>
            <a:r>
              <a:rPr lang="ja-JP" altLang="en-US" dirty="0"/>
              <a:t>部分を作る</a:t>
            </a:r>
          </a:p>
        </p:txBody>
      </p:sp>
      <p:sp>
        <p:nvSpPr>
          <p:cNvPr id="45097" name="Text Box 41"/>
          <p:cNvSpPr txBox="1">
            <a:spLocks noChangeArrowheads="1"/>
          </p:cNvSpPr>
          <p:nvPr/>
        </p:nvSpPr>
        <p:spPr bwMode="auto">
          <a:xfrm>
            <a:off x="3708400" y="36449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a:t>並列</a:t>
            </a:r>
          </a:p>
        </p:txBody>
      </p:sp>
      <p:sp>
        <p:nvSpPr>
          <p:cNvPr id="45098" name="Text Box 42"/>
          <p:cNvSpPr txBox="1">
            <a:spLocks noChangeArrowheads="1"/>
          </p:cNvSpPr>
          <p:nvPr/>
        </p:nvSpPr>
        <p:spPr bwMode="auto">
          <a:xfrm>
            <a:off x="1835150" y="2852738"/>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直列</a:t>
            </a:r>
          </a:p>
        </p:txBody>
      </p:sp>
      <p:grpSp>
        <p:nvGrpSpPr>
          <p:cNvPr id="45099" name="Group 43"/>
          <p:cNvGrpSpPr>
            <a:grpSpLocks/>
          </p:cNvGrpSpPr>
          <p:nvPr/>
        </p:nvGrpSpPr>
        <p:grpSpPr bwMode="auto">
          <a:xfrm>
            <a:off x="2503245" y="2994344"/>
            <a:ext cx="720725" cy="1081087"/>
            <a:chOff x="1156" y="845"/>
            <a:chExt cx="590" cy="907"/>
          </a:xfrm>
        </p:grpSpPr>
        <p:sp>
          <p:nvSpPr>
            <p:cNvPr id="45100" name="Line 44"/>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01" name="Line 45"/>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02" name="Line 46"/>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03" name="Line 47"/>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04" name="Oval 48"/>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105" name="Line 49"/>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06" name="Line 50"/>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5107" name="Group 51"/>
          <p:cNvGrpSpPr>
            <a:grpSpLocks/>
          </p:cNvGrpSpPr>
          <p:nvPr/>
        </p:nvGrpSpPr>
        <p:grpSpPr bwMode="auto">
          <a:xfrm>
            <a:off x="3635375" y="2276475"/>
            <a:ext cx="792163" cy="1079500"/>
            <a:chOff x="1156" y="845"/>
            <a:chExt cx="590" cy="907"/>
          </a:xfrm>
        </p:grpSpPr>
        <p:sp>
          <p:nvSpPr>
            <p:cNvPr id="45108" name="Line 52"/>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09" name="Line 53"/>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10" name="Line 54"/>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11" name="Line 55"/>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12" name="Oval 56"/>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113" name="Line 57"/>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14" name="Line 58"/>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5115" name="Group 59"/>
          <p:cNvGrpSpPr>
            <a:grpSpLocks/>
          </p:cNvGrpSpPr>
          <p:nvPr/>
        </p:nvGrpSpPr>
        <p:grpSpPr bwMode="auto">
          <a:xfrm>
            <a:off x="2482850" y="1916113"/>
            <a:ext cx="720725" cy="1079500"/>
            <a:chOff x="1156" y="845"/>
            <a:chExt cx="590" cy="907"/>
          </a:xfrm>
        </p:grpSpPr>
        <p:sp>
          <p:nvSpPr>
            <p:cNvPr id="45116" name="Line 60"/>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17" name="Line 61"/>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18" name="Line 62"/>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19" name="Line 63"/>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20" name="Oval 64"/>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121" name="Line 65"/>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22" name="Line 66"/>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5123" name="Line 67"/>
          <p:cNvSpPr>
            <a:spLocks noChangeShapeType="1"/>
          </p:cNvSpPr>
          <p:nvPr/>
        </p:nvSpPr>
        <p:spPr bwMode="auto">
          <a:xfrm>
            <a:off x="3191669" y="1916113"/>
            <a:ext cx="12239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24" name="Line 68"/>
          <p:cNvSpPr>
            <a:spLocks noChangeShapeType="1"/>
          </p:cNvSpPr>
          <p:nvPr/>
        </p:nvSpPr>
        <p:spPr bwMode="auto">
          <a:xfrm>
            <a:off x="4403370" y="1916113"/>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25" name="Line 69"/>
          <p:cNvSpPr>
            <a:spLocks noChangeShapeType="1"/>
          </p:cNvSpPr>
          <p:nvPr/>
        </p:nvSpPr>
        <p:spPr bwMode="auto">
          <a:xfrm>
            <a:off x="4427538" y="3357563"/>
            <a:ext cx="0" cy="719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26" name="Text Box 70"/>
          <p:cNvSpPr txBox="1">
            <a:spLocks noChangeArrowheads="1"/>
          </p:cNvSpPr>
          <p:nvPr/>
        </p:nvSpPr>
        <p:spPr bwMode="auto">
          <a:xfrm>
            <a:off x="3563938" y="25574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a:t>
            </a:r>
          </a:p>
        </p:txBody>
      </p:sp>
      <p:sp>
        <p:nvSpPr>
          <p:cNvPr id="45127" name="Text Box 71"/>
          <p:cNvSpPr txBox="1">
            <a:spLocks noChangeArrowheads="1"/>
          </p:cNvSpPr>
          <p:nvPr/>
        </p:nvSpPr>
        <p:spPr bwMode="auto">
          <a:xfrm>
            <a:off x="2074863" y="22764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45128" name="Text Box 72"/>
          <p:cNvSpPr txBox="1">
            <a:spLocks noChangeArrowheads="1"/>
          </p:cNvSpPr>
          <p:nvPr/>
        </p:nvSpPr>
        <p:spPr bwMode="auto">
          <a:xfrm>
            <a:off x="2051050" y="33575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45129" name="Line 73"/>
          <p:cNvSpPr>
            <a:spLocks noChangeShapeType="1"/>
          </p:cNvSpPr>
          <p:nvPr/>
        </p:nvSpPr>
        <p:spPr bwMode="auto">
          <a:xfrm>
            <a:off x="3635375" y="1484313"/>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30" name="Line 74"/>
          <p:cNvSpPr>
            <a:spLocks noChangeShapeType="1"/>
          </p:cNvSpPr>
          <p:nvPr/>
        </p:nvSpPr>
        <p:spPr bwMode="auto">
          <a:xfrm>
            <a:off x="3779838" y="1484313"/>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31" name="Text Box 75"/>
          <p:cNvSpPr txBox="1">
            <a:spLocks noChangeArrowheads="1"/>
          </p:cNvSpPr>
          <p:nvPr/>
        </p:nvSpPr>
        <p:spPr bwMode="auto">
          <a:xfrm>
            <a:off x="4211638" y="5445125"/>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直列</a:t>
            </a:r>
          </a:p>
        </p:txBody>
      </p:sp>
      <p:sp>
        <p:nvSpPr>
          <p:cNvPr id="45132" name="Text Box 76"/>
          <p:cNvSpPr txBox="1">
            <a:spLocks noChangeArrowheads="1"/>
          </p:cNvSpPr>
          <p:nvPr/>
        </p:nvSpPr>
        <p:spPr bwMode="auto">
          <a:xfrm>
            <a:off x="3348038" y="4365625"/>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a:t>並列</a:t>
            </a:r>
          </a:p>
        </p:txBody>
      </p:sp>
      <p:sp>
        <p:nvSpPr>
          <p:cNvPr id="45133" name="Line 77"/>
          <p:cNvSpPr>
            <a:spLocks noChangeShapeType="1"/>
          </p:cNvSpPr>
          <p:nvPr/>
        </p:nvSpPr>
        <p:spPr bwMode="auto">
          <a:xfrm flipH="1" flipV="1">
            <a:off x="2339975" y="3141663"/>
            <a:ext cx="107950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34" name="Line 78"/>
          <p:cNvSpPr>
            <a:spLocks noChangeShapeType="1"/>
          </p:cNvSpPr>
          <p:nvPr/>
        </p:nvSpPr>
        <p:spPr bwMode="auto">
          <a:xfrm flipH="1" flipV="1">
            <a:off x="4211638" y="3933825"/>
            <a:ext cx="360362" cy="15113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35" name="Text Box 79"/>
          <p:cNvSpPr txBox="1">
            <a:spLocks noChangeArrowheads="1"/>
          </p:cNvSpPr>
          <p:nvPr/>
        </p:nvSpPr>
        <p:spPr bwMode="auto">
          <a:xfrm>
            <a:off x="6227763" y="3349625"/>
            <a:ext cx="2778125"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dirty="0"/>
          </a:p>
          <a:p>
            <a:endParaRPr lang="ja-JP" altLang="en-US" dirty="0"/>
          </a:p>
          <a:p>
            <a:r>
              <a:rPr lang="en-US" altLang="ja-JP" dirty="0"/>
              <a:t>A</a:t>
            </a:r>
            <a:r>
              <a:rPr lang="ja-JP" altLang="en-US" dirty="0"/>
              <a:t>・</a:t>
            </a:r>
            <a:r>
              <a:rPr lang="en-US" altLang="ja-JP" dirty="0"/>
              <a:t>B</a:t>
            </a:r>
            <a:r>
              <a:rPr lang="ja-JP" altLang="en-US" dirty="0"/>
              <a:t>＋</a:t>
            </a:r>
            <a:r>
              <a:rPr lang="en-US" altLang="ja-JP" dirty="0"/>
              <a:t>C</a:t>
            </a:r>
          </a:p>
          <a:p>
            <a:r>
              <a:rPr lang="ja-JP" altLang="en-US" dirty="0"/>
              <a:t>の場合は</a:t>
            </a:r>
            <a:r>
              <a:rPr lang="en-US" altLang="ja-JP" dirty="0" err="1"/>
              <a:t>pMOS</a:t>
            </a:r>
            <a:r>
              <a:rPr lang="ja-JP" altLang="en-US" dirty="0"/>
              <a:t>から作って</a:t>
            </a:r>
          </a:p>
          <a:p>
            <a:r>
              <a:rPr lang="ja-JP" altLang="en-US" dirty="0"/>
              <a:t>いく</a:t>
            </a:r>
          </a:p>
        </p:txBody>
      </p:sp>
      <p:sp>
        <p:nvSpPr>
          <p:cNvPr id="45136" name="Line 80"/>
          <p:cNvSpPr>
            <a:spLocks noChangeShapeType="1"/>
          </p:cNvSpPr>
          <p:nvPr/>
        </p:nvSpPr>
        <p:spPr bwMode="auto">
          <a:xfrm>
            <a:off x="6300788" y="3933825"/>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37" name="Line 81"/>
          <p:cNvSpPr>
            <a:spLocks noChangeShapeType="1"/>
          </p:cNvSpPr>
          <p:nvPr/>
        </p:nvSpPr>
        <p:spPr bwMode="auto">
          <a:xfrm>
            <a:off x="6588125" y="3933825"/>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138" name="Line 82"/>
          <p:cNvSpPr>
            <a:spLocks noChangeShapeType="1"/>
          </p:cNvSpPr>
          <p:nvPr/>
        </p:nvSpPr>
        <p:spPr bwMode="auto">
          <a:xfrm>
            <a:off x="6948488" y="3933825"/>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 name="楕円 82"/>
          <p:cNvSpPr/>
          <p:nvPr/>
        </p:nvSpPr>
        <p:spPr>
          <a:xfrm>
            <a:off x="3707904" y="1844824"/>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楕円 83"/>
          <p:cNvSpPr/>
          <p:nvPr/>
        </p:nvSpPr>
        <p:spPr>
          <a:xfrm>
            <a:off x="3707904" y="1412776"/>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楕円 84"/>
          <p:cNvSpPr/>
          <p:nvPr/>
        </p:nvSpPr>
        <p:spPr>
          <a:xfrm>
            <a:off x="3347864" y="4003923"/>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楕円 85"/>
          <p:cNvSpPr/>
          <p:nvPr/>
        </p:nvSpPr>
        <p:spPr>
          <a:xfrm>
            <a:off x="3347864" y="4291955"/>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楕円 86"/>
          <p:cNvSpPr/>
          <p:nvPr/>
        </p:nvSpPr>
        <p:spPr>
          <a:xfrm>
            <a:off x="3708574" y="5372075"/>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楕円 87"/>
          <p:cNvSpPr/>
          <p:nvPr/>
        </p:nvSpPr>
        <p:spPr>
          <a:xfrm>
            <a:off x="4356646" y="4005064"/>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オーディオ 1">
            <a:hlinkClick r:id="" action="ppaction://media"/>
            <a:extLst>
              <a:ext uri="{FF2B5EF4-FFF2-40B4-BE49-F238E27FC236}">
                <a16:creationId xmlns:a16="http://schemas.microsoft.com/office/drawing/2014/main" id="{E51C60EA-14EF-4F4C-BE9B-8B6AA747B0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573"/>
    </mc:Choice>
    <mc:Fallback xmlns="">
      <p:transition spd="slow" advTm="38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67" x="8624888" y="3803650"/>
          <p14:tracePt t="475" x="8432800" y="3803650"/>
          <p14:tracePt t="483" x="8232775" y="3803650"/>
          <p14:tracePt t="491" x="8067675" y="3803650"/>
          <p14:tracePt t="499" x="7904163" y="3803650"/>
          <p14:tracePt t="507" x="7740650" y="3803650"/>
          <p14:tracePt t="515" x="7575550" y="3803650"/>
          <p14:tracePt t="523" x="7429500" y="3821113"/>
          <p14:tracePt t="531" x="7283450" y="3821113"/>
          <p14:tracePt t="539" x="7102475" y="3821113"/>
          <p14:tracePt t="547" x="6929438" y="3821113"/>
          <p14:tracePt t="555" x="6727825" y="3821113"/>
          <p14:tracePt t="564" x="6481763" y="3821113"/>
          <p14:tracePt t="571" x="6245225" y="3840163"/>
          <p14:tracePt t="579" x="6062663" y="3840163"/>
          <p14:tracePt t="586" x="5862638" y="3840163"/>
          <p14:tracePt t="594" x="5716588" y="3840163"/>
          <p14:tracePt t="602" x="5607050" y="3840163"/>
          <p14:tracePt t="610" x="5514975" y="3840163"/>
          <p14:tracePt t="618" x="5478463" y="3840163"/>
          <p14:tracePt t="627" x="5461000" y="3840163"/>
          <p14:tracePt t="1139" x="5470525" y="3848100"/>
          <p14:tracePt t="1147" x="5478463" y="3848100"/>
          <p14:tracePt t="1155" x="5478463" y="3857625"/>
          <p14:tracePt t="1171" x="5487988" y="3857625"/>
          <p14:tracePt t="1179" x="5497513" y="3857625"/>
          <p14:tracePt t="1186" x="5507038" y="3821113"/>
          <p14:tracePt t="1194" x="5507038" y="3748088"/>
          <p14:tracePt t="1202" x="5534025" y="3621088"/>
          <p14:tracePt t="1210" x="5534025" y="3548063"/>
          <p14:tracePt t="1218" x="5570538" y="3402013"/>
          <p14:tracePt t="1227" x="5616575" y="3228975"/>
          <p14:tracePt t="1234" x="5670550" y="3063875"/>
          <p14:tracePt t="1243" x="5734050" y="2890838"/>
          <p14:tracePt t="1250" x="5743575" y="2854325"/>
          <p14:tracePt t="1260" x="5761038" y="2754313"/>
          <p14:tracePt t="1266" x="5770563" y="2644775"/>
          <p14:tracePt t="1275" x="5789613" y="2571750"/>
          <p14:tracePt t="1283" x="5797550" y="2508250"/>
          <p14:tracePt t="1291" x="5816600" y="2462213"/>
          <p14:tracePt t="1299" x="5816600" y="2444750"/>
          <p14:tracePt t="1307" x="5826125" y="2444750"/>
          <p14:tracePt t="1356" x="5834063" y="2444750"/>
          <p14:tracePt t="1364" x="5834063" y="2452688"/>
          <p14:tracePt t="1474" x="5834063" y="2471738"/>
          <p14:tracePt t="1490" x="5834063" y="2498725"/>
          <p14:tracePt t="1498" x="5826125" y="2535238"/>
          <p14:tracePt t="1506" x="5826125" y="2571750"/>
          <p14:tracePt t="1514" x="5816600" y="2608263"/>
          <p14:tracePt t="1523" x="5816600" y="2617788"/>
          <p14:tracePt t="1531" x="5816600" y="2635250"/>
          <p14:tracePt t="1539" x="5816600" y="2644775"/>
          <p14:tracePt t="1587" x="5834063" y="2654300"/>
          <p14:tracePt t="1595" x="5870575" y="2654300"/>
          <p14:tracePt t="1603" x="5943600" y="2654300"/>
          <p14:tracePt t="1612" x="5999163" y="2644775"/>
          <p14:tracePt t="1619" x="6035675" y="2617788"/>
          <p14:tracePt t="1629" x="6062663" y="2608263"/>
          <p14:tracePt t="1635" x="6126163" y="2571750"/>
          <p14:tracePt t="1651" x="6153150" y="2562225"/>
          <p14:tracePt t="1662" x="6162675" y="2554288"/>
          <p14:tracePt t="1667" x="6189663" y="2535238"/>
          <p14:tracePt t="1678" x="6199188" y="2525713"/>
          <p14:tracePt t="1925" x="6208713" y="2525713"/>
          <p14:tracePt t="1930" x="6218238" y="2525713"/>
          <p14:tracePt t="1938" x="6226175" y="2525713"/>
          <p14:tracePt t="1946" x="6226175" y="2535238"/>
          <p14:tracePt t="1954" x="6235700" y="2535238"/>
          <p14:tracePt t="1962" x="6245225" y="2535238"/>
          <p14:tracePt t="1970" x="6254750" y="2535238"/>
          <p14:tracePt t="1978" x="6281738" y="2535238"/>
          <p14:tracePt t="1987" x="6299200" y="2535238"/>
          <p14:tracePt t="1996" x="6318250" y="2535238"/>
          <p14:tracePt t="2003" x="6326188" y="2535238"/>
          <p14:tracePt t="2019" x="6335713" y="2535238"/>
          <p14:tracePt t="2044" x="6354763" y="2535238"/>
          <p14:tracePt t="2371" x="6345238" y="2544763"/>
          <p14:tracePt t="2379" x="6345238" y="2554288"/>
          <p14:tracePt t="2387" x="6345238" y="2562225"/>
          <p14:tracePt t="2396" x="6326188" y="2581275"/>
          <p14:tracePt t="2412" x="6326188" y="2608263"/>
          <p14:tracePt t="2419" x="6326188" y="2617788"/>
          <p14:tracePt t="2429" x="6326188" y="2644775"/>
          <p14:tracePt t="2435" x="6318250" y="2654300"/>
          <p14:tracePt t="2445" x="6318250" y="2671763"/>
          <p14:tracePt t="2451" x="6308725" y="2698750"/>
          <p14:tracePt t="2462" x="6308725" y="2717800"/>
          <p14:tracePt t="2467" x="6299200" y="2744788"/>
          <p14:tracePt t="2478" x="6291263" y="2763838"/>
          <p14:tracePt t="2483" x="6291263" y="2781300"/>
          <p14:tracePt t="2491" x="6272213" y="2800350"/>
          <p14:tracePt t="2499" x="6272213" y="2808288"/>
          <p14:tracePt t="2507" x="6272213" y="2827338"/>
          <p14:tracePt t="2515" x="6272213" y="2836863"/>
          <p14:tracePt t="2539" x="6272213" y="2844800"/>
          <p14:tracePt t="4292" x="6272213" y="2854325"/>
          <p14:tracePt t="4452" x="6254750" y="2854325"/>
          <p14:tracePt t="5699" x="6235700" y="2854325"/>
          <p14:tracePt t="5707" x="6218238" y="2881313"/>
          <p14:tracePt t="5715" x="6208713" y="2890838"/>
          <p14:tracePt t="5723" x="6199188" y="2900363"/>
          <p14:tracePt t="6420" x="6189663" y="2909888"/>
          <p14:tracePt t="6436" x="6189663" y="2917825"/>
          <p14:tracePt t="6442" x="6181725" y="2927350"/>
          <p14:tracePt t="6450" x="6172200" y="2936875"/>
          <p14:tracePt t="6466" x="6162675" y="2963863"/>
          <p14:tracePt t="6555" x="6153150" y="2973388"/>
          <p14:tracePt t="6571" x="6145213" y="2982913"/>
          <p14:tracePt t="6579" x="6135688" y="2990850"/>
          <p14:tracePt t="6587" x="6126163" y="3000375"/>
          <p14:tracePt t="6595" x="6108700" y="3017838"/>
          <p14:tracePt t="6603" x="6099175" y="3027363"/>
          <p14:tracePt t="6619" x="6089650" y="3046413"/>
          <p14:tracePt t="6629" x="6062663" y="3063875"/>
          <p14:tracePt t="6635" x="6043613" y="3100388"/>
          <p14:tracePt t="6645" x="6016625" y="3119438"/>
          <p14:tracePt t="6651" x="5999163" y="3146425"/>
          <p14:tracePt t="6662" x="5935663" y="3200400"/>
          <p14:tracePt t="6667" x="5907088" y="3228975"/>
          <p14:tracePt t="6678" x="5853113" y="3292475"/>
          <p14:tracePt t="6683" x="5807075" y="3328988"/>
          <p14:tracePt t="6694" x="5734050" y="3382963"/>
          <p14:tracePt t="6699" x="5707063" y="3419475"/>
          <p14:tracePt t="6707" x="5653088" y="3465513"/>
          <p14:tracePt t="6716" x="5597525" y="3492500"/>
          <p14:tracePt t="6723" x="5580063" y="3511550"/>
          <p14:tracePt t="6730" x="5534025" y="3538538"/>
          <p14:tracePt t="6738" x="5497513" y="3565525"/>
          <p14:tracePt t="6746" x="5441950" y="3584575"/>
          <p14:tracePt t="6754" x="5378450" y="3621088"/>
          <p14:tracePt t="6763" x="5334000" y="3638550"/>
          <p14:tracePt t="6770" x="5305425" y="3648075"/>
          <p14:tracePt t="6779" x="5241925" y="3684588"/>
          <p14:tracePt t="6786" x="5168900" y="3702050"/>
          <p14:tracePt t="6795" x="5086350" y="3730625"/>
          <p14:tracePt t="6802" x="5014913" y="3757613"/>
          <p14:tracePt t="6810" x="4932363" y="3803650"/>
          <p14:tracePt t="6818" x="4849813" y="3830638"/>
          <p14:tracePt t="6827" x="4740275" y="3840163"/>
          <p14:tracePt t="6834" x="4640263" y="3884613"/>
          <p14:tracePt t="6843" x="4513263" y="3911600"/>
          <p14:tracePt t="6850" x="4394200" y="3940175"/>
          <p14:tracePt t="6860" x="4303713" y="3967163"/>
          <p14:tracePt t="6867" x="4221163" y="3976688"/>
          <p14:tracePt t="6876" x="4157663" y="4021138"/>
          <p14:tracePt t="6882" x="4102100" y="4030663"/>
          <p14:tracePt t="6891" x="4075113" y="4040188"/>
          <p14:tracePt t="6898" x="4038600" y="4057650"/>
          <p14:tracePt t="6906" x="4011613" y="4067175"/>
          <p14:tracePt t="6914" x="3965575" y="4076700"/>
          <p14:tracePt t="6922" x="3938588" y="4103688"/>
          <p14:tracePt t="6944" x="3875088" y="4122738"/>
          <p14:tracePt t="6947" x="3846513" y="4140200"/>
          <p14:tracePt t="6955" x="3819525" y="4140200"/>
          <p14:tracePt t="6962" x="3802063" y="4159250"/>
          <p14:tracePt t="6970" x="3765550" y="4176713"/>
          <p14:tracePt t="6979" x="3746500" y="4176713"/>
          <p14:tracePt t="6986" x="3719513" y="4176713"/>
          <p14:tracePt t="6995" x="3709988" y="4176713"/>
          <p14:tracePt t="7002" x="3683000" y="4176713"/>
          <p14:tracePt t="7027" x="3673475" y="4176713"/>
          <p14:tracePt t="7075" x="3665538" y="4176713"/>
          <p14:tracePt t="7091" x="3646488" y="4176713"/>
          <p14:tracePt t="7156" x="3636963" y="4176713"/>
          <p14:tracePt t="7162" x="3629025" y="4176713"/>
          <p14:tracePt t="7178" x="3600450" y="4176713"/>
          <p14:tracePt t="7186" x="3573463" y="4195763"/>
          <p14:tracePt t="7194" x="3563938" y="4213225"/>
          <p14:tracePt t="7202" x="3546475" y="4232275"/>
          <p14:tracePt t="7210" x="3527425" y="4249738"/>
          <p14:tracePt t="7218" x="3527425" y="4268788"/>
          <p14:tracePt t="7226" x="3527425" y="4295775"/>
          <p14:tracePt t="7234" x="3527425" y="4322763"/>
          <p14:tracePt t="7243" x="3527425" y="4349750"/>
          <p14:tracePt t="7250" x="3527425" y="4395788"/>
          <p14:tracePt t="7260" x="3527425" y="4422775"/>
          <p14:tracePt t="7266" x="3536950" y="4468813"/>
          <p14:tracePt t="7276" x="3556000" y="4486275"/>
          <p14:tracePt t="7282" x="3582988" y="4532313"/>
          <p14:tracePt t="7290" x="3600450" y="4551363"/>
          <p14:tracePt t="7298" x="3619500" y="4578350"/>
          <p14:tracePt t="7314" x="3656013" y="4624388"/>
          <p14:tracePt t="7330" x="3665538" y="4668838"/>
          <p14:tracePt t="7339" x="3665538" y="4678363"/>
          <p14:tracePt t="7347" x="3665538" y="4714875"/>
          <p14:tracePt t="7355" x="3665538" y="4751388"/>
          <p14:tracePt t="7362" x="3665538" y="4778375"/>
          <p14:tracePt t="7371" x="3665538" y="4824413"/>
          <p14:tracePt t="7378" x="3665538" y="4878388"/>
          <p14:tracePt t="7387" x="3665538" y="4906963"/>
          <p14:tracePt t="7394" x="3665538" y="4933950"/>
          <p14:tracePt t="7403" x="3665538" y="4979988"/>
          <p14:tracePt t="7411" x="3665538" y="5006975"/>
          <p14:tracePt t="7419" x="3665538" y="5033963"/>
          <p14:tracePt t="7427" x="3665538" y="5060950"/>
          <p14:tracePt t="7435" x="3665538" y="5106988"/>
          <p14:tracePt t="7443" x="3665538" y="5116513"/>
          <p14:tracePt t="7451" x="3665538" y="5143500"/>
          <p14:tracePt t="7460" x="3665538" y="5153025"/>
          <p14:tracePt t="7477" x="3665538" y="5160963"/>
          <p14:tracePt t="7619" x="3665538" y="5170488"/>
          <p14:tracePt t="7626" x="3646488" y="5170488"/>
          <p14:tracePt t="7634" x="3609975" y="5170488"/>
          <p14:tracePt t="7642" x="3592513" y="5170488"/>
          <p14:tracePt t="7650" x="3573463" y="5170488"/>
          <p14:tracePt t="7658" x="3563938" y="5170488"/>
          <p14:tracePt t="7666" x="3556000" y="5170488"/>
          <p14:tracePt t="7682" x="3546475" y="5170488"/>
          <p14:tracePt t="7694" x="3527425" y="5170488"/>
          <p14:tracePt t="7699" x="3519488" y="5170488"/>
          <p14:tracePt t="7707" x="3509963" y="5170488"/>
          <p14:tracePt t="7780" x="3490913" y="5170488"/>
          <p14:tracePt t="7788" x="3482975" y="5170488"/>
          <p14:tracePt t="7795" x="3473450" y="5180013"/>
          <p14:tracePt t="7803" x="3446463" y="5197475"/>
          <p14:tracePt t="7812" x="3427413" y="5207000"/>
          <p14:tracePt t="7819" x="3390900" y="5216525"/>
          <p14:tracePt t="7828" x="3382963" y="5216525"/>
          <p14:tracePt t="7835" x="3363913" y="5226050"/>
          <p14:tracePt t="7845" x="3336925" y="5226050"/>
          <p14:tracePt t="7850" x="3300413" y="5243513"/>
          <p14:tracePt t="7858" x="3273425" y="5253038"/>
          <p14:tracePt t="7866" x="3236913" y="5253038"/>
          <p14:tracePt t="7875" x="3200400" y="5270500"/>
          <p14:tracePt t="7882" x="3181350" y="5270500"/>
          <p14:tracePt t="7898" x="3163888" y="5270500"/>
          <p14:tracePt t="7906" x="3154363" y="5270500"/>
          <p14:tracePt t="7931" x="3144838" y="5270500"/>
          <p14:tracePt t="7947" x="3127375" y="5270500"/>
          <p14:tracePt t="7955" x="3108325" y="5270500"/>
          <p14:tracePt t="7963" x="3100388" y="5270500"/>
          <p14:tracePt t="7971" x="3090863" y="5270500"/>
          <p14:tracePt t="7979" x="3071813" y="5262563"/>
          <p14:tracePt t="7987" x="3044825" y="5253038"/>
          <p14:tracePt t="7995" x="3017838" y="5233988"/>
          <p14:tracePt t="8003" x="3008313" y="5233988"/>
          <p14:tracePt t="8259" x="2998788" y="5226050"/>
          <p14:tracePt t="8267" x="2998788" y="5207000"/>
          <p14:tracePt t="8276" x="3081338" y="5153025"/>
          <p14:tracePt t="8283" x="3227388" y="5143500"/>
          <p14:tracePt t="8295" x="3390900" y="5126038"/>
          <p14:tracePt t="8299" x="3519488" y="5116513"/>
          <p14:tracePt t="8307" x="3619500" y="5089525"/>
          <p14:tracePt t="8315" x="3729038" y="5070475"/>
          <p14:tracePt t="8323" x="3810000" y="5060950"/>
          <p14:tracePt t="8332" x="3883025" y="5060950"/>
          <p14:tracePt t="8339" x="3919538" y="5043488"/>
          <p14:tracePt t="8347" x="3956050" y="5043488"/>
          <p14:tracePt t="8363" x="3965575" y="5043488"/>
          <p14:tracePt t="8428" x="3975100" y="5043488"/>
          <p14:tracePt t="8434" x="3992563" y="5043488"/>
          <p14:tracePt t="8442" x="4011613" y="5053013"/>
          <p14:tracePt t="8450" x="4021138" y="5053013"/>
          <p14:tracePt t="8458" x="4057650" y="5070475"/>
          <p14:tracePt t="8466" x="4084638" y="5080000"/>
          <p14:tracePt t="8476" x="4102100" y="5080000"/>
          <p14:tracePt t="8483" x="4138613" y="5080000"/>
          <p14:tracePt t="8493" x="4148138" y="5080000"/>
          <p14:tracePt t="8499" x="4184650" y="5080000"/>
          <p14:tracePt t="8515" x="4194175" y="5080000"/>
          <p14:tracePt t="8523" x="4202113" y="5080000"/>
          <p14:tracePt t="9194" x="4211638" y="5089525"/>
          <p14:tracePt t="9404" x="4211638" y="5060950"/>
          <p14:tracePt t="9411" x="4194175" y="4997450"/>
          <p14:tracePt t="9419" x="4165600" y="4951413"/>
          <p14:tracePt t="9428" x="4129088" y="4878388"/>
          <p14:tracePt t="9434" x="4111625" y="4833938"/>
          <p14:tracePt t="9442" x="4094163" y="4751388"/>
          <p14:tracePt t="9450" x="4065588" y="4705350"/>
          <p14:tracePt t="9466" x="4048125" y="4660900"/>
          <p14:tracePt t="9475" x="4038600" y="4632325"/>
          <p14:tracePt t="9482" x="4038600" y="4614863"/>
          <p14:tracePt t="9493" x="4002088" y="4568825"/>
          <p14:tracePt t="9499" x="3992563" y="4514850"/>
          <p14:tracePt t="9507" x="3938588" y="4449763"/>
          <p14:tracePt t="9515" x="3892550" y="4395788"/>
          <p14:tracePt t="9523" x="3856038" y="4349750"/>
          <p14:tracePt t="9532" x="3810000" y="4313238"/>
          <p14:tracePt t="9539" x="3738563" y="4232275"/>
          <p14:tracePt t="9547" x="3673475" y="4176713"/>
          <p14:tracePt t="9555" x="3600450" y="4113213"/>
          <p14:tracePt t="9563" x="3556000" y="4057650"/>
          <p14:tracePt t="9571" x="3509963" y="4021138"/>
          <p14:tracePt t="9579" x="3455988" y="3976688"/>
          <p14:tracePt t="9587" x="3409950" y="3921125"/>
          <p14:tracePt t="9594" x="3390900" y="3894138"/>
          <p14:tracePt t="9603" x="3382963" y="3875088"/>
          <p14:tracePt t="9611" x="3363913" y="3830638"/>
          <p14:tracePt t="9619" x="3354388" y="3794125"/>
          <p14:tracePt t="9627" x="3354388" y="3767138"/>
          <p14:tracePt t="9635" x="3354388" y="3721100"/>
          <p14:tracePt t="9644" x="3354388" y="3684588"/>
          <p14:tracePt t="9651" x="3354388" y="3665538"/>
          <p14:tracePt t="9661" x="3354388" y="3648075"/>
          <p14:tracePt t="9667" x="3354388" y="3638550"/>
          <p14:tracePt t="9748" x="3336925" y="3648075"/>
          <p14:tracePt t="9754" x="3327400" y="3665538"/>
          <p14:tracePt t="9762" x="3327400" y="3675063"/>
          <p14:tracePt t="9770" x="3327400" y="3694113"/>
          <p14:tracePt t="9778" x="3317875" y="3711575"/>
          <p14:tracePt t="9939" x="3317875" y="3721100"/>
          <p14:tracePt t="9955" x="3309938" y="3721100"/>
          <p14:tracePt t="9970" x="3290888" y="3721100"/>
          <p14:tracePt t="9978" x="3281363" y="3721100"/>
          <p14:tracePt t="10067" x="3273425" y="3721100"/>
          <p14:tracePt t="10076" x="3263900" y="3721100"/>
          <p14:tracePt t="10083" x="3254375" y="3721100"/>
          <p14:tracePt t="10092" x="3244850" y="3721100"/>
          <p14:tracePt t="10099" x="3227388" y="3721100"/>
          <p14:tracePt t="10107" x="3217863" y="3721100"/>
          <p14:tracePt t="10115" x="3208338" y="3721100"/>
          <p14:tracePt t="10123" x="3190875" y="3721100"/>
          <p14:tracePt t="10131" x="3181350" y="3721100"/>
          <p14:tracePt t="10139" x="3171825" y="3721100"/>
          <p14:tracePt t="10220" x="3163888" y="3721100"/>
          <p14:tracePt t="10532" x="3163888" y="3694113"/>
          <p14:tracePt t="10539" x="3163888" y="3657600"/>
          <p14:tracePt t="10547" x="3163888" y="3602038"/>
          <p14:tracePt t="10555" x="3163888" y="3511550"/>
          <p14:tracePt t="10563" x="3163888" y="3455988"/>
          <p14:tracePt t="10572" x="3163888" y="3382963"/>
          <p14:tracePt t="10579" x="3163888" y="3328988"/>
          <p14:tracePt t="10587" x="3163888" y="3255963"/>
          <p14:tracePt t="10595" x="3163888" y="3192463"/>
          <p14:tracePt t="10603" x="3144838" y="3155950"/>
          <p14:tracePt t="10612" x="3144838" y="3109913"/>
          <p14:tracePt t="10619" x="3127375" y="3073400"/>
          <p14:tracePt t="10629" x="3117850" y="3027363"/>
          <p14:tracePt t="10635" x="3117850" y="2982913"/>
          <p14:tracePt t="10645" x="3117850" y="2946400"/>
          <p14:tracePt t="10651" x="3108325" y="2900363"/>
          <p14:tracePt t="10661" x="3108325" y="2873375"/>
          <p14:tracePt t="10667" x="3100388" y="2817813"/>
          <p14:tracePt t="10678" x="3100388" y="2771775"/>
          <p14:tracePt t="10683" x="3100388" y="2735263"/>
          <p14:tracePt t="10695" x="3100388" y="2717800"/>
          <p14:tracePt t="10699" x="3100388" y="2681288"/>
          <p14:tracePt t="10707" x="3100388" y="2644775"/>
          <p14:tracePt t="10715" x="3100388" y="2625725"/>
          <p14:tracePt t="10723" x="3100388" y="2589213"/>
          <p14:tracePt t="10731" x="3100388" y="2581275"/>
          <p14:tracePt t="10739" x="3100388" y="2554288"/>
          <p14:tracePt t="10755" x="3100388" y="2535238"/>
          <p14:tracePt t="10907" x="3100388" y="2554288"/>
          <p14:tracePt t="10914" x="3100388" y="2581275"/>
          <p14:tracePt t="10922" x="3090863" y="2598738"/>
          <p14:tracePt t="10930" x="3063875" y="2635250"/>
          <p14:tracePt t="10944" x="3044825" y="2654300"/>
          <p14:tracePt t="10946" x="3027363" y="2698750"/>
          <p14:tracePt t="10954" x="3008313" y="2708275"/>
          <p14:tracePt t="10962" x="2962275" y="2735263"/>
          <p14:tracePt t="10971" x="2954338" y="2744788"/>
          <p14:tracePt t="10979" x="2925763" y="2754313"/>
          <p14:tracePt t="10987" x="2917825" y="2763838"/>
          <p14:tracePt t="10994" x="2898775" y="2771775"/>
          <p14:tracePt t="11003" x="2881313" y="2790825"/>
          <p14:tracePt t="11019" x="2862263" y="2800350"/>
          <p14:tracePt t="11043" x="2852738" y="2808288"/>
          <p14:tracePt t="11147" x="2844800" y="2808288"/>
          <p14:tracePt t="11155" x="2835275" y="2808288"/>
          <p14:tracePt t="11163" x="2808288" y="2808288"/>
          <p14:tracePt t="11171" x="2789238" y="2790825"/>
          <p14:tracePt t="11178" x="2781300" y="2735263"/>
          <p14:tracePt t="11186" x="2752725" y="2671763"/>
          <p14:tracePt t="11194" x="2716213" y="2589213"/>
          <p14:tracePt t="11202" x="2708275" y="2544763"/>
          <p14:tracePt t="11211" x="2689225" y="2471738"/>
          <p14:tracePt t="11218" x="2689225" y="2416175"/>
          <p14:tracePt t="11226" x="2689225" y="2371725"/>
          <p14:tracePt t="11234" x="2689225" y="2306638"/>
          <p14:tracePt t="11242" x="2689225" y="2262188"/>
          <p14:tracePt t="11250" x="2689225" y="2206625"/>
          <p14:tracePt t="11258" x="2689225" y="2170113"/>
          <p14:tracePt t="11266" x="2698750" y="2133600"/>
          <p14:tracePt t="11276" x="2708275" y="2097088"/>
          <p14:tracePt t="11282" x="2725738" y="2079625"/>
          <p14:tracePt t="11293" x="2744788" y="2043113"/>
          <p14:tracePt t="11299" x="2762250" y="2024063"/>
          <p14:tracePt t="11307" x="2781300" y="1997075"/>
          <p14:tracePt t="11315" x="2798763" y="1987550"/>
          <p14:tracePt t="11323" x="2825750" y="1979613"/>
          <p14:tracePt t="11331" x="2852738" y="1951038"/>
          <p14:tracePt t="11339" x="2871788" y="1951038"/>
          <p14:tracePt t="11347" x="2898775" y="1943100"/>
          <p14:tracePt t="11354" x="2917825" y="1943100"/>
          <p14:tracePt t="11363" x="2925763" y="1943100"/>
          <p14:tracePt t="11370" x="2954338" y="1943100"/>
          <p14:tracePt t="11378" x="2971800" y="1943100"/>
          <p14:tracePt t="11387" x="2990850" y="1943100"/>
          <p14:tracePt t="11394" x="3008313" y="1943100"/>
          <p14:tracePt t="11403" x="3035300" y="1943100"/>
          <p14:tracePt t="11411" x="3054350" y="1943100"/>
          <p14:tracePt t="11419" x="3090863" y="1951038"/>
          <p14:tracePt t="11427" x="3108325" y="1970088"/>
          <p14:tracePt t="11435" x="3171825" y="2006600"/>
          <p14:tracePt t="11443" x="3190875" y="2024063"/>
          <p14:tracePt t="11451" x="3227388" y="2070100"/>
          <p14:tracePt t="11460" x="3236913" y="2097088"/>
          <p14:tracePt t="11467" x="3263900" y="2143125"/>
          <p14:tracePt t="11477" x="3263900" y="2170113"/>
          <p14:tracePt t="11483" x="3290888" y="2216150"/>
          <p14:tracePt t="11493" x="3290888" y="2252663"/>
          <p14:tracePt t="11499" x="3309938" y="2298700"/>
          <p14:tracePt t="11507" x="3317875" y="2325688"/>
          <p14:tracePt t="11515" x="3327400" y="2362200"/>
          <p14:tracePt t="11523" x="3336925" y="2379663"/>
          <p14:tracePt t="11531" x="3363913" y="2425700"/>
          <p14:tracePt t="11539" x="3363913" y="2435225"/>
          <p14:tracePt t="11547" x="3363913" y="2471738"/>
          <p14:tracePt t="11555" x="3373438" y="2489200"/>
          <p14:tracePt t="11563" x="3373438" y="2517775"/>
          <p14:tracePt t="11571" x="3373438" y="2554288"/>
          <p14:tracePt t="11578" x="3373438" y="2589213"/>
          <p14:tracePt t="11587" x="3373438" y="2625725"/>
          <p14:tracePt t="11594" x="3373438" y="2671763"/>
          <p14:tracePt t="11603" x="3373438" y="2727325"/>
          <p14:tracePt t="11611" x="3373438" y="2781300"/>
          <p14:tracePt t="11619" x="3373438" y="2836863"/>
          <p14:tracePt t="11627" x="3373438" y="2909888"/>
          <p14:tracePt t="11635" x="3373438" y="2963863"/>
          <p14:tracePt t="11643" x="3373438" y="3036888"/>
          <p14:tracePt t="11651" x="3373438" y="3100388"/>
          <p14:tracePt t="11660" x="3373438" y="3173413"/>
          <p14:tracePt t="11666" x="3373438" y="3265488"/>
          <p14:tracePt t="11677" x="3373438" y="3338513"/>
          <p14:tracePt t="11683" x="3373438" y="3392488"/>
          <p14:tracePt t="11693" x="3373438" y="3446463"/>
          <p14:tracePt t="11699" x="3373438" y="3502025"/>
          <p14:tracePt t="11707" x="3373438" y="3565525"/>
          <p14:tracePt t="11715" x="3373438" y="3602038"/>
          <p14:tracePt t="11723" x="3373438" y="3675063"/>
          <p14:tracePt t="11731" x="3373438" y="3730625"/>
          <p14:tracePt t="11739" x="3354388" y="3794125"/>
          <p14:tracePt t="11747" x="3327400" y="3848100"/>
          <p14:tracePt t="11755" x="3309938" y="3911600"/>
          <p14:tracePt t="11762" x="3300413" y="3957638"/>
          <p14:tracePt t="11771" x="3273425" y="4021138"/>
          <p14:tracePt t="11780" x="3254375" y="4049713"/>
          <p14:tracePt t="11787" x="3227388" y="4076700"/>
          <p14:tracePt t="11794" x="3217863" y="4122738"/>
          <p14:tracePt t="11803" x="3190875" y="4149725"/>
          <p14:tracePt t="11810" x="3190875" y="4159250"/>
          <p14:tracePt t="11819" x="3181350" y="4186238"/>
          <p14:tracePt t="11835" x="3171825" y="4195763"/>
          <p14:tracePt t="11843" x="3171825" y="4203700"/>
          <p14:tracePt t="11851" x="3154363" y="4222750"/>
          <p14:tracePt t="11867" x="3144838" y="4232275"/>
          <p14:tracePt t="11877" x="3136900" y="4240213"/>
          <p14:tracePt t="11883" x="3100388" y="4249738"/>
          <p14:tracePt t="11893" x="3090863" y="4249738"/>
          <p14:tracePt t="11899" x="3063875" y="4268788"/>
          <p14:tracePt t="11907" x="3063875" y="4276725"/>
          <p14:tracePt t="11915" x="3027363" y="4286250"/>
          <p14:tracePt t="11923" x="3017838" y="4295775"/>
          <p14:tracePt t="11931" x="3008313" y="4295775"/>
          <p14:tracePt t="11939" x="2981325" y="4303713"/>
          <p14:tracePt t="11972" x="2971800" y="4303713"/>
          <p14:tracePt t="11987" x="2944813" y="4303713"/>
          <p14:tracePt t="11995" x="2917825" y="4295775"/>
          <p14:tracePt t="12003" x="2908300" y="4286250"/>
          <p14:tracePt t="12012" x="2881313" y="4249738"/>
          <p14:tracePt t="12019" x="2852738" y="4203700"/>
          <p14:tracePt t="12028" x="2817813" y="4140200"/>
          <p14:tracePt t="12035" x="2789238" y="4057650"/>
          <p14:tracePt t="12044" x="2752725" y="3976688"/>
          <p14:tracePt t="12051" x="2689225" y="3848100"/>
          <p14:tracePt t="12061" x="2662238" y="3767138"/>
          <p14:tracePt t="12067" x="2625725" y="3648075"/>
          <p14:tracePt t="12078" x="2606675" y="3538538"/>
          <p14:tracePt t="12083" x="2562225" y="3411538"/>
          <p14:tracePt t="12094" x="2552700" y="3328988"/>
          <p14:tracePt t="12099" x="2552700" y="3219450"/>
          <p14:tracePt t="12107" x="2552700" y="3109913"/>
          <p14:tracePt t="12115" x="2552700" y="3017838"/>
          <p14:tracePt t="12123" x="2552700" y="2890838"/>
          <p14:tracePt t="12131" x="2552700" y="2800350"/>
          <p14:tracePt t="12139" x="2552700" y="2727325"/>
          <p14:tracePt t="12147" x="2570163" y="2625725"/>
          <p14:tracePt t="12155" x="2625725" y="2562225"/>
          <p14:tracePt t="12163" x="2643188" y="2498725"/>
          <p14:tracePt t="12171" x="2671763" y="2452688"/>
          <p14:tracePt t="12179" x="2689225" y="2425700"/>
          <p14:tracePt t="12188" x="2716213" y="2371725"/>
          <p14:tracePt t="12194" x="2744788" y="2316163"/>
          <p14:tracePt t="12202" x="2762250" y="2279650"/>
          <p14:tracePt t="12210" x="2798763" y="2233613"/>
          <p14:tracePt t="12218" x="2817813" y="2197100"/>
          <p14:tracePt t="12226" x="2835275" y="2143125"/>
          <p14:tracePt t="12234" x="2862263" y="2097088"/>
          <p14:tracePt t="12243" x="2871788" y="2052638"/>
          <p14:tracePt t="12250" x="2889250" y="2006600"/>
          <p14:tracePt t="12260" x="2917825" y="1979613"/>
          <p14:tracePt t="12266" x="2917825" y="1951038"/>
          <p14:tracePt t="12277" x="2944813" y="1914525"/>
          <p14:tracePt t="12283" x="2954338" y="1906588"/>
          <p14:tracePt t="12298" x="2962275" y="1906588"/>
          <p14:tracePt t="12307" x="2971800" y="1897063"/>
          <p14:tracePt t="12315" x="2990850" y="1887538"/>
          <p14:tracePt t="12323" x="3027363" y="1887538"/>
          <p14:tracePt t="12331" x="3054350" y="1878013"/>
          <p14:tracePt t="12339" x="3144838" y="1878013"/>
          <p14:tracePt t="12347" x="3236913" y="1878013"/>
          <p14:tracePt t="12355" x="3346450" y="1878013"/>
          <p14:tracePt t="12363" x="3436938" y="1878013"/>
          <p14:tracePt t="12371" x="3546475" y="1878013"/>
          <p14:tracePt t="12379" x="3636963" y="1878013"/>
          <p14:tracePt t="12387" x="3719513" y="1924050"/>
          <p14:tracePt t="12395" x="3765550" y="1933575"/>
          <p14:tracePt t="12403" x="3829050" y="1970088"/>
          <p14:tracePt t="12410" x="3846513" y="1987550"/>
          <p14:tracePt t="12419" x="3865563" y="2006600"/>
          <p14:tracePt t="12427" x="3875088" y="2024063"/>
          <p14:tracePt t="12435" x="3875088" y="2060575"/>
          <p14:tracePt t="12443" x="3875088" y="2089150"/>
          <p14:tracePt t="12450" x="3875088" y="2125663"/>
          <p14:tracePt t="12458" x="3875088" y="2170113"/>
          <p14:tracePt t="12466" x="3875088" y="2206625"/>
          <p14:tracePt t="12476" x="3875088" y="2252663"/>
          <p14:tracePt t="12482" x="3875088" y="2289175"/>
          <p14:tracePt t="12492" x="3875088" y="2335213"/>
          <p14:tracePt t="12498" x="3875088" y="2343150"/>
          <p14:tracePt t="12506" x="3865563" y="2371725"/>
          <p14:tracePt t="12514" x="3856038" y="2389188"/>
          <p14:tracePt t="12522" x="3856038" y="2408238"/>
          <p14:tracePt t="12531" x="3846513" y="2425700"/>
          <p14:tracePt t="12900" x="3846513" y="2452688"/>
          <p14:tracePt t="12906" x="3846513" y="2462213"/>
          <p14:tracePt t="12914" x="3829050" y="2481263"/>
          <p14:tracePt t="12922" x="3810000" y="2508250"/>
          <p14:tracePt t="12943" x="3756025" y="2554288"/>
          <p14:tracePt t="12946" x="3729038" y="2571750"/>
          <p14:tracePt t="12954" x="3665538" y="2625725"/>
          <p14:tracePt t="12963" x="3609975" y="2644775"/>
          <p14:tracePt t="12971" x="3546475" y="2690813"/>
          <p14:tracePt t="12979" x="3500438" y="2708275"/>
          <p14:tracePt t="12987" x="3463925" y="2744788"/>
          <p14:tracePt t="12995" x="3436938" y="2763838"/>
          <p14:tracePt t="13003" x="3419475" y="2781300"/>
          <p14:tracePt t="13010" x="3419475" y="2817813"/>
          <p14:tracePt t="13019" x="3419475" y="2854325"/>
          <p14:tracePt t="13027" x="3419475" y="2909888"/>
          <p14:tracePt t="13035" x="3419475" y="2963863"/>
          <p14:tracePt t="13044" x="3419475" y="3054350"/>
          <p14:tracePt t="13051" x="3446463" y="3136900"/>
          <p14:tracePt t="13061" x="3500438" y="3236913"/>
          <p14:tracePt t="13067" x="3546475" y="3328988"/>
          <p14:tracePt t="13078" x="3619500" y="3429000"/>
          <p14:tracePt t="13083" x="3673475" y="3548063"/>
          <p14:tracePt t="13094" x="3746500" y="3665538"/>
          <p14:tracePt t="13099" x="3838575" y="3784600"/>
          <p14:tracePt t="13107" x="3892550" y="3884613"/>
          <p14:tracePt t="13115" x="3965575" y="4021138"/>
          <p14:tracePt t="13123" x="4038600" y="4140200"/>
          <p14:tracePt t="13131" x="4084638" y="4232275"/>
          <p14:tracePt t="13139" x="4094163" y="4276725"/>
          <p14:tracePt t="13148" x="4102100" y="4313238"/>
          <p14:tracePt t="13155" x="4102100" y="4332288"/>
          <p14:tracePt t="13164" x="4102100" y="4340225"/>
          <p14:tracePt t="13171" x="4102100" y="4359275"/>
          <p14:tracePt t="13219" x="4102100" y="4368800"/>
          <p14:tracePt t="13227" x="4102100" y="4376738"/>
          <p14:tracePt t="13235" x="4102100" y="4405313"/>
          <p14:tracePt t="13244" x="4102100" y="4422775"/>
          <p14:tracePt t="13251" x="4102100" y="4449763"/>
          <p14:tracePt t="13261" x="4102100" y="4478338"/>
          <p14:tracePt t="13267" x="4102100" y="4505325"/>
          <p14:tracePt t="13278" x="4102100" y="4532313"/>
          <p14:tracePt t="13283" x="4102100" y="4568825"/>
          <p14:tracePt t="13294" x="4102100" y="4595813"/>
          <p14:tracePt t="13299" x="4102100" y="4614863"/>
          <p14:tracePt t="13310" x="4102100" y="4651375"/>
          <p14:tracePt t="13315" x="4102100" y="4660900"/>
          <p14:tracePt t="13323" x="4102100" y="4687888"/>
          <p14:tracePt t="13331" x="4102100" y="4705350"/>
          <p14:tracePt t="13339" x="4102100" y="4714875"/>
          <p14:tracePt t="13347" x="4094163" y="4741863"/>
          <p14:tracePt t="13355" x="4094163" y="4751388"/>
          <p14:tracePt t="13371" x="4094163" y="4768850"/>
          <p14:tracePt t="13379" x="4094163" y="4778375"/>
          <p14:tracePt t="13387" x="4094163" y="4797425"/>
          <p14:tracePt t="13395" x="4094163" y="4814888"/>
          <p14:tracePt t="13403" x="4094163" y="4824413"/>
          <p14:tracePt t="13684" x="4084638" y="4824413"/>
          <p14:tracePt t="13690" x="4057650" y="4797425"/>
          <p14:tracePt t="13698" x="4021138" y="4768850"/>
          <p14:tracePt t="13706" x="3992563" y="4760913"/>
          <p14:tracePt t="13714" x="3975100" y="4741863"/>
          <p14:tracePt t="13722" x="3956050" y="4724400"/>
          <p14:tracePt t="13730" x="3938588" y="4705350"/>
          <p14:tracePt t="13738" x="3929063" y="4697413"/>
          <p14:tracePt t="13746" x="3919538" y="4687888"/>
          <p14:tracePt t="13754" x="3911600" y="4678363"/>
          <p14:tracePt t="13787" x="3902075" y="4668838"/>
          <p14:tracePt t="13803" x="3883025" y="4660900"/>
          <p14:tracePt t="13811" x="3883025" y="4651375"/>
          <p14:tracePt t="13819" x="3856038" y="4632325"/>
          <p14:tracePt t="13828" x="3838575" y="4614863"/>
          <p14:tracePt t="13835" x="3783013" y="4568825"/>
          <p14:tracePt t="13844" x="3738563" y="4522788"/>
          <p14:tracePt t="13851" x="3719513" y="4505325"/>
          <p14:tracePt t="13861" x="3673475" y="4441825"/>
          <p14:tracePt t="13867" x="3665538" y="4422775"/>
          <p14:tracePt t="13878" x="3629025" y="4376738"/>
          <p14:tracePt t="13883" x="3600450" y="4313238"/>
          <p14:tracePt t="13895" x="3556000" y="4268788"/>
          <p14:tracePt t="13900" x="3519488" y="4222750"/>
          <p14:tracePt t="13908" x="3500438" y="4186238"/>
          <p14:tracePt t="13916" x="3455988" y="4140200"/>
          <p14:tracePt t="13923" x="3427413" y="4113213"/>
          <p14:tracePt t="13947" x="3373438" y="4021138"/>
          <p14:tracePt t="13955" x="3346450" y="4003675"/>
          <p14:tracePt t="13964" x="3346450" y="3994150"/>
          <p14:tracePt t="13971" x="3336925" y="3976688"/>
          <p14:tracePt t="14011" x="3336925" y="3967163"/>
          <p14:tracePt t="14123" x="3327400" y="3957638"/>
          <p14:tracePt t="14162" x="3300413" y="3957638"/>
          <p14:tracePt t="14171" x="3254375" y="3957638"/>
          <p14:tracePt t="14179" x="3227388" y="3957638"/>
          <p14:tracePt t="14186" x="3200400" y="3957638"/>
          <p14:tracePt t="14194" x="3171825" y="3957638"/>
          <p14:tracePt t="14202" x="3136900" y="3957638"/>
          <p14:tracePt t="14210" x="3108325" y="3957638"/>
          <p14:tracePt t="14218" x="3054350" y="3967163"/>
          <p14:tracePt t="14226" x="3027363" y="3984625"/>
          <p14:tracePt t="14234" x="2981325" y="3994150"/>
          <p14:tracePt t="14242" x="2962275" y="3994150"/>
          <p14:tracePt t="14250" x="2925763" y="4003675"/>
          <p14:tracePt t="14258" x="2908300" y="4013200"/>
          <p14:tracePt t="14266" x="2844800" y="4030663"/>
          <p14:tracePt t="14275" x="2825750" y="4040188"/>
          <p14:tracePt t="14282" x="2808288" y="4040188"/>
          <p14:tracePt t="14294" x="2798763" y="4040188"/>
          <p14:tracePt t="14331" x="2781300" y="4040188"/>
          <p14:tracePt t="14347" x="2771775" y="4040188"/>
          <p14:tracePt t="14355" x="2752725" y="4040188"/>
          <p14:tracePt t="14363" x="2735263" y="4040188"/>
          <p14:tracePt t="14371" x="2716213" y="4040188"/>
          <p14:tracePt t="14379" x="2708275" y="4040188"/>
          <p14:tracePt t="14387" x="2698750" y="4030663"/>
          <p14:tracePt t="14396" x="2698750" y="4021138"/>
          <p14:tracePt t="14403" x="2679700" y="4021138"/>
          <p14:tracePt t="14411" x="2635250" y="3984625"/>
          <p14:tracePt t="14419" x="2625725" y="3976688"/>
          <p14:tracePt t="14428" x="2606675" y="3957638"/>
          <p14:tracePt t="14435" x="2579688" y="3930650"/>
          <p14:tracePt t="14444" x="2570163" y="3903663"/>
          <p14:tracePt t="14451" x="2533650" y="3857625"/>
          <p14:tracePt t="14461" x="2525713" y="3821113"/>
          <p14:tracePt t="14467" x="2516188" y="3794125"/>
          <p14:tracePt t="14478" x="2489200" y="3721100"/>
          <p14:tracePt t="14483" x="2470150" y="3675063"/>
          <p14:tracePt t="14492" x="2452688" y="3648075"/>
          <p14:tracePt t="14498" x="2443163" y="3621088"/>
          <p14:tracePt t="14506" x="2425700" y="3575050"/>
          <p14:tracePt t="14514" x="2416175" y="3556000"/>
          <p14:tracePt t="14522" x="2406650" y="3538538"/>
          <p14:tracePt t="14530" x="2397125" y="3502025"/>
          <p14:tracePt t="14538" x="2397125" y="3475038"/>
          <p14:tracePt t="14546" x="2397125" y="3419475"/>
          <p14:tracePt t="14554" x="2370138" y="3375025"/>
          <p14:tracePt t="14562" x="2360613" y="3319463"/>
          <p14:tracePt t="14570" x="2360613" y="3246438"/>
          <p14:tracePt t="14578" x="2360613" y="3173413"/>
          <p14:tracePt t="14586" x="2360613" y="3090863"/>
          <p14:tracePt t="14594" x="2360613" y="3000375"/>
          <p14:tracePt t="14602" x="2360613" y="2909888"/>
          <p14:tracePt t="14610" x="2360613" y="2836863"/>
          <p14:tracePt t="14619" x="2360613" y="2744788"/>
          <p14:tracePt t="14627" x="2360613" y="2671763"/>
          <p14:tracePt t="14635" x="2360613" y="2581275"/>
          <p14:tracePt t="14643" x="2360613" y="2489200"/>
          <p14:tracePt t="14651" x="2360613" y="2398713"/>
          <p14:tracePt t="14660" x="2360613" y="2316163"/>
          <p14:tracePt t="14667" x="2360613" y="2225675"/>
          <p14:tracePt t="14677" x="2360613" y="2152650"/>
          <p14:tracePt t="14683" x="2379663" y="2089150"/>
          <p14:tracePt t="14693" x="2389188" y="2016125"/>
          <p14:tracePt t="14699" x="2406650" y="1943100"/>
          <p14:tracePt t="14707" x="2443163" y="1878013"/>
          <p14:tracePt t="14714" x="2452688" y="1833563"/>
          <p14:tracePt t="14723" x="2489200" y="1787525"/>
          <p14:tracePt t="14731" x="2525713" y="1704975"/>
          <p14:tracePt t="14739" x="2543175" y="1687513"/>
          <p14:tracePt t="14747" x="2589213" y="1651000"/>
          <p14:tracePt t="14755" x="2652713" y="1624013"/>
          <p14:tracePt t="14762" x="2689225" y="1595438"/>
          <p14:tracePt t="14771" x="2744788" y="1587500"/>
          <p14:tracePt t="14780" x="2835275" y="1587500"/>
          <p14:tracePt t="14787" x="2908300" y="1587500"/>
          <p14:tracePt t="14796" x="2998788" y="1587500"/>
          <p14:tracePt t="14803" x="3090863" y="1587500"/>
          <p14:tracePt t="14811" x="3171825" y="1587500"/>
          <p14:tracePt t="14819" x="3244850" y="1587500"/>
          <p14:tracePt t="14828" x="3300413" y="1587500"/>
          <p14:tracePt t="14835" x="3327400" y="1587500"/>
          <p14:tracePt t="14844" x="3354388" y="1595438"/>
          <p14:tracePt t="14860" x="3363913" y="1604963"/>
          <p14:tracePt t="14877" x="3382963" y="1624013"/>
          <p14:tracePt t="14893" x="3382963" y="1641475"/>
          <p14:tracePt t="14899" x="3382963" y="1677988"/>
          <p14:tracePt t="14907" x="3400425" y="1731963"/>
          <p14:tracePt t="14915" x="3400425" y="1768475"/>
          <p14:tracePt t="14923" x="3409950" y="1814513"/>
          <p14:tracePt t="14944" x="3419475" y="1979613"/>
          <p14:tracePt t="14947" x="3455988" y="2043113"/>
          <p14:tracePt t="14955" x="3473450" y="2125663"/>
          <p14:tracePt t="14962" x="3509963" y="2189163"/>
          <p14:tracePt t="14971" x="3519488" y="2243138"/>
          <p14:tracePt t="14979" x="3527425" y="2289175"/>
          <p14:tracePt t="14986" x="3546475" y="2343150"/>
          <p14:tracePt t="14994" x="3546475" y="2389188"/>
          <p14:tracePt t="15002" x="3546475" y="2416175"/>
          <p14:tracePt t="15010" x="3546475" y="2452688"/>
          <p14:tracePt t="15018" x="3546475" y="2498725"/>
          <p14:tracePt t="15026" x="3546475" y="2517775"/>
          <p14:tracePt t="15034" x="3546475" y="2554288"/>
          <p14:tracePt t="15042" x="3546475" y="2598738"/>
          <p14:tracePt t="15050" x="3519488" y="2681288"/>
          <p14:tracePt t="15060" x="3490913" y="2727325"/>
          <p14:tracePt t="15067" x="3436938" y="2808288"/>
          <p14:tracePt t="15079" x="3409950" y="2881313"/>
          <p14:tracePt t="15083" x="3336925" y="2982913"/>
          <p14:tracePt t="15095" x="3281363" y="3082925"/>
          <p14:tracePt t="15099" x="3227388" y="3182938"/>
          <p14:tracePt t="15111" x="3171825" y="3282950"/>
          <p14:tracePt t="15116" x="3127375" y="3365500"/>
          <p14:tracePt t="15124" x="3090863" y="3475038"/>
          <p14:tracePt t="15132" x="3063875" y="3538538"/>
          <p14:tracePt t="15138" x="3035300" y="3602038"/>
          <p14:tracePt t="15146" x="3017838" y="3629025"/>
          <p14:tracePt t="15154" x="3008313" y="3675063"/>
          <p14:tracePt t="15162" x="2990850" y="3702050"/>
          <p14:tracePt t="15170" x="2981325" y="3721100"/>
          <p14:tracePt t="15186" x="2981325" y="3730625"/>
          <p14:tracePt t="15194" x="2971800" y="3738563"/>
          <p14:tracePt t="15202" x="2971800" y="3748088"/>
          <p14:tracePt t="15210" x="2971800" y="3757613"/>
          <p14:tracePt t="15235" x="2971800" y="3767138"/>
          <p14:tracePt t="15315" x="2981325" y="3767138"/>
          <p14:tracePt t="15324" x="3017838" y="3684588"/>
          <p14:tracePt t="15330" x="3071813" y="3548063"/>
          <p14:tracePt t="15338" x="3136900" y="3402013"/>
          <p14:tracePt t="15346" x="3163888" y="3246438"/>
          <p14:tracePt t="15354" x="3227388" y="3063875"/>
          <p14:tracePt t="15362" x="3273425" y="2946400"/>
          <p14:tracePt t="15370" x="3317875" y="2800350"/>
          <p14:tracePt t="15378" x="3336925" y="2754313"/>
          <p14:tracePt t="15386" x="3363913" y="2671763"/>
          <p14:tracePt t="15395" x="3400425" y="2608263"/>
          <p14:tracePt t="15403" x="3409950" y="2554288"/>
          <p14:tracePt t="15410" x="3409950" y="2535238"/>
          <p14:tracePt t="15419" x="3427413" y="2498725"/>
          <p14:tracePt t="15435" x="3427413" y="2489200"/>
          <p14:tracePt t="15499" x="3427413" y="2471738"/>
          <p14:tracePt t="15507" x="3427413" y="2452688"/>
          <p14:tracePt t="15515" x="3427413" y="2444750"/>
          <p14:tracePt t="15523" x="3427413" y="2416175"/>
          <p14:tracePt t="15531" x="3427413" y="2398713"/>
          <p14:tracePt t="15539" x="3427413" y="2371725"/>
          <p14:tracePt t="15547" x="3427413" y="2335213"/>
          <p14:tracePt t="15555" x="3427413" y="2316163"/>
          <p14:tracePt t="15563" x="3427413" y="2279650"/>
          <p14:tracePt t="15570" x="3427413" y="2252663"/>
          <p14:tracePt t="15579" x="3409950" y="2225675"/>
          <p14:tracePt t="15587" x="3409950" y="2206625"/>
          <p14:tracePt t="15594" x="3409950" y="2179638"/>
          <p14:tracePt t="15603" x="3409950" y="2152650"/>
          <p14:tracePt t="15611" x="3400425" y="2125663"/>
          <p14:tracePt t="15619" x="3400425" y="2116138"/>
          <p14:tracePt t="15626" x="3400425" y="2097088"/>
          <p14:tracePt t="15635" x="3400425" y="2089150"/>
          <p14:tracePt t="15771" x="3400425" y="2079625"/>
          <p14:tracePt t="15778" x="3500438" y="2079625"/>
          <p14:tracePt t="15786" x="3665538" y="2079625"/>
          <p14:tracePt t="15794" x="3829050" y="2079625"/>
          <p14:tracePt t="15802" x="4011613" y="2079625"/>
          <p14:tracePt t="15810" x="4184650" y="2079625"/>
          <p14:tracePt t="15818" x="4284663" y="2079625"/>
          <p14:tracePt t="15826" x="4376738" y="2079625"/>
          <p14:tracePt t="15835" x="4430713" y="2079625"/>
          <p14:tracePt t="15844" x="4448175" y="2079625"/>
          <p14:tracePt t="15899" x="4457700" y="2070100"/>
          <p14:tracePt t="15915" x="4457700" y="2052638"/>
          <p14:tracePt t="15939" x="4457700" y="2043113"/>
          <p14:tracePt t="16059" x="4457700" y="2070100"/>
          <p14:tracePt t="16066" x="4430713" y="2133600"/>
          <p14:tracePt t="16074" x="4403725" y="2206625"/>
          <p14:tracePt t="16082" x="4376738" y="2270125"/>
          <p14:tracePt t="16091" x="4348163" y="2335213"/>
          <p14:tracePt t="16098" x="4311650" y="2416175"/>
          <p14:tracePt t="16106" x="4303713" y="2462213"/>
          <p14:tracePt t="16115" x="4294188" y="2498725"/>
          <p14:tracePt t="16123" x="4294188" y="2554288"/>
          <p14:tracePt t="16131" x="4267200" y="2598738"/>
          <p14:tracePt t="16139" x="4257675" y="2635250"/>
          <p14:tracePt t="16147" x="4248150" y="2654300"/>
          <p14:tracePt t="16155" x="4248150" y="2662238"/>
          <p14:tracePt t="16299" x="4248150" y="2681288"/>
          <p14:tracePt t="16306" x="4248150" y="2698750"/>
          <p14:tracePt t="16330" x="4248150" y="2717800"/>
          <p14:tracePt t="16338" x="4257675" y="2727325"/>
          <p14:tracePt t="16346" x="4267200" y="2735263"/>
          <p14:tracePt t="16362" x="4284663" y="2754313"/>
          <p14:tracePt t="16370" x="4311650" y="2763838"/>
          <p14:tracePt t="16378" x="4340225" y="2781300"/>
          <p14:tracePt t="16386" x="4384675" y="2808288"/>
          <p14:tracePt t="16395" x="4430713" y="2827338"/>
          <p14:tracePt t="16403" x="4476750" y="2863850"/>
          <p14:tracePt t="16410" x="4521200" y="2881313"/>
          <p14:tracePt t="16419" x="4586288" y="2927350"/>
          <p14:tracePt t="16426" x="4622800" y="2936875"/>
          <p14:tracePt t="16435" x="4640263" y="2954338"/>
          <p14:tracePt t="16443" x="4659313" y="2963863"/>
          <p14:tracePt t="16451" x="4667250" y="2973388"/>
          <p14:tracePt t="16459" x="4667250" y="2982913"/>
          <p14:tracePt t="16467" x="4676775" y="2982913"/>
          <p14:tracePt t="16499" x="4676775" y="3009900"/>
          <p14:tracePt t="16507" x="4676775" y="3017838"/>
          <p14:tracePt t="16515" x="4676775" y="3046413"/>
          <p14:tracePt t="16523" x="4676775" y="3063875"/>
          <p14:tracePt t="16531" x="4676775" y="3100388"/>
          <p14:tracePt t="16539" x="4676775" y="3146425"/>
          <p14:tracePt t="16547" x="4667250" y="3192463"/>
          <p14:tracePt t="16555" x="4649788" y="3219450"/>
          <p14:tracePt t="16563" x="4594225" y="3282950"/>
          <p14:tracePt t="16571" x="4530725" y="3346450"/>
          <p14:tracePt t="16579" x="4484688" y="3392488"/>
          <p14:tracePt t="16587" x="4440238" y="3419475"/>
          <p14:tracePt t="16595" x="4357688" y="3455988"/>
          <p14:tracePt t="16603" x="4311650" y="3455988"/>
          <p14:tracePt t="16611" x="4275138" y="3465513"/>
          <p14:tracePt t="16619" x="4221163" y="3465513"/>
          <p14:tracePt t="16626" x="4184650" y="3465513"/>
          <p14:tracePt t="16635" x="4157663" y="3465513"/>
          <p14:tracePt t="16644" x="4138613" y="3455988"/>
          <p14:tracePt t="16651" x="4084638" y="3438525"/>
          <p14:tracePt t="16660" x="4038600" y="3411538"/>
          <p14:tracePt t="16667" x="4002088" y="3392488"/>
          <p14:tracePt t="16676" x="3975100" y="3365500"/>
          <p14:tracePt t="16683" x="3948113" y="3338513"/>
          <p14:tracePt t="16693" x="3919538" y="3319463"/>
          <p14:tracePt t="16699" x="3919538" y="3309938"/>
          <p14:tracePt t="16709" x="3883025" y="3273425"/>
          <p14:tracePt t="16715" x="3875088" y="3255963"/>
          <p14:tracePt t="16723" x="3865563" y="3200400"/>
          <p14:tracePt t="16731" x="3829050" y="3155950"/>
          <p14:tracePt t="16739" x="3829050" y="3082925"/>
          <p14:tracePt t="16747" x="3819525" y="3000375"/>
          <p14:tracePt t="16755" x="3802063" y="2927350"/>
          <p14:tracePt t="16762" x="3802063" y="2854325"/>
          <p14:tracePt t="16771" x="3802063" y="2790825"/>
          <p14:tracePt t="16780" x="3802063" y="2735263"/>
          <p14:tracePt t="16787" x="3802063" y="2708275"/>
          <p14:tracePt t="16794" x="3802063" y="2662238"/>
          <p14:tracePt t="16802" x="3838575" y="2635250"/>
          <p14:tracePt t="16810" x="3883025" y="2581275"/>
          <p14:tracePt t="16818" x="3948113" y="2562225"/>
          <p14:tracePt t="16827" x="4048125" y="2535238"/>
          <p14:tracePt t="16834" x="4157663" y="2517775"/>
          <p14:tracePt t="16842" x="4303713" y="2517775"/>
          <p14:tracePt t="16850" x="4467225" y="2517775"/>
          <p14:tracePt t="16858" x="4613275" y="2517775"/>
          <p14:tracePt t="16866" x="4776788" y="2517775"/>
          <p14:tracePt t="16874" x="4922838" y="2517775"/>
          <p14:tracePt t="16882" x="5049838" y="2517775"/>
          <p14:tracePt t="16891" x="5122863" y="2517775"/>
          <p14:tracePt t="16898" x="5214938" y="2517775"/>
          <p14:tracePt t="16907" x="5232400" y="2517775"/>
          <p14:tracePt t="16914" x="5241925" y="2517775"/>
          <p14:tracePt t="16944" x="5251450" y="2517775"/>
          <p14:tracePt t="16949" x="5260975" y="2525713"/>
          <p14:tracePt t="16955" x="5260975" y="2535238"/>
          <p14:tracePt t="16963" x="5260975" y="2544763"/>
          <p14:tracePt t="16971" x="5260975" y="2571750"/>
          <p14:tracePt t="16979" x="5260975" y="2589213"/>
          <p14:tracePt t="16987" x="5260975" y="2625725"/>
          <p14:tracePt t="16995" x="5260975" y="2635250"/>
          <p14:tracePt t="17003" x="5260975" y="2662238"/>
          <p14:tracePt t="17011" x="5251450" y="2690813"/>
          <p14:tracePt t="17019" x="5251450" y="2717800"/>
          <p14:tracePt t="17027" x="5241925" y="2735263"/>
          <p14:tracePt t="17035" x="5224463" y="2771775"/>
          <p14:tracePt t="17044" x="5195888" y="2800350"/>
          <p14:tracePt t="17051" x="5168900" y="2844800"/>
          <p14:tracePt t="17060" x="5151438" y="2873375"/>
          <p14:tracePt t="17067" x="5122863" y="2909888"/>
          <p14:tracePt t="17077" x="5095875" y="2927350"/>
          <p14:tracePt t="17083" x="5068888" y="2946400"/>
          <p14:tracePt t="17094" x="5032375" y="2973388"/>
          <p14:tracePt t="17099" x="5005388" y="2990850"/>
          <p14:tracePt t="17115" x="4986338" y="3000375"/>
          <p14:tracePt t="17131" x="4978400" y="3000375"/>
          <p14:tracePt t="17187" x="4959350" y="3000375"/>
          <p14:tracePt t="17195" x="4932363" y="3009900"/>
          <p14:tracePt t="17203" x="4913313" y="3009900"/>
          <p14:tracePt t="17211" x="4859338" y="3027363"/>
          <p14:tracePt t="17219" x="4813300" y="3046413"/>
          <p14:tracePt t="17228" x="4749800" y="3054350"/>
          <p14:tracePt t="17235" x="4740275" y="3054350"/>
          <p14:tracePt t="17244" x="4695825" y="3063875"/>
          <p14:tracePt t="17251" x="4667250" y="3082925"/>
          <p14:tracePt t="17261" x="4630738" y="3090863"/>
          <p14:tracePt t="17278" x="4603750" y="3109913"/>
          <p14:tracePt t="17294" x="4586288" y="3119438"/>
          <p14:tracePt t="17371" x="4567238" y="3119438"/>
          <p14:tracePt t="17379" x="4549775" y="3136900"/>
          <p14:tracePt t="17403" x="4540250" y="3136900"/>
          <p14:tracePt t="17411" x="4521200" y="3146425"/>
          <p14:tracePt t="17419" x="4513263" y="3146425"/>
          <p14:tracePt t="17428" x="4503738" y="3146425"/>
          <p14:tracePt t="17651" x="4494213" y="3146425"/>
          <p14:tracePt t="17659" x="4494213" y="3136900"/>
          <p14:tracePt t="17667" x="4494213" y="3127375"/>
          <p14:tracePt t="17677" x="4503738" y="3109913"/>
          <p14:tracePt t="17683" x="4503738" y="3100388"/>
          <p14:tracePt t="17694" x="4503738" y="3090863"/>
          <p14:tracePt t="17710" x="4513263" y="3073400"/>
          <p14:tracePt t="17715" x="4513263" y="3063875"/>
          <p14:tracePt t="17723" x="4521200" y="3046413"/>
          <p14:tracePt t="17747" x="4521200" y="3027363"/>
          <p14:tracePt t="17755" x="4521200" y="3017838"/>
          <p14:tracePt t="17763" x="4521200" y="3009900"/>
          <p14:tracePt t="17771" x="4521200" y="3000375"/>
          <p14:tracePt t="17787" x="4521200" y="2990850"/>
          <p14:tracePt t="17803" x="4521200" y="2982913"/>
          <p14:tracePt t="17827" x="4530725" y="2973388"/>
          <p14:tracePt t="17851" x="4530725" y="2963863"/>
          <p14:tracePt t="17875" x="4530725" y="2946400"/>
          <p14:tracePt t="17883" x="4530725" y="2936875"/>
          <p14:tracePt t="17908" x="4530725" y="2927350"/>
          <p14:tracePt t="17915" x="4530725" y="2909888"/>
          <p14:tracePt t="17924" x="4530725" y="2900363"/>
          <p14:tracePt t="17933" x="4530725" y="2890838"/>
          <p14:tracePt t="17947" x="4530725" y="2881313"/>
          <p14:tracePt t="18291" x="4530725" y="2873375"/>
          <p14:tracePt t="18307" x="4530725" y="2863850"/>
          <p14:tracePt t="19787" x="4530725" y="2890838"/>
          <p14:tracePt t="19795" x="4530725" y="2909888"/>
          <p14:tracePt t="19803" x="4530725" y="2927350"/>
          <p14:tracePt t="19811" x="4530725" y="2946400"/>
          <p14:tracePt t="19819" x="4530725" y="2954338"/>
          <p14:tracePt t="19828" x="4530725" y="2973388"/>
          <p14:tracePt t="19835" x="4530725" y="2990850"/>
          <p14:tracePt t="20323" x="4530725" y="3000375"/>
          <p14:tracePt t="20331" x="4557713" y="3000375"/>
          <p14:tracePt t="20339" x="4603750" y="3000375"/>
          <p14:tracePt t="20347" x="4676775" y="2990850"/>
          <p14:tracePt t="20355" x="4703763" y="2982913"/>
          <p14:tracePt t="20363" x="4767263" y="2963863"/>
          <p14:tracePt t="20371" x="4795838" y="2963863"/>
          <p14:tracePt t="20380" x="4813300" y="2954338"/>
          <p14:tracePt t="20387" x="4832350" y="2954338"/>
          <p14:tracePt t="20394" x="4840288" y="2954338"/>
          <p14:tracePt t="20410" x="4849813" y="2946400"/>
          <p14:tracePt t="20491" x="4859338" y="2946400"/>
          <p14:tracePt t="20508" x="4868863" y="2946400"/>
          <p14:tracePt t="20515" x="4876800" y="2946400"/>
          <p14:tracePt t="20525" x="4905375" y="2954338"/>
          <p14:tracePt t="20532" x="4913313" y="2982913"/>
          <p14:tracePt t="20547" x="4913313" y="3009900"/>
          <p14:tracePt t="20555" x="4922838" y="3054350"/>
          <p14:tracePt t="20563" x="4932363" y="3073400"/>
          <p14:tracePt t="20571" x="4932363" y="3109913"/>
          <p14:tracePt t="20579" x="4932363" y="3127375"/>
          <p14:tracePt t="20587" x="4932363" y="3155950"/>
          <p14:tracePt t="20596" x="4932363" y="3200400"/>
          <p14:tracePt t="20603" x="4932363" y="3219450"/>
          <p14:tracePt t="20610" x="4932363" y="3246438"/>
          <p14:tracePt t="20619" x="4932363" y="3273425"/>
          <p14:tracePt t="20628" x="4932363" y="3309938"/>
          <p14:tracePt t="20644" x="4913313" y="3355975"/>
          <p14:tracePt t="20651" x="4905375" y="3355975"/>
          <p14:tracePt t="20661" x="4886325" y="3402013"/>
          <p14:tracePt t="20667" x="4868863" y="3419475"/>
          <p14:tracePt t="20677" x="4832350" y="3465513"/>
          <p14:tracePt t="20683" x="4803775" y="3482975"/>
          <p14:tracePt t="20694" x="4786313" y="3529013"/>
          <p14:tracePt t="20699" x="4759325" y="3529013"/>
          <p14:tracePt t="20710" x="4695825" y="3548063"/>
          <p14:tracePt t="20715" x="4676775" y="3565525"/>
          <p14:tracePt t="20724" x="4649788" y="3575050"/>
          <p14:tracePt t="20731" x="4613275" y="3592513"/>
          <p14:tracePt t="20739" x="4557713" y="3611563"/>
          <p14:tracePt t="20749" x="4503738" y="3621088"/>
          <p14:tracePt t="20755" x="4440238" y="3638550"/>
          <p14:tracePt t="20764" x="4413250" y="3648075"/>
          <p14:tracePt t="20771" x="4348163" y="3684588"/>
          <p14:tracePt t="20780" x="4311650" y="3684588"/>
          <p14:tracePt t="20787" x="4257675" y="3694113"/>
          <p14:tracePt t="20796" x="4211638" y="3702050"/>
          <p14:tracePt t="20803" x="4184650" y="3721100"/>
          <p14:tracePt t="20811" x="4165600" y="3730625"/>
          <p14:tracePt t="20819" x="4148138" y="3730625"/>
          <p14:tracePt t="20827" x="4102100" y="3757613"/>
          <p14:tracePt t="20835" x="4038600" y="3775075"/>
          <p14:tracePt t="20842" x="4002088" y="3794125"/>
          <p14:tracePt t="20851" x="3938588" y="3803650"/>
          <p14:tracePt t="20859" x="3892550" y="3811588"/>
          <p14:tracePt t="20867" x="3846513" y="3840163"/>
          <p14:tracePt t="20876" x="3819525" y="3848100"/>
          <p14:tracePt t="20883" x="3765550" y="3857625"/>
          <p14:tracePt t="20893" x="3702050" y="3867150"/>
          <p14:tracePt t="20899" x="3646488" y="3894138"/>
          <p14:tracePt t="20908" x="3609975" y="3894138"/>
          <p14:tracePt t="20915" x="3556000" y="3903663"/>
          <p14:tracePt t="20923" x="3519488" y="3903663"/>
          <p14:tracePt t="20945" x="3373438" y="3903663"/>
          <p14:tracePt t="20947" x="3317875" y="3903663"/>
          <p14:tracePt t="20955" x="3244850" y="3903663"/>
          <p14:tracePt t="20963" x="3217863" y="3903663"/>
          <p14:tracePt t="20971" x="3190875" y="3903663"/>
          <p14:tracePt t="20979" x="3163888" y="3894138"/>
          <p14:tracePt t="20987" x="3136900" y="3875088"/>
          <p14:tracePt t="20994" x="3100388" y="3848100"/>
          <p14:tracePt t="21003" x="3081338" y="3840163"/>
          <p14:tracePt t="21010" x="3044825" y="3821113"/>
          <p14:tracePt t="21019" x="3017838" y="3803650"/>
          <p14:tracePt t="21026" x="2990850" y="3784600"/>
          <p14:tracePt t="21035" x="2962275" y="3748088"/>
          <p14:tracePt t="21043" x="2925763" y="3730625"/>
          <p14:tracePt t="21051" x="2881313" y="3684588"/>
          <p14:tracePt t="21059" x="2862263" y="3657600"/>
          <p14:tracePt t="21067" x="2825750" y="3592513"/>
          <p14:tracePt t="21076" x="2798763" y="3529013"/>
          <p14:tracePt t="21082" x="2744788" y="3446463"/>
          <p14:tracePt t="21092" x="2735263" y="3392488"/>
          <p14:tracePt t="21099" x="2679700" y="3292475"/>
          <p14:tracePt t="21109" x="2662238" y="3200400"/>
          <p14:tracePt t="21115" x="2635250" y="3100388"/>
          <p14:tracePt t="21125" x="2625725" y="2990850"/>
          <p14:tracePt t="21131" x="2598738" y="2873375"/>
          <p14:tracePt t="21139" x="2570163" y="2817813"/>
          <p14:tracePt t="21147" x="2570163" y="2771775"/>
          <p14:tracePt t="21155" x="2570163" y="2662238"/>
          <p14:tracePt t="21163" x="2570163" y="2571750"/>
          <p14:tracePt t="21171" x="2570163" y="2471738"/>
          <p14:tracePt t="21179" x="2570163" y="2398713"/>
          <p14:tracePt t="21187" x="2570163" y="2343150"/>
          <p14:tracePt t="21195" x="2589213" y="2279650"/>
          <p14:tracePt t="21203" x="2616200" y="2206625"/>
          <p14:tracePt t="21211" x="2635250" y="2170113"/>
          <p14:tracePt t="21218" x="2679700" y="2125663"/>
          <p14:tracePt t="21226" x="2781300" y="2052638"/>
          <p14:tracePt t="21234" x="2862263" y="2016125"/>
          <p14:tracePt t="21243" x="2990850" y="1987550"/>
          <p14:tracePt t="21251" x="3136900" y="1960563"/>
          <p14:tracePt t="21259" x="3317875" y="1943100"/>
          <p14:tracePt t="21267" x="3482975" y="1924050"/>
          <p14:tracePt t="21275" x="3646488" y="1914525"/>
          <p14:tracePt t="21283" x="3792538" y="1914525"/>
          <p14:tracePt t="21293" x="3956050" y="1914525"/>
          <p14:tracePt t="21299" x="4102100" y="1914525"/>
          <p14:tracePt t="21309" x="4211638" y="1914525"/>
          <p14:tracePt t="21315" x="4303713" y="1914525"/>
          <p14:tracePt t="21323" x="4367213" y="1914525"/>
          <p14:tracePt t="21331" x="4421188" y="1914525"/>
          <p14:tracePt t="21339" x="4467225" y="1933575"/>
          <p14:tracePt t="21347" x="4494213" y="1960563"/>
          <p14:tracePt t="21355" x="4530725" y="1987550"/>
          <p14:tracePt t="21363" x="4540250" y="2006600"/>
          <p14:tracePt t="21371" x="4557713" y="2052638"/>
          <p14:tracePt t="21378" x="4586288" y="2116138"/>
          <p14:tracePt t="21387" x="4613275" y="2189163"/>
          <p14:tracePt t="21394" x="4622800" y="2252663"/>
          <p14:tracePt t="21403" x="4649788" y="2335213"/>
          <p14:tracePt t="21411" x="4667250" y="2425700"/>
          <p14:tracePt t="21419" x="4676775" y="2517775"/>
          <p14:tracePt t="21426" x="4686300" y="2581275"/>
          <p14:tracePt t="21435" x="4686300" y="2635250"/>
          <p14:tracePt t="21442" x="4686300" y="2727325"/>
          <p14:tracePt t="21450" x="4686300" y="2781300"/>
          <p14:tracePt t="21459" x="4686300" y="2836863"/>
          <p14:tracePt t="21466" x="4686300" y="2900363"/>
          <p14:tracePt t="21476" x="4686300" y="2927350"/>
          <p14:tracePt t="21483" x="4686300" y="2954338"/>
          <p14:tracePt t="21493" x="4676775" y="3000375"/>
          <p14:tracePt t="21499" x="4667250" y="3017838"/>
          <p14:tracePt t="21509" x="4630738" y="3063875"/>
          <p14:tracePt t="21515" x="4586288" y="3100388"/>
          <p14:tracePt t="21523" x="4521200" y="3136900"/>
          <p14:tracePt t="21531" x="4476750" y="3155950"/>
          <p14:tracePt t="21539" x="4413250" y="3192463"/>
          <p14:tracePt t="21547" x="4348163" y="3219450"/>
          <p14:tracePt t="21555" x="4267200" y="3265488"/>
          <p14:tracePt t="21563" x="4248150" y="3273425"/>
          <p14:tracePt t="21571" x="4194175" y="3282950"/>
          <p14:tracePt t="21580" x="4175125" y="3302000"/>
          <p14:tracePt t="21587" x="4157663" y="3309938"/>
          <p14:tracePt t="21675" x="4165600" y="3309938"/>
          <p14:tracePt t="21684" x="4248150" y="3309938"/>
          <p14:tracePt t="21692" x="4357688" y="3309938"/>
          <p14:tracePt t="21699" x="4484688" y="3309938"/>
          <p14:tracePt t="21710" x="4667250" y="3328988"/>
          <p14:tracePt t="21715" x="4849813" y="3375025"/>
          <p14:tracePt t="21727" x="5049838" y="3382963"/>
          <p14:tracePt t="21731" x="5314950" y="3419475"/>
          <p14:tracePt t="21739" x="5597525" y="3482975"/>
          <p14:tracePt t="21748" x="5816600" y="3529013"/>
          <p14:tracePt t="21755" x="5989638" y="3575050"/>
          <p14:tracePt t="21764" x="6116638" y="3638550"/>
          <p14:tracePt t="21771" x="6199188" y="3657600"/>
          <p14:tracePt t="21780" x="6281738" y="3711575"/>
          <p14:tracePt t="21787" x="6326188" y="3748088"/>
          <p14:tracePt t="21795" x="6335713" y="3757613"/>
          <p14:tracePt t="21810" x="6335713" y="3767138"/>
          <p14:tracePt t="21819" x="6335713" y="3784600"/>
          <p14:tracePt t="21827" x="6335713" y="3794125"/>
          <p14:tracePt t="21835" x="6335713" y="3803650"/>
          <p14:tracePt t="21851" x="6335713" y="3821113"/>
          <p14:tracePt t="21860" x="6335713" y="3830638"/>
          <p14:tracePt t="21867" x="6335713" y="3840163"/>
          <p14:tracePt t="21876" x="6326188" y="3867150"/>
          <p14:tracePt t="21883" x="6326188" y="3875088"/>
          <p14:tracePt t="21894" x="6318250" y="3911600"/>
          <p14:tracePt t="21899" x="6308725" y="3930650"/>
          <p14:tracePt t="21910" x="6308725" y="3957638"/>
          <p14:tracePt t="21915" x="6299200" y="3976688"/>
          <p14:tracePt t="21924" x="6299200" y="3984625"/>
          <p14:tracePt t="21931" x="6281738" y="4021138"/>
          <p14:tracePt t="21948" x="6272213" y="4057650"/>
          <p14:tracePt t="21955" x="6262688" y="4076700"/>
          <p14:tracePt t="21963" x="6262688" y="4103688"/>
          <p14:tracePt t="21971" x="6262688" y="4122738"/>
          <p14:tracePt t="21979" x="6262688" y="4149725"/>
          <p14:tracePt t="21986" x="6262688" y="4159250"/>
          <p14:tracePt t="21994" x="6254750" y="4176713"/>
          <p14:tracePt t="22002" x="6254750" y="4186238"/>
          <p14:tracePt t="22010" x="6254750" y="4195763"/>
          <p14:tracePt t="22107" x="6245225" y="4203700"/>
          <p14:tracePt t="22122" x="6235700" y="4203700"/>
          <p14:tracePt t="22130" x="6226175" y="4213225"/>
          <p14:tracePt t="22138" x="6218238" y="4222750"/>
          <p14:tracePt t="22154" x="6218238" y="4232275"/>
          <p14:tracePt t="22179" x="6199188" y="4249738"/>
          <p14:tracePt t="22339" x="6208713" y="4240213"/>
          <p14:tracePt t="22346" x="6218238" y="4232275"/>
          <p14:tracePt t="22362" x="6235700" y="4203700"/>
          <p14:tracePt t="22370" x="6235700" y="4186238"/>
          <p14:tracePt t="22378" x="6245225" y="4159250"/>
          <p14:tracePt t="22386" x="6245225" y="4149725"/>
          <p14:tracePt t="22395" x="6245225" y="4140200"/>
          <p14:tracePt t="22403" x="6245225" y="4130675"/>
          <p14:tracePt t="22419" x="6254750" y="4122738"/>
          <p14:tracePt t="22635" x="6254750" y="4130675"/>
          <p14:tracePt t="22643" x="6254750" y="4140200"/>
          <p14:tracePt t="22651" x="6254750" y="4149725"/>
          <p14:tracePt t="22667" x="6254750" y="4159250"/>
          <p14:tracePt t="22828" x="6245225" y="4159250"/>
          <p14:tracePt t="22835" x="6245225" y="4149725"/>
          <p14:tracePt t="22844" x="6235700" y="4140200"/>
          <p14:tracePt t="22851" x="6226175" y="4122738"/>
          <p14:tracePt t="22858" x="6218238" y="4103688"/>
          <p14:tracePt t="22866" x="6218238" y="4094163"/>
          <p14:tracePt t="22882" x="6199188" y="4076700"/>
          <p14:tracePt t="22907" x="6199188" y="4067175"/>
          <p14:tracePt t="22922" x="6199188" y="4057650"/>
          <p14:tracePt t="22944" x="6199188" y="4049713"/>
          <p14:tracePt t="22955" x="6199188" y="4030663"/>
          <p14:tracePt t="23004" x="6208713" y="4021138"/>
          <p14:tracePt t="23011" x="6254750" y="4021138"/>
          <p14:tracePt t="23019" x="6291263" y="4021138"/>
          <p14:tracePt t="23028" x="6308725" y="4021138"/>
          <p14:tracePt t="23036" x="6326188" y="4021138"/>
          <p14:tracePt t="23044" x="6335713" y="4021138"/>
          <p14:tracePt t="23132" x="6345238" y="4021138"/>
          <p14:tracePt t="23139" x="6345238" y="4030663"/>
          <p14:tracePt t="23155" x="6354763" y="4049713"/>
          <p14:tracePt t="23162" x="6372225" y="4067175"/>
          <p14:tracePt t="23170" x="6381750" y="4076700"/>
          <p14:tracePt t="23178" x="6399213" y="4086225"/>
          <p14:tracePt t="23186" x="6408738" y="4086225"/>
          <p14:tracePt t="23234" x="6418263" y="4086225"/>
          <p14:tracePt t="23340" x="6418263" y="4094163"/>
          <p14:tracePt t="23363" x="6418263" y="4103688"/>
          <p14:tracePt t="23371" x="6418263" y="4113213"/>
          <p14:tracePt t="23388" x="6418263" y="4122738"/>
          <p14:tracePt t="23395" x="6418263" y="4130675"/>
          <p14:tracePt t="24147" x="6427788" y="4122738"/>
          <p14:tracePt t="24163" x="6445250" y="4113213"/>
          <p14:tracePt t="24172" x="6445250" y="4103688"/>
          <p14:tracePt t="24179" x="6454775" y="4103688"/>
          <p14:tracePt t="24186" x="6454775" y="4094163"/>
          <p14:tracePt t="24315" x="6464300" y="4086225"/>
          <p14:tracePt t="24323" x="6481763" y="4076700"/>
          <p14:tracePt t="24339" x="6491288" y="4067175"/>
          <p14:tracePt t="24347" x="6508750" y="4067175"/>
          <p14:tracePt t="24363" x="6527800" y="4057650"/>
          <p14:tracePt t="24379" x="6537325" y="4057650"/>
          <p14:tracePt t="24387" x="6545263" y="4057650"/>
          <p14:tracePt t="24596" x="6554788" y="4057650"/>
          <p14:tracePt t="24610" x="6554788" y="4067175"/>
          <p14:tracePt t="24618" x="6554788" y="4076700"/>
          <p14:tracePt t="24626" x="6554788" y="4086225"/>
          <p14:tracePt t="24634" x="6554788" y="4103688"/>
          <p14:tracePt t="24642" x="6554788" y="4113213"/>
          <p14:tracePt t="24650" x="6554788" y="4140200"/>
          <p14:tracePt t="24658" x="6554788" y="4149725"/>
          <p14:tracePt t="24666" x="6554788" y="4176713"/>
          <p14:tracePt t="24674" x="6554788" y="4195763"/>
          <p14:tracePt t="24682" x="6554788" y="4203700"/>
          <p14:tracePt t="24690" x="6554788" y="4213225"/>
          <p14:tracePt t="24778" x="6564313" y="4222750"/>
          <p14:tracePt t="24794" x="6573838" y="4222750"/>
          <p14:tracePt t="24802" x="6581775" y="4213225"/>
          <p14:tracePt t="24810" x="6591300" y="4186238"/>
          <p14:tracePt t="24818" x="6591300" y="4176713"/>
          <p14:tracePt t="24826" x="6591300" y="4149725"/>
          <p14:tracePt t="24834" x="6591300" y="4130675"/>
          <p14:tracePt t="24850" x="6591300" y="4113213"/>
          <p14:tracePt t="24882" x="6591300" y="4103688"/>
          <p14:tracePt t="24930" x="6591300" y="4094163"/>
          <p14:tracePt t="24938" x="6591300" y="4086225"/>
          <p14:tracePt t="25067" x="6581775" y="4076700"/>
          <p14:tracePt t="25074" x="6581775" y="4057650"/>
          <p14:tracePt t="25082" x="6573838" y="4057650"/>
          <p14:tracePt t="25091" x="6573838" y="4049713"/>
          <p14:tracePt t="25098" x="6564313" y="4030663"/>
          <p14:tracePt t="25107" x="6554788" y="4013200"/>
          <p14:tracePt t="25114" x="6554788" y="4003675"/>
          <p14:tracePt t="25131" x="6554788" y="3984625"/>
          <p14:tracePt t="25140" x="6554788" y="3976688"/>
          <p14:tracePt t="25148" x="6545263" y="3967163"/>
          <p14:tracePt t="25308" x="6545263" y="3957638"/>
          <p14:tracePt t="25315" x="6581775" y="3957638"/>
          <p14:tracePt t="25324" x="6610350" y="3957638"/>
          <p14:tracePt t="25331" x="6645275" y="3957638"/>
          <p14:tracePt t="25338" x="6673850" y="3957638"/>
          <p14:tracePt t="25346" x="6681788" y="3957638"/>
          <p14:tracePt t="25354" x="6700838" y="3957638"/>
          <p14:tracePt t="25362" x="6718300" y="3957638"/>
          <p14:tracePt t="25370" x="6727825" y="3957638"/>
          <p14:tracePt t="25603" x="6737350" y="3957638"/>
          <p14:tracePt t="25618" x="6737350" y="3967163"/>
          <p14:tracePt t="25626" x="6737350" y="3976688"/>
          <p14:tracePt t="25634" x="6737350" y="3984625"/>
          <p14:tracePt t="25642" x="6737350" y="4003675"/>
          <p14:tracePt t="25651" x="6737350" y="4013200"/>
          <p14:tracePt t="25666" x="6737350" y="4021138"/>
          <p14:tracePt t="25682" x="6737350" y="4040188"/>
          <p14:tracePt t="25707" x="6737350" y="4049713"/>
          <p14:tracePt t="25715" x="6737350" y="4057650"/>
          <p14:tracePt t="25739" x="6737350" y="4067175"/>
          <p14:tracePt t="25755" x="6737350" y="4086225"/>
          <p14:tracePt t="25780" x="6737350" y="4094163"/>
          <p14:tracePt t="25867" x="6746875" y="4094163"/>
          <p14:tracePt t="25883" x="6783388" y="4094163"/>
          <p14:tracePt t="25891" x="6819900" y="4094163"/>
          <p14:tracePt t="25899" x="6873875" y="4113213"/>
          <p14:tracePt t="25910" x="6919913" y="4113213"/>
          <p14:tracePt t="25915" x="6937375" y="4122738"/>
          <p14:tracePt t="25931" x="7000875" y="4122738"/>
          <p14:tracePt t="25939" x="7019925" y="4122738"/>
          <p14:tracePt t="25947" x="7029450" y="4130675"/>
          <p14:tracePt t="26164" x="7019925" y="4130675"/>
          <p14:tracePt t="26171" x="6992938" y="4130675"/>
          <p14:tracePt t="26178" x="6964363" y="4130675"/>
          <p14:tracePt t="26186" x="6919913" y="4122738"/>
          <p14:tracePt t="26194" x="6883400" y="4122738"/>
          <p14:tracePt t="26202" x="6837363" y="4113213"/>
          <p14:tracePt t="26210" x="6810375" y="4094163"/>
          <p14:tracePt t="26226" x="6773863" y="4076700"/>
          <p14:tracePt t="26242" x="6773863" y="4067175"/>
          <p14:tracePt t="26251" x="6754813" y="4049713"/>
          <p14:tracePt t="26434" x="6754813" y="4057650"/>
          <p14:tracePt t="26451" x="6754813" y="4067175"/>
          <p14:tracePt t="26482" x="6754813" y="4086225"/>
          <p14:tracePt t="26490" x="6764338" y="4086225"/>
          <p14:tracePt t="26498" x="6773863" y="4094163"/>
          <p14:tracePt t="26506" x="6819900" y="4094163"/>
          <p14:tracePt t="26514" x="6873875" y="4113213"/>
          <p14:tracePt t="26523" x="6929438" y="4113213"/>
          <p14:tracePt t="26530" x="6973888" y="4130675"/>
          <p14:tracePt t="26539" x="7000875" y="4130675"/>
          <p14:tracePt t="26547" x="7037388" y="4130675"/>
          <p14:tracePt t="26555" x="7056438" y="4140200"/>
          <p14:tracePt t="26563" x="7073900" y="4140200"/>
          <p14:tracePt t="26579" x="7083425" y="4140200"/>
          <p14:tracePt t="26587" x="7092950" y="4140200"/>
          <p14:tracePt t="26747" x="7092950" y="4130675"/>
          <p14:tracePt t="26795" x="7092950" y="4122738"/>
          <p14:tracePt t="26811" x="7073900" y="4122738"/>
          <p14:tracePt t="26819" x="7056438" y="4140200"/>
          <p14:tracePt t="26827" x="7046913" y="4140200"/>
          <p14:tracePt t="26843" x="7037388" y="4149725"/>
          <p14:tracePt t="26851" x="7029450" y="4159250"/>
          <p14:tracePt t="26859" x="7029450" y="4167188"/>
          <p14:tracePt t="26882" x="7029450" y="4176713"/>
          <p14:tracePt t="26948" x="7029450" y="4186238"/>
          <p14:tracePt t="26955" x="7037388" y="4186238"/>
          <p14:tracePt t="26963" x="7046913" y="4186238"/>
          <p14:tracePt t="26971" x="7065963" y="4186238"/>
          <p14:tracePt t="26979" x="7073900" y="4186238"/>
          <p14:tracePt t="26987" x="7083425" y="4186238"/>
          <p14:tracePt t="26995" x="7110413" y="4186238"/>
          <p14:tracePt t="27003" x="7119938" y="4176713"/>
          <p14:tracePt t="27010" x="7138988" y="4167188"/>
          <p14:tracePt t="27027" x="7156450" y="4159250"/>
          <p14:tracePt t="27035" x="7175500" y="4149725"/>
          <p14:tracePt t="27044" x="7175500" y="4140200"/>
          <p14:tracePt t="27049" x="7183438" y="4130675"/>
          <p14:tracePt t="27058" x="7192963" y="4122738"/>
          <p14:tracePt t="27066" x="7192963" y="4113213"/>
          <p14:tracePt t="27074" x="7192963" y="4103688"/>
          <p14:tracePt t="27082" x="7192963" y="4094163"/>
          <p14:tracePt t="27090" x="7192963" y="4086225"/>
          <p14:tracePt t="27098" x="7192963" y="4067175"/>
          <p14:tracePt t="27107" x="7192963" y="4057650"/>
          <p14:tracePt t="27125" x="7192963" y="4049713"/>
          <p14:tracePt t="27156" x="7192963" y="4030663"/>
          <p14:tracePt t="27179" x="7192963" y="4021138"/>
          <p14:tracePt t="27187" x="7175500" y="4003675"/>
          <p14:tracePt t="27195" x="7156450" y="4003675"/>
          <p14:tracePt t="27203" x="7119938" y="4003675"/>
          <p14:tracePt t="27210" x="7110413" y="3994150"/>
          <p14:tracePt t="27219" x="7083425" y="3976688"/>
          <p14:tracePt t="27227" x="7065963" y="3967163"/>
          <p14:tracePt t="27235" x="7029450" y="3957638"/>
          <p14:tracePt t="27251" x="7010400" y="3948113"/>
          <p14:tracePt t="27259" x="7000875" y="3948113"/>
          <p14:tracePt t="27267" x="6983413" y="3940175"/>
          <p14:tracePt t="27563" x="6992938" y="3930650"/>
          <p14:tracePt t="27570" x="7065963" y="3930650"/>
          <p14:tracePt t="27578" x="7119938" y="3930650"/>
          <p14:tracePt t="27586" x="7156450" y="3930650"/>
          <p14:tracePt t="27594" x="7202488" y="3930650"/>
          <p14:tracePt t="27602" x="7212013" y="3930650"/>
          <p14:tracePt t="28085" x="7229475" y="3930650"/>
          <p14:tracePt t="28091" x="7248525" y="3930650"/>
          <p14:tracePt t="28098" x="7256463" y="3940175"/>
          <p14:tracePt t="28106" x="7256463" y="3957638"/>
          <p14:tracePt t="28114" x="7265988" y="3976688"/>
          <p14:tracePt t="28123" x="7302500" y="4021138"/>
          <p14:tracePt t="28130" x="7302500" y="4040188"/>
          <p14:tracePt t="28138" x="7302500" y="4067175"/>
          <p14:tracePt t="28146" x="7302500" y="4103688"/>
          <p14:tracePt t="28154" x="7302500" y="4140200"/>
          <p14:tracePt t="28163" x="7302500" y="4159250"/>
          <p14:tracePt t="28171" x="7302500" y="4167188"/>
          <p14:tracePt t="28179" x="7302500" y="4176713"/>
          <p14:tracePt t="28187" x="7302500" y="4203700"/>
          <p14:tracePt t="28195" x="7292975" y="4213225"/>
          <p14:tracePt t="28203" x="7283450" y="4222750"/>
          <p14:tracePt t="28210" x="7248525" y="4232275"/>
          <p14:tracePt t="28219" x="7183438" y="4259263"/>
          <p14:tracePt t="28227" x="7110413" y="4259263"/>
          <p14:tracePt t="28235" x="7056438" y="4268788"/>
          <p14:tracePt t="28243" x="6929438" y="4268788"/>
          <p14:tracePt t="28251" x="6819900" y="4268788"/>
          <p14:tracePt t="28260" x="6727825" y="4268788"/>
          <p14:tracePt t="28267" x="6654800" y="4268788"/>
          <p14:tracePt t="28276" x="6554788" y="4268788"/>
          <p14:tracePt t="28283" x="6527800" y="4268788"/>
          <p14:tracePt t="28293" x="6491288" y="4268788"/>
          <p14:tracePt t="28299" x="6464300" y="4268788"/>
          <p14:tracePt t="28310" x="6454775" y="4268788"/>
          <p14:tracePt t="28315" x="6445250" y="4268788"/>
          <p14:tracePt t="28355" x="6427788" y="4259263"/>
          <p14:tracePt t="28363" x="6408738" y="4240213"/>
          <p14:tracePt t="28371" x="6372225" y="4222750"/>
          <p14:tracePt t="28379" x="6354763" y="4203700"/>
          <p14:tracePt t="28387" x="6335713" y="4186238"/>
          <p14:tracePt t="28396" x="6291263" y="4149725"/>
          <p14:tracePt t="28403" x="6281738" y="4140200"/>
          <p14:tracePt t="28411" x="6245225" y="4113213"/>
          <p14:tracePt t="28419" x="6218238" y="4086225"/>
          <p14:tracePt t="28427" x="6199188" y="4067175"/>
          <p14:tracePt t="28435" x="6172200" y="4049713"/>
          <p14:tracePt t="28443" x="6153150" y="4003675"/>
          <p14:tracePt t="28451" x="6145213" y="4003675"/>
          <p14:tracePt t="28460" x="6145213" y="3984625"/>
          <p14:tracePt t="28467" x="6135688" y="3967163"/>
          <p14:tracePt t="28476" x="6135688" y="3957638"/>
          <p14:tracePt t="28483" x="6135688" y="3930650"/>
          <p14:tracePt t="28492" x="6135688" y="3911600"/>
          <p14:tracePt t="28499" x="6135688" y="3894138"/>
          <p14:tracePt t="28509" x="6145213" y="3867150"/>
          <p14:tracePt t="28515" x="6208713" y="3821113"/>
          <p14:tracePt t="28526" x="6308725" y="3757613"/>
          <p14:tracePt t="28531" x="6418263" y="3730625"/>
          <p14:tracePt t="28539" x="6518275" y="3694113"/>
          <p14:tracePt t="28548" x="6627813" y="3657600"/>
          <p14:tracePt t="28555" x="6773863" y="3657600"/>
          <p14:tracePt t="28563" x="6910388" y="3648075"/>
          <p14:tracePt t="28571" x="7019925" y="3621088"/>
          <p14:tracePt t="28579" x="7146925" y="3621088"/>
          <p14:tracePt t="28587" x="7219950" y="3621088"/>
          <p14:tracePt t="28595" x="7275513" y="3621088"/>
          <p14:tracePt t="28603" x="7319963" y="3621088"/>
          <p14:tracePt t="28611" x="7329488" y="3621088"/>
          <p14:tracePt t="28627" x="7339013" y="3621088"/>
          <p14:tracePt t="28635" x="7375525" y="3638550"/>
          <p14:tracePt t="28642" x="7402513" y="3675063"/>
          <p14:tracePt t="28651" x="7412038" y="3684588"/>
          <p14:tracePt t="28659" x="7421563" y="3721100"/>
          <p14:tracePt t="28667" x="7429500" y="3738563"/>
          <p14:tracePt t="28676" x="7429500" y="3767138"/>
          <p14:tracePt t="28682" x="7429500" y="3775075"/>
          <p14:tracePt t="28691" x="7429500" y="3803650"/>
          <p14:tracePt t="28707" x="7429500" y="3830638"/>
          <p14:tracePt t="28714" x="7429500" y="3840163"/>
          <p14:tracePt t="28811" x="7421563" y="3830638"/>
          <p14:tracePt t="28819" x="7319963" y="3784600"/>
          <p14:tracePt t="28827" x="7102475" y="3694113"/>
          <p14:tracePt t="28835" x="6827838" y="3575050"/>
          <p14:tracePt t="28843" x="6545263" y="3455988"/>
          <p14:tracePt t="28851" x="6208713" y="3355975"/>
          <p14:tracePt t="28860" x="5916613" y="3273425"/>
          <p14:tracePt t="28867" x="5607050" y="3173413"/>
          <p14:tracePt t="28876" x="5360988" y="3119438"/>
          <p14:tracePt t="28883" x="5151438" y="3082925"/>
          <p14:tracePt t="28892" x="5005388" y="3073400"/>
          <p14:tracePt t="28899" x="4876800" y="3073400"/>
          <p14:tracePt t="28909" x="4795838" y="3073400"/>
          <p14:tracePt t="28915" x="4759325" y="3073400"/>
          <p14:tracePt t="28931" x="4749800" y="3073400"/>
          <p14:tracePt t="28943" x="4730750" y="3073400"/>
          <p14:tracePt t="28947" x="4730750" y="3082925"/>
          <p14:tracePt t="28964" x="4730750" y="3090863"/>
          <p14:tracePt t="29002" x="4730750" y="3119438"/>
          <p14:tracePt t="29018" x="4730750" y="3127375"/>
          <p14:tracePt t="29026" x="4730750" y="3136900"/>
          <p14:tracePt t="29034" x="4730750" y="3146425"/>
          <p14:tracePt t="29042" x="4730750" y="3163888"/>
          <p14:tracePt t="29131" x="4730750" y="3173413"/>
          <p14:tracePt t="29139" x="4730750" y="3182938"/>
          <p14:tracePt t="29147" x="4730750" y="3200400"/>
          <p14:tracePt t="29155" x="4730750" y="3219450"/>
          <p14:tracePt t="29163" x="4730750" y="3246438"/>
          <p14:tracePt t="29171" x="4730750" y="3255963"/>
          <p14:tracePt t="29179" x="4730750" y="3273425"/>
          <p14:tracePt t="29188" x="4730750" y="3302000"/>
          <p14:tracePt t="29195" x="4730750" y="3319463"/>
          <p14:tracePt t="29203" x="4730750" y="3338513"/>
          <p14:tracePt t="29211" x="4730750" y="3346450"/>
          <p14:tracePt t="29219" x="4713288" y="3375025"/>
          <p14:tracePt t="29226" x="4703763" y="3382963"/>
          <p14:tracePt t="29235" x="4695825" y="3402013"/>
          <p14:tracePt t="29242" x="4686300" y="3419475"/>
          <p14:tracePt t="29251" x="4659313" y="3455988"/>
          <p14:tracePt t="29260" x="4649788" y="3465513"/>
          <p14:tracePt t="29267" x="4613275" y="3492500"/>
          <p14:tracePt t="29276" x="4567238" y="3511550"/>
          <p14:tracePt t="29283" x="4484688" y="3538538"/>
          <p14:tracePt t="29293" x="4421188" y="3565525"/>
          <p14:tracePt t="29299" x="4330700" y="3592513"/>
          <p14:tracePt t="29310" x="4230688" y="3621088"/>
          <p14:tracePt t="29315" x="4157663" y="3648075"/>
          <p14:tracePt t="29326" x="4075113" y="3675063"/>
          <p14:tracePt t="29331" x="3975100" y="3702050"/>
          <p14:tracePt t="29342" x="3902075" y="3702050"/>
          <p14:tracePt t="29347" x="3829050" y="3711575"/>
          <p14:tracePt t="29355" x="3775075" y="3711575"/>
          <p14:tracePt t="29363" x="3709988" y="3738563"/>
          <p14:tracePt t="29371" x="3683000" y="3738563"/>
          <p14:tracePt t="29379" x="3665538" y="3738563"/>
          <p14:tracePt t="29387" x="3646488" y="3738563"/>
          <p14:tracePt t="29395" x="3629025" y="3738563"/>
          <p14:tracePt t="29403" x="3609975" y="3738563"/>
          <p14:tracePt t="29411" x="3573463" y="3738563"/>
          <p14:tracePt t="29419" x="3536950" y="3730625"/>
          <p14:tracePt t="29427" x="3490913" y="3694113"/>
          <p14:tracePt t="29435" x="3427413" y="3657600"/>
          <p14:tracePt t="29443" x="3400425" y="3638550"/>
          <p14:tracePt t="29451" x="3346450" y="3611563"/>
          <p14:tracePt t="29460" x="3273425" y="3556000"/>
          <p14:tracePt t="29467" x="3171825" y="3482975"/>
          <p14:tracePt t="29476" x="3108325" y="3446463"/>
          <p14:tracePt t="29483" x="3027363" y="3365500"/>
          <p14:tracePt t="29492" x="2962275" y="3328988"/>
          <p14:tracePt t="29499" x="2881313" y="3255963"/>
          <p14:tracePt t="29509" x="2808288" y="3192463"/>
          <p14:tracePt t="29515" x="2744788" y="3100388"/>
          <p14:tracePt t="29526" x="2671763" y="3000375"/>
          <p14:tracePt t="29531" x="2625725" y="2927350"/>
          <p14:tracePt t="29542" x="2570163" y="2808288"/>
          <p14:tracePt t="29547" x="2525713" y="2690813"/>
          <p14:tracePt t="29556" x="2516188" y="2617788"/>
          <p14:tracePt t="29564" x="2516188" y="2508250"/>
          <p14:tracePt t="29571" x="2516188" y="2398713"/>
          <p14:tracePt t="29580" x="2516188" y="2306638"/>
          <p14:tracePt t="29587" x="2516188" y="2197100"/>
          <p14:tracePt t="29595" x="2533650" y="2097088"/>
          <p14:tracePt t="29603" x="2589213" y="1997075"/>
          <p14:tracePt t="29612" x="2662238" y="1897063"/>
          <p14:tracePt t="29619" x="2689225" y="1851025"/>
          <p14:tracePt t="29626" x="2771775" y="1768475"/>
          <p14:tracePt t="29635" x="2835275" y="1731963"/>
          <p14:tracePt t="29644" x="2935288" y="1677988"/>
          <p14:tracePt t="29651" x="2998788" y="1624013"/>
          <p14:tracePt t="29660" x="3100388" y="1568450"/>
          <p14:tracePt t="29667" x="3227388" y="1531938"/>
          <p14:tracePt t="29676" x="3346450" y="1477963"/>
          <p14:tracePt t="29683" x="3473450" y="1431925"/>
          <p14:tracePt t="29693" x="3573463" y="1431925"/>
          <p14:tracePt t="29699" x="3702050" y="1422400"/>
          <p14:tracePt t="29710" x="3810000" y="1422400"/>
          <p14:tracePt t="29715" x="3865563" y="1422400"/>
          <p14:tracePt t="29727" x="3956050" y="1422400"/>
          <p14:tracePt t="29731" x="4011613" y="1422400"/>
          <p14:tracePt t="29743" x="4065588" y="1422400"/>
          <p14:tracePt t="29747" x="4129088" y="1449388"/>
          <p14:tracePt t="29755" x="4211638" y="1485900"/>
          <p14:tracePt t="29763" x="4294188" y="1541463"/>
          <p14:tracePt t="29771" x="4394200" y="1614488"/>
          <p14:tracePt t="29781" x="4467225" y="1677988"/>
          <p14:tracePt t="29787" x="4567238" y="1787525"/>
          <p14:tracePt t="29796" x="4630738" y="1851025"/>
          <p14:tracePt t="29803" x="4686300" y="1933575"/>
          <p14:tracePt t="29810" x="4740275" y="2016125"/>
          <p14:tracePt t="29818" x="4803775" y="2116138"/>
          <p14:tracePt t="29826" x="4859338" y="2197100"/>
          <p14:tracePt t="29834" x="4913313" y="2298700"/>
          <p14:tracePt t="29842" x="4941888" y="2379663"/>
          <p14:tracePt t="29850" x="4995863" y="2471738"/>
          <p14:tracePt t="29858" x="5005388" y="2554288"/>
          <p14:tracePt t="29866" x="5022850" y="2608263"/>
          <p14:tracePt t="29875" x="5022850" y="2671763"/>
          <p14:tracePt t="29882" x="5022850" y="2727325"/>
          <p14:tracePt t="29890" x="5022850" y="2763838"/>
          <p14:tracePt t="29898" x="5022850" y="2817813"/>
          <p14:tracePt t="29907" x="5022850" y="2873375"/>
          <p14:tracePt t="29914" x="4986338" y="2936875"/>
          <p14:tracePt t="29923" x="4978400" y="2982913"/>
          <p14:tracePt t="29930" x="4959350" y="3027363"/>
          <p14:tracePt t="29938" x="4922838" y="3054350"/>
          <p14:tracePt t="29946" x="4905375" y="3100388"/>
          <p14:tracePt t="29960" x="4868863" y="3155950"/>
          <p14:tracePt t="29962" x="4832350" y="3219450"/>
          <p14:tracePt t="29970" x="4795838" y="3246438"/>
          <p14:tracePt t="29978" x="4749800" y="3302000"/>
          <p14:tracePt t="29986" x="4730750" y="3319463"/>
          <p14:tracePt t="29994" x="4695825" y="3346450"/>
          <p14:tracePt t="30002" x="4630738" y="3375025"/>
          <p14:tracePt t="30010" x="4603750" y="3392488"/>
          <p14:tracePt t="30019" x="4586288" y="3402013"/>
          <p14:tracePt t="30027" x="4557713" y="3411538"/>
          <p14:tracePt t="30035" x="4521200" y="3429000"/>
          <p14:tracePt t="30043" x="4494213" y="3446463"/>
          <p14:tracePt t="30051" x="4484688" y="3446463"/>
          <p14:tracePt t="30067" x="4476750" y="3446463"/>
          <p14:tracePt t="30267" x="4503738" y="3492500"/>
          <p14:tracePt t="30275" x="4567238" y="3556000"/>
          <p14:tracePt t="30283" x="4659313" y="3657600"/>
          <p14:tracePt t="30294" x="4740275" y="3757613"/>
          <p14:tracePt t="30299" x="4849813" y="3884613"/>
          <p14:tracePt t="30310" x="4932363" y="3984625"/>
          <p14:tracePt t="30315" x="5005388" y="4086225"/>
          <p14:tracePt t="30327" x="5095875" y="4222750"/>
          <p14:tracePt t="30331" x="5151438" y="4332288"/>
          <p14:tracePt t="30343" x="5168900" y="4432300"/>
          <p14:tracePt t="30349" x="5195888" y="4522788"/>
          <p14:tracePt t="30355" x="5205413" y="4568825"/>
          <p14:tracePt t="30362" x="5214938" y="4624388"/>
          <p14:tracePt t="30371" x="5214938" y="4668838"/>
          <p14:tracePt t="30378" x="5214938" y="4697413"/>
          <p14:tracePt t="30386" x="5214938" y="4724400"/>
          <p14:tracePt t="30394" x="5214938" y="4751388"/>
          <p14:tracePt t="30402" x="5214938" y="4760913"/>
          <p14:tracePt t="30410" x="5214938" y="4768850"/>
          <p14:tracePt t="30418" x="5214938" y="4797425"/>
          <p14:tracePt t="30426" x="5205413" y="4805363"/>
          <p14:tracePt t="30434" x="5195888" y="4824413"/>
          <p14:tracePt t="30442" x="5195888" y="4833938"/>
          <p14:tracePt t="30450" x="5195888" y="4841875"/>
          <p14:tracePt t="30458" x="5178425" y="4860925"/>
          <p14:tracePt t="30466" x="5168900" y="4887913"/>
          <p14:tracePt t="30474" x="5159375" y="4887913"/>
          <p14:tracePt t="30482" x="5141913" y="4943475"/>
          <p14:tracePt t="30490" x="5114925" y="4960938"/>
          <p14:tracePt t="30498" x="5095875" y="4987925"/>
          <p14:tracePt t="30507" x="5078413" y="5024438"/>
          <p14:tracePt t="30514" x="5049838" y="5053013"/>
          <p14:tracePt t="30523" x="5049838" y="5070475"/>
          <p14:tracePt t="30530" x="5022850" y="5106988"/>
          <p14:tracePt t="30538" x="5005388" y="5143500"/>
          <p14:tracePt t="30546" x="4995863" y="5160963"/>
          <p14:tracePt t="30554" x="4978400" y="5197475"/>
          <p14:tracePt t="30562" x="4968875" y="5226050"/>
          <p14:tracePt t="30570" x="4959350" y="5233988"/>
          <p14:tracePt t="30578" x="4959350" y="5243513"/>
          <p14:tracePt t="30586" x="4949825" y="5253038"/>
          <p14:tracePt t="30603" x="4949825" y="5270500"/>
          <p14:tracePt t="30611" x="4932363" y="5299075"/>
          <p14:tracePt t="30627" x="4922838" y="5326063"/>
          <p14:tracePt t="30635" x="4913313" y="5343525"/>
          <p14:tracePt t="30643" x="4895850" y="5372100"/>
          <p14:tracePt t="30651" x="4895850" y="5389563"/>
          <p14:tracePt t="30660" x="4876800" y="5435600"/>
          <p14:tracePt t="30667" x="4876800" y="5445125"/>
          <p14:tracePt t="30676" x="4868863" y="5472113"/>
          <p14:tracePt t="30692" x="4868863" y="5481638"/>
          <p14:tracePt t="30796" x="4868863" y="5499100"/>
          <p14:tracePt t="30804" x="4868863" y="5508625"/>
          <p14:tracePt t="30811" x="4868863" y="5518150"/>
          <p14:tracePt t="30819" x="4868863" y="5526088"/>
          <p14:tracePt t="30827" x="4868863" y="5545138"/>
          <p14:tracePt t="30835" x="4859338" y="5562600"/>
          <p14:tracePt t="30843" x="4859338" y="5599113"/>
          <p14:tracePt t="30851" x="4840288" y="5635625"/>
          <p14:tracePt t="30858" x="4822825" y="5662613"/>
          <p14:tracePt t="30867" x="4795838" y="5708650"/>
          <p14:tracePt t="30875" x="4767263" y="5735638"/>
          <p14:tracePt t="30883" x="4713288" y="5791200"/>
          <p14:tracePt t="30891" x="4667250" y="5837238"/>
          <p14:tracePt t="30899" x="4603750" y="5864225"/>
          <p14:tracePt t="30908" x="4521200" y="5918200"/>
          <p14:tracePt t="30915" x="4467225" y="5927725"/>
          <p14:tracePt t="30925" x="4384675" y="5964238"/>
          <p14:tracePt t="30944" x="4194175" y="6018213"/>
          <p14:tracePt t="30946" x="4057650" y="6037263"/>
          <p14:tracePt t="30955" x="3965575" y="6037263"/>
          <p14:tracePt t="30962" x="3856038" y="6037263"/>
          <p14:tracePt t="30971" x="3783013" y="6037263"/>
          <p14:tracePt t="30979" x="3673475" y="6037263"/>
          <p14:tracePt t="30987" x="3563938" y="6037263"/>
          <p14:tracePt t="30995" x="3500438" y="6010275"/>
          <p14:tracePt t="31003" x="3419475" y="5964238"/>
          <p14:tracePt t="31010" x="3336925" y="5927725"/>
          <p14:tracePt t="31019" x="3273425" y="5873750"/>
          <p14:tracePt t="31027" x="3227388" y="5837238"/>
          <p14:tracePt t="31035" x="3163888" y="5772150"/>
          <p14:tracePt t="31042" x="3127375" y="5735638"/>
          <p14:tracePt t="31051" x="3100388" y="5708650"/>
          <p14:tracePt t="31058" x="3071813" y="5681663"/>
          <p14:tracePt t="31067" x="3054350" y="5645150"/>
          <p14:tracePt t="31075" x="3044825" y="5618163"/>
          <p14:tracePt t="31083" x="3027363" y="5589588"/>
          <p14:tracePt t="31092" x="3017838" y="5572125"/>
          <p14:tracePt t="31099" x="2998788" y="5545138"/>
          <p14:tracePt t="31108" x="2998788" y="5518150"/>
          <p14:tracePt t="31115" x="2971800" y="5489575"/>
          <p14:tracePt t="31125" x="2962275" y="5472113"/>
          <p14:tracePt t="31131" x="2962275" y="5453063"/>
          <p14:tracePt t="31141" x="2962275" y="5435600"/>
          <p14:tracePt t="31147" x="2962275" y="5408613"/>
          <p14:tracePt t="31155" x="2954338" y="5362575"/>
          <p14:tracePt t="31163" x="2944813" y="5335588"/>
          <p14:tracePt t="31171" x="2944813" y="5316538"/>
          <p14:tracePt t="31179" x="2944813" y="5262563"/>
          <p14:tracePt t="31187" x="2944813" y="5216525"/>
          <p14:tracePt t="31194" x="2944813" y="5153025"/>
          <p14:tracePt t="31202" x="2962275" y="5089525"/>
          <p14:tracePt t="31210" x="2981325" y="5043488"/>
          <p14:tracePt t="31218" x="3008313" y="4997450"/>
          <p14:tracePt t="31226" x="3035300" y="4970463"/>
          <p14:tracePt t="31234" x="3090863" y="4897438"/>
          <p14:tracePt t="31242" x="3108325" y="4870450"/>
          <p14:tracePt t="31250" x="3154363" y="4851400"/>
          <p14:tracePt t="31258" x="3236913" y="4805363"/>
          <p14:tracePt t="31266" x="3281363" y="4787900"/>
          <p14:tracePt t="31274" x="3336925" y="4778375"/>
          <p14:tracePt t="31282" x="3419475" y="4751388"/>
          <p14:tracePt t="31291" x="3490913" y="4732338"/>
          <p14:tracePt t="31299" x="3573463" y="4732338"/>
          <p14:tracePt t="31309" x="3646488" y="4724400"/>
          <p14:tracePt t="31315" x="3719513" y="4724400"/>
          <p14:tracePt t="31326" x="3775075" y="4724400"/>
          <p14:tracePt t="31331" x="3883025" y="4724400"/>
          <p14:tracePt t="31342" x="3948113" y="4724400"/>
          <p14:tracePt t="31347" x="4038600" y="4741863"/>
          <p14:tracePt t="31355" x="4157663" y="4768850"/>
          <p14:tracePt t="31363" x="4230688" y="4805363"/>
          <p14:tracePt t="31371" x="4311650" y="4851400"/>
          <p14:tracePt t="31378" x="4357688" y="4887913"/>
          <p14:tracePt t="31386" x="4421188" y="4924425"/>
          <p14:tracePt t="31394" x="4457700" y="4951413"/>
          <p14:tracePt t="31402" x="4484688" y="4987925"/>
          <p14:tracePt t="31410" x="4513263" y="5033963"/>
          <p14:tracePt t="31418" x="4540250" y="5097463"/>
          <p14:tracePt t="31426" x="4557713" y="5126038"/>
          <p14:tracePt t="31434" x="4567238" y="5170488"/>
          <p14:tracePt t="31442" x="4567238" y="5207000"/>
          <p14:tracePt t="31450" x="4586288" y="5253038"/>
          <p14:tracePt t="31459" x="4603750" y="5289550"/>
          <p14:tracePt t="31466" x="4603750" y="5335588"/>
          <p14:tracePt t="31475" x="4603750" y="5389563"/>
          <p14:tracePt t="31483" x="4603750" y="5462588"/>
          <p14:tracePt t="31491" x="4603750" y="5535613"/>
          <p14:tracePt t="31499" x="4603750" y="5608638"/>
          <p14:tracePt t="31508" x="4603750" y="5681663"/>
          <p14:tracePt t="31515" x="4603750" y="5745163"/>
          <p14:tracePt t="31525" x="4594225" y="5818188"/>
          <p14:tracePt t="31531" x="4586288" y="5864225"/>
          <p14:tracePt t="31541" x="4557713" y="5918200"/>
          <p14:tracePt t="31547" x="4557713" y="5964238"/>
          <p14:tracePt t="31555" x="4530725" y="6010275"/>
          <p14:tracePt t="31563" x="4503738" y="6027738"/>
          <p14:tracePt t="31571" x="4484688" y="6054725"/>
          <p14:tracePt t="31579" x="4476750" y="6064250"/>
          <p14:tracePt t="31588" x="4467225" y="6073775"/>
          <p14:tracePt t="31594" x="4467225" y="6083300"/>
          <p14:tracePt t="31603" x="4457700" y="6091238"/>
          <p14:tracePt t="31611" x="4448175" y="6091238"/>
          <p14:tracePt t="31619" x="4440238" y="6091238"/>
          <p14:tracePt t="31626" x="4413250" y="6110288"/>
          <p14:tracePt t="31635" x="4394200" y="6110288"/>
          <p14:tracePt t="31643" x="4357688" y="6110288"/>
          <p14:tracePt t="31650" x="4311650" y="6110288"/>
          <p14:tracePt t="31659" x="4284663" y="6110288"/>
          <p14:tracePt t="31667" x="4248150" y="6110288"/>
          <p14:tracePt t="31676" x="4194175" y="6110288"/>
          <p14:tracePt t="31683" x="4148138" y="6110288"/>
          <p14:tracePt t="31692" x="4111625" y="6110288"/>
          <p14:tracePt t="31699" x="4065588" y="6110288"/>
          <p14:tracePt t="31708" x="4048125" y="6110288"/>
          <p14:tracePt t="31715" x="4038600" y="6100763"/>
          <p14:tracePt t="31725" x="4029075" y="6091238"/>
          <p14:tracePt t="31796" x="4021138" y="6083300"/>
          <p14:tracePt t="31836" x="4021138" y="6073775"/>
          <p14:tracePt t="31882" x="4021138" y="6064250"/>
          <p14:tracePt t="31899" x="4021138" y="6046788"/>
          <p14:tracePt t="31930" x="4021138" y="6037263"/>
          <p14:tracePt t="31954" x="4021138" y="6027738"/>
          <p14:tracePt t="32043" x="4021138" y="6018213"/>
          <p14:tracePt t="32051" x="4038600" y="6010275"/>
          <p14:tracePt t="32059" x="4048125" y="6010275"/>
          <p14:tracePt t="32067" x="4057650" y="6010275"/>
          <p14:tracePt t="32076" x="4094163" y="6010275"/>
          <p14:tracePt t="32083" x="4148138" y="5991225"/>
          <p14:tracePt t="32093" x="4175125" y="5991225"/>
          <p14:tracePt t="32099" x="4194175" y="5991225"/>
          <p14:tracePt t="32109" x="4238625" y="5983288"/>
          <p14:tracePt t="32115" x="4275138" y="5983288"/>
          <p14:tracePt t="32126" x="4321175" y="5973763"/>
          <p14:tracePt t="32131" x="4357688" y="5973763"/>
          <p14:tracePt t="32142" x="4394200" y="5973763"/>
          <p14:tracePt t="32147" x="4413250" y="5954713"/>
          <p14:tracePt t="32155" x="4448175" y="5954713"/>
          <p14:tracePt t="32163" x="4457700" y="5954713"/>
          <p14:tracePt t="32179" x="4476750" y="5954713"/>
          <p14:tracePt t="32187" x="4484688" y="5954713"/>
          <p14:tracePt t="32203" x="4494213" y="5954713"/>
          <p14:tracePt t="32211" x="4494213" y="5946775"/>
          <p14:tracePt t="32227" x="4513263" y="5946775"/>
          <p14:tracePt t="32235" x="4530725" y="5946775"/>
          <p14:tracePt t="32243" x="4549775" y="5946775"/>
          <p14:tracePt t="32251" x="4567238" y="5954713"/>
          <p14:tracePt t="32260" x="4586288" y="5964238"/>
          <p14:tracePt t="32267" x="4630738" y="6000750"/>
          <p14:tracePt t="32276" x="4640263" y="6000750"/>
          <p14:tracePt t="32283" x="4659313" y="6010275"/>
          <p14:tracePt t="32293" x="4676775" y="6027738"/>
          <p14:tracePt t="32299" x="4686300" y="6054725"/>
          <p14:tracePt t="32309" x="4695825" y="6054725"/>
          <p14:tracePt t="32315" x="4703763" y="6054725"/>
          <p14:tracePt t="32371" x="4713288" y="6054725"/>
          <p14:tracePt t="32395" x="4722813" y="6054725"/>
          <p14:tracePt t="32507" x="4730750" y="6054725"/>
          <p14:tracePt t="32514" x="4749800" y="6054725"/>
          <p14:tracePt t="32530" x="4759325" y="6054725"/>
          <p14:tracePt t="32546" x="4767263" y="6054725"/>
          <p14:tracePt t="32562" x="4786313" y="6054725"/>
          <p14:tracePt t="32579" x="4803775" y="6054725"/>
          <p14:tracePt t="32603" x="4813300" y="6054725"/>
          <p14:tracePt t="32627" x="4822825" y="6046788"/>
          <p14:tracePt t="32650" x="4832350" y="6037263"/>
          <p14:tracePt t="32666" x="4840288" y="6018213"/>
          <p14:tracePt t="32674" x="4840288" y="6000750"/>
          <p14:tracePt t="32682" x="4849813" y="5983288"/>
          <p14:tracePt t="32690" x="4859338" y="5964238"/>
          <p14:tracePt t="32698" x="4859338" y="5954713"/>
          <p14:tracePt t="32707" x="4859338" y="5946775"/>
          <p14:tracePt t="32714" x="4859338" y="5937250"/>
          <p14:tracePt t="33179" x="4859338" y="5927725"/>
          <p14:tracePt t="33186" x="4868863" y="5918200"/>
          <p14:tracePt t="33226" x="4886325" y="5910263"/>
          <p14:tracePt t="33235" x="4913313" y="5910263"/>
          <p14:tracePt t="33243" x="4941888" y="5910263"/>
          <p14:tracePt t="33251" x="4995863" y="5910263"/>
          <p14:tracePt t="33259" x="5059363" y="5910263"/>
          <p14:tracePt t="33267" x="5132388" y="5937250"/>
          <p14:tracePt t="33275" x="5178425" y="5946775"/>
          <p14:tracePt t="33283" x="5214938" y="5946775"/>
          <p14:tracePt t="33292" x="5232400" y="5954713"/>
          <p14:tracePt t="33299" x="5251450" y="5964238"/>
          <p14:tracePt t="33315" x="5260975" y="5964238"/>
          <p14:tracePt t="33331" x="5268913" y="5964238"/>
          <p14:tracePt t="33475" x="5278438" y="5964238"/>
          <p14:tracePt t="33627" x="5287963" y="5937250"/>
          <p14:tracePt t="33635" x="5305425" y="5910263"/>
          <p14:tracePt t="33643" x="5314950" y="5910263"/>
          <p14:tracePt t="33651" x="5314950" y="5891213"/>
          <p14:tracePt t="33667" x="5324475" y="5881688"/>
          <p14:tracePt t="33675" x="5334000" y="5873750"/>
          <p14:tracePt t="33683" x="5341938" y="5864225"/>
          <p14:tracePt t="34251" x="5341938" y="5854700"/>
          <p14:tracePt t="34491" x="5387975" y="5845175"/>
          <p14:tracePt t="34499" x="5441950" y="5837238"/>
          <p14:tracePt t="34507" x="5524500" y="5837238"/>
          <p14:tracePt t="34514" x="5580063" y="5837238"/>
          <p14:tracePt t="34523" x="5653088" y="5837238"/>
          <p14:tracePt t="34530" x="5707063" y="5837238"/>
          <p14:tracePt t="34539" x="5797550" y="5837238"/>
          <p14:tracePt t="34546" x="5826125" y="5837238"/>
          <p14:tracePt t="34554" x="5870575" y="5837238"/>
          <p14:tracePt t="34562" x="5899150" y="5837238"/>
          <p14:tracePt t="34571" x="5907088" y="5837238"/>
          <p14:tracePt t="34579" x="5916613" y="5837238"/>
          <p14:tracePt t="34611" x="5926138" y="5837238"/>
          <p14:tracePt t="34643" x="5926138" y="5845175"/>
          <p14:tracePt t="34770" x="5916613" y="5854700"/>
          <p14:tracePt t="34778" x="5899150" y="5864225"/>
          <p14:tracePt t="34786" x="5880100" y="5864225"/>
          <p14:tracePt t="34794" x="5870575" y="5864225"/>
          <p14:tracePt t="34802" x="5862638" y="5864225"/>
          <p14:tracePt t="34810" x="5843588" y="5881688"/>
          <p14:tracePt t="34818" x="5834063" y="5881688"/>
          <p14:tracePt t="34834" x="5826125" y="5881688"/>
          <p14:tracePt t="34899" x="5816600" y="5881688"/>
          <p14:tracePt t="34907" x="5789613" y="5881688"/>
          <p14:tracePt t="34914" x="5780088" y="5881688"/>
          <p14:tracePt t="34926" x="5753100" y="5881688"/>
          <p14:tracePt t="34930" x="5734050" y="5881688"/>
          <p14:tracePt t="34939" x="5724525" y="5881688"/>
          <p14:tracePt t="34946" x="5716588" y="5881688"/>
          <p14:tracePt t="35242" x="5724525" y="5881688"/>
          <p14:tracePt t="35284" x="5734050" y="5881688"/>
          <p14:tracePt t="35643" x="5743575" y="5873750"/>
          <p14:tracePt t="35650" x="5743575" y="5854700"/>
          <p14:tracePt t="35658" x="5743575" y="5845175"/>
          <p14:tracePt t="35674" x="5743575" y="5837238"/>
          <p14:tracePt t="35682" x="5743575" y="5827713"/>
          <p14:tracePt t="35698" x="5743575" y="5818188"/>
          <p14:tracePt t="35707" x="5743575" y="5808663"/>
          <p14:tracePt t="35731" x="5743575" y="5800725"/>
          <p14:tracePt t="35744" x="5743575" y="5791200"/>
          <p14:tracePt t="35747" x="5743575" y="5772150"/>
          <p14:tracePt t="35759" x="5743575" y="5764213"/>
          <p14:tracePt t="36356" x="5753100" y="5754688"/>
          <p14:tracePt t="36371" x="5761038" y="5754688"/>
          <p14:tracePt t="36387" x="5761038" y="5764213"/>
          <p14:tracePt t="36394" x="5770563" y="5772150"/>
          <p14:tracePt t="36859" x="5816600" y="5754688"/>
          <p14:tracePt t="36867" x="5843588" y="5735638"/>
          <p14:tracePt t="36875" x="5870575" y="5699125"/>
          <p14:tracePt t="36883" x="5889625" y="5691188"/>
          <p14:tracePt t="36891" x="5935663" y="5662613"/>
          <p14:tracePt t="36899" x="5943600" y="5654675"/>
          <p14:tracePt t="36908" x="5962650" y="5635625"/>
          <p14:tracePt t="36915" x="5980113" y="5618163"/>
          <p14:tracePt t="36926" x="5989638" y="5608638"/>
          <p14:tracePt t="36931" x="5999163" y="5599113"/>
          <p14:tracePt t="37130" x="6062663" y="5535613"/>
          <p14:tracePt t="37138" x="6199188" y="5472113"/>
          <p14:tracePt t="37146" x="6326188" y="5416550"/>
          <p14:tracePt t="37154" x="6481763" y="5335588"/>
          <p14:tracePt t="37162" x="6654800" y="5262563"/>
          <p14:tracePt t="37170" x="6800850" y="5197475"/>
          <p14:tracePt t="37178" x="6973888" y="5143500"/>
          <p14:tracePt t="37187" x="7283450" y="5080000"/>
          <p14:tracePt t="37194" x="7602538" y="5043488"/>
          <p14:tracePt t="37202" x="7867650" y="4970463"/>
          <p14:tracePt t="37210" x="8031163" y="4906963"/>
          <p14:tracePt t="37218" x="8177213" y="4878388"/>
          <p14:tracePt t="37226" x="8296275" y="4851400"/>
          <p14:tracePt t="37234" x="8396288" y="4797425"/>
          <p14:tracePt t="37242" x="8488363" y="4751388"/>
          <p14:tracePt t="37250" x="8588375" y="4705350"/>
          <p14:tracePt t="37258" x="8688388" y="4678363"/>
          <p14:tracePt t="37266" x="8788400" y="4624388"/>
          <p14:tracePt t="37275" x="8878888" y="4587875"/>
          <p14:tracePt t="37282" x="8943975" y="4559300"/>
          <p14:tracePt t="37291" x="9034463" y="4541838"/>
          <p14:tracePt t="37298" x="9097963" y="450532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a:xfrm>
            <a:off x="250825" y="31115"/>
            <a:ext cx="2879725" cy="749300"/>
          </a:xfrm>
        </p:spPr>
        <p:txBody>
          <a:bodyPr/>
          <a:lstStyle/>
          <a:p>
            <a:pPr>
              <a:lnSpc>
                <a:spcPct val="80000"/>
              </a:lnSpc>
              <a:buFontTx/>
              <a:buNone/>
            </a:pPr>
            <a:r>
              <a:rPr lang="ja-JP" altLang="en-US" sz="2400" dirty="0"/>
              <a:t>演習</a:t>
            </a:r>
            <a:r>
              <a:rPr lang="en-US" altLang="ja-JP" sz="2400" dirty="0"/>
              <a:t>2</a:t>
            </a:r>
            <a:r>
              <a:rPr lang="ja-JP" altLang="en-US" sz="2400" dirty="0"/>
              <a:t>．１　下の回路のブール式を書け</a:t>
            </a:r>
          </a:p>
        </p:txBody>
      </p:sp>
      <p:grpSp>
        <p:nvGrpSpPr>
          <p:cNvPr id="46083" name="Group 3"/>
          <p:cNvGrpSpPr>
            <a:grpSpLocks/>
          </p:cNvGrpSpPr>
          <p:nvPr/>
        </p:nvGrpSpPr>
        <p:grpSpPr bwMode="auto">
          <a:xfrm>
            <a:off x="653405" y="2978250"/>
            <a:ext cx="720725" cy="1081087"/>
            <a:chOff x="1156" y="845"/>
            <a:chExt cx="590" cy="907"/>
          </a:xfrm>
        </p:grpSpPr>
        <p:sp>
          <p:nvSpPr>
            <p:cNvPr id="46084" name="Line 4"/>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085" name="Line 5"/>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086" name="Line 6"/>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087" name="Line 7"/>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088" name="Oval 8"/>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89" name="Line 9"/>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090" name="Line 10"/>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6091" name="Group 11"/>
          <p:cNvGrpSpPr>
            <a:grpSpLocks/>
          </p:cNvGrpSpPr>
          <p:nvPr/>
        </p:nvGrpSpPr>
        <p:grpSpPr bwMode="auto">
          <a:xfrm>
            <a:off x="2987675" y="5445125"/>
            <a:ext cx="600075" cy="1079500"/>
            <a:chOff x="2789" y="2746"/>
            <a:chExt cx="514" cy="907"/>
          </a:xfrm>
        </p:grpSpPr>
        <p:sp>
          <p:nvSpPr>
            <p:cNvPr id="46092" name="Line 12"/>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093" name="Line 13"/>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094" name="Line 14"/>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095" name="Line 15"/>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096" name="Line 16"/>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097" name="Line 17"/>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6098" name="Group 18"/>
          <p:cNvGrpSpPr>
            <a:grpSpLocks/>
          </p:cNvGrpSpPr>
          <p:nvPr/>
        </p:nvGrpSpPr>
        <p:grpSpPr bwMode="auto">
          <a:xfrm>
            <a:off x="1619250" y="5445125"/>
            <a:ext cx="600075" cy="1079500"/>
            <a:chOff x="2789" y="2746"/>
            <a:chExt cx="514" cy="907"/>
          </a:xfrm>
        </p:grpSpPr>
        <p:sp>
          <p:nvSpPr>
            <p:cNvPr id="46099" name="Line 19"/>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00" name="Line 20"/>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01" name="Line 21"/>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02" name="Line 22"/>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03" name="Line 23"/>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04" name="Line 24"/>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6105" name="Group 25"/>
          <p:cNvGrpSpPr>
            <a:grpSpLocks/>
          </p:cNvGrpSpPr>
          <p:nvPr/>
        </p:nvGrpSpPr>
        <p:grpSpPr bwMode="auto">
          <a:xfrm>
            <a:off x="587375" y="5443538"/>
            <a:ext cx="600075" cy="1079500"/>
            <a:chOff x="2789" y="2746"/>
            <a:chExt cx="514" cy="907"/>
          </a:xfrm>
        </p:grpSpPr>
        <p:sp>
          <p:nvSpPr>
            <p:cNvPr id="46106" name="Line 26"/>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07" name="Line 27"/>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08" name="Line 28"/>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09" name="Line 29"/>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10" name="Line 30"/>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11" name="Line 31"/>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6112" name="Group 32"/>
          <p:cNvGrpSpPr>
            <a:grpSpLocks/>
          </p:cNvGrpSpPr>
          <p:nvPr/>
        </p:nvGrpSpPr>
        <p:grpSpPr bwMode="auto">
          <a:xfrm>
            <a:off x="1249363" y="4364038"/>
            <a:ext cx="600075" cy="1079500"/>
            <a:chOff x="2789" y="2746"/>
            <a:chExt cx="514" cy="907"/>
          </a:xfrm>
        </p:grpSpPr>
        <p:sp>
          <p:nvSpPr>
            <p:cNvPr id="46113" name="Line 33"/>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14" name="Line 34"/>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15" name="Line 35"/>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16" name="Line 36"/>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17" name="Line 37"/>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18" name="Line 38"/>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6119" name="Group 39"/>
          <p:cNvGrpSpPr>
            <a:grpSpLocks/>
          </p:cNvGrpSpPr>
          <p:nvPr/>
        </p:nvGrpSpPr>
        <p:grpSpPr bwMode="auto">
          <a:xfrm>
            <a:off x="1763713" y="2276475"/>
            <a:ext cx="792162" cy="1079500"/>
            <a:chOff x="1156" y="845"/>
            <a:chExt cx="590" cy="907"/>
          </a:xfrm>
        </p:grpSpPr>
        <p:sp>
          <p:nvSpPr>
            <p:cNvPr id="46120" name="Line 40"/>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21" name="Line 41"/>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22" name="Line 42"/>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23" name="Line 43"/>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24" name="Oval 44"/>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25" name="Line 45"/>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26" name="Line 46"/>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6127" name="Group 47"/>
          <p:cNvGrpSpPr>
            <a:grpSpLocks/>
          </p:cNvGrpSpPr>
          <p:nvPr/>
        </p:nvGrpSpPr>
        <p:grpSpPr bwMode="auto">
          <a:xfrm>
            <a:off x="625309" y="1900722"/>
            <a:ext cx="720725" cy="1079500"/>
            <a:chOff x="1156" y="845"/>
            <a:chExt cx="590" cy="907"/>
          </a:xfrm>
        </p:grpSpPr>
        <p:sp>
          <p:nvSpPr>
            <p:cNvPr id="46128" name="Line 48"/>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29" name="Line 49"/>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30" name="Line 50"/>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31" name="Line 51"/>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32" name="Oval 52"/>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33" name="Line 53"/>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34" name="Line 54"/>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6135" name="Group 55"/>
          <p:cNvGrpSpPr>
            <a:grpSpLocks/>
          </p:cNvGrpSpPr>
          <p:nvPr/>
        </p:nvGrpSpPr>
        <p:grpSpPr bwMode="auto">
          <a:xfrm>
            <a:off x="539750" y="836613"/>
            <a:ext cx="792163" cy="1079500"/>
            <a:chOff x="1156" y="845"/>
            <a:chExt cx="590" cy="907"/>
          </a:xfrm>
        </p:grpSpPr>
        <p:sp>
          <p:nvSpPr>
            <p:cNvPr id="46136" name="Line 56"/>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37" name="Line 57"/>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38" name="Line 58"/>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39" name="Line 59"/>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40" name="Oval 60"/>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41" name="Line 61"/>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42" name="Line 62"/>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6143" name="Line 63"/>
          <p:cNvSpPr>
            <a:spLocks noChangeShapeType="1"/>
          </p:cNvSpPr>
          <p:nvPr/>
        </p:nvSpPr>
        <p:spPr bwMode="auto">
          <a:xfrm>
            <a:off x="1374130" y="4076700"/>
            <a:ext cx="2663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44" name="Line 64"/>
          <p:cNvSpPr>
            <a:spLocks noChangeShapeType="1"/>
          </p:cNvSpPr>
          <p:nvPr/>
        </p:nvSpPr>
        <p:spPr bwMode="auto">
          <a:xfrm>
            <a:off x="1187450" y="6524625"/>
            <a:ext cx="10080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45" name="Line 65"/>
          <p:cNvSpPr>
            <a:spLocks noChangeShapeType="1"/>
          </p:cNvSpPr>
          <p:nvPr/>
        </p:nvSpPr>
        <p:spPr bwMode="auto">
          <a:xfrm>
            <a:off x="1187450" y="5445125"/>
            <a:ext cx="10080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6146" name="Group 66"/>
          <p:cNvGrpSpPr>
            <a:grpSpLocks/>
          </p:cNvGrpSpPr>
          <p:nvPr/>
        </p:nvGrpSpPr>
        <p:grpSpPr bwMode="auto">
          <a:xfrm>
            <a:off x="1979613" y="6669088"/>
            <a:ext cx="431800" cy="144462"/>
            <a:chOff x="2789" y="4019"/>
            <a:chExt cx="272" cy="91"/>
          </a:xfrm>
        </p:grpSpPr>
        <p:sp>
          <p:nvSpPr>
            <p:cNvPr id="46147" name="Line 67"/>
            <p:cNvSpPr>
              <a:spLocks noChangeShapeType="1"/>
            </p:cNvSpPr>
            <p:nvPr/>
          </p:nvSpPr>
          <p:spPr bwMode="auto">
            <a:xfrm>
              <a:off x="2789" y="401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48" name="Line 68"/>
            <p:cNvSpPr>
              <a:spLocks noChangeShapeType="1"/>
            </p:cNvSpPr>
            <p:nvPr/>
          </p:nvSpPr>
          <p:spPr bwMode="auto">
            <a:xfrm flipH="1">
              <a:off x="280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49" name="Line 69"/>
            <p:cNvSpPr>
              <a:spLocks noChangeShapeType="1"/>
            </p:cNvSpPr>
            <p:nvPr/>
          </p:nvSpPr>
          <p:spPr bwMode="auto">
            <a:xfrm flipH="1">
              <a:off x="285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50" name="Line 70"/>
            <p:cNvSpPr>
              <a:spLocks noChangeShapeType="1"/>
            </p:cNvSpPr>
            <p:nvPr/>
          </p:nvSpPr>
          <p:spPr bwMode="auto">
            <a:xfrm flipH="1">
              <a:off x="289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51" name="Line 71"/>
            <p:cNvSpPr>
              <a:spLocks noChangeShapeType="1"/>
            </p:cNvSpPr>
            <p:nvPr/>
          </p:nvSpPr>
          <p:spPr bwMode="auto">
            <a:xfrm flipH="1">
              <a:off x="294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52" name="Line 72"/>
            <p:cNvSpPr>
              <a:spLocks noChangeShapeType="1"/>
            </p:cNvSpPr>
            <p:nvPr/>
          </p:nvSpPr>
          <p:spPr bwMode="auto">
            <a:xfrm flipH="1">
              <a:off x="298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6153" name="Line 73"/>
          <p:cNvSpPr>
            <a:spLocks noChangeShapeType="1"/>
          </p:cNvSpPr>
          <p:nvPr/>
        </p:nvSpPr>
        <p:spPr bwMode="auto">
          <a:xfrm>
            <a:off x="2195513" y="6524625"/>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54" name="Line 74"/>
          <p:cNvSpPr>
            <a:spLocks noChangeShapeType="1"/>
          </p:cNvSpPr>
          <p:nvPr/>
        </p:nvSpPr>
        <p:spPr bwMode="auto">
          <a:xfrm>
            <a:off x="2195513" y="6524625"/>
            <a:ext cx="1439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55" name="Line 75"/>
          <p:cNvSpPr>
            <a:spLocks noChangeShapeType="1"/>
          </p:cNvSpPr>
          <p:nvPr/>
        </p:nvSpPr>
        <p:spPr bwMode="auto">
          <a:xfrm flipV="1">
            <a:off x="1835150" y="40767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56" name="Line 76"/>
          <p:cNvSpPr>
            <a:spLocks noChangeShapeType="1"/>
          </p:cNvSpPr>
          <p:nvPr/>
        </p:nvSpPr>
        <p:spPr bwMode="auto">
          <a:xfrm>
            <a:off x="1187450" y="836613"/>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57" name="Line 77"/>
          <p:cNvSpPr>
            <a:spLocks noChangeShapeType="1"/>
          </p:cNvSpPr>
          <p:nvPr/>
        </p:nvSpPr>
        <p:spPr bwMode="auto">
          <a:xfrm>
            <a:off x="1331913" y="1052513"/>
            <a:ext cx="12239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58" name="Line 78"/>
          <p:cNvSpPr>
            <a:spLocks noChangeShapeType="1"/>
          </p:cNvSpPr>
          <p:nvPr/>
        </p:nvSpPr>
        <p:spPr bwMode="auto">
          <a:xfrm>
            <a:off x="2528971" y="1052513"/>
            <a:ext cx="0" cy="12239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59" name="Line 79"/>
          <p:cNvSpPr>
            <a:spLocks noChangeShapeType="1"/>
          </p:cNvSpPr>
          <p:nvPr/>
        </p:nvSpPr>
        <p:spPr bwMode="auto">
          <a:xfrm>
            <a:off x="2555875" y="3357563"/>
            <a:ext cx="0" cy="719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60" name="Text Box 80"/>
          <p:cNvSpPr txBox="1">
            <a:spLocks noChangeArrowheads="1"/>
          </p:cNvSpPr>
          <p:nvPr/>
        </p:nvSpPr>
        <p:spPr bwMode="auto">
          <a:xfrm>
            <a:off x="1692275" y="25574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a:t>
            </a:r>
          </a:p>
        </p:txBody>
      </p:sp>
      <p:sp>
        <p:nvSpPr>
          <p:cNvPr id="46161" name="Text Box 81"/>
          <p:cNvSpPr txBox="1">
            <a:spLocks noChangeArrowheads="1"/>
          </p:cNvSpPr>
          <p:nvPr/>
        </p:nvSpPr>
        <p:spPr bwMode="auto">
          <a:xfrm>
            <a:off x="900113" y="45751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a:t>
            </a:r>
          </a:p>
        </p:txBody>
      </p:sp>
      <p:sp>
        <p:nvSpPr>
          <p:cNvPr id="46162" name="Text Box 82"/>
          <p:cNvSpPr txBox="1">
            <a:spLocks noChangeArrowheads="1"/>
          </p:cNvSpPr>
          <p:nvPr/>
        </p:nvSpPr>
        <p:spPr bwMode="auto">
          <a:xfrm>
            <a:off x="203200" y="22764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46163" name="Text Box 83"/>
          <p:cNvSpPr txBox="1">
            <a:spLocks noChangeArrowheads="1"/>
          </p:cNvSpPr>
          <p:nvPr/>
        </p:nvSpPr>
        <p:spPr bwMode="auto">
          <a:xfrm>
            <a:off x="250825" y="57991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46164" name="Text Box 84"/>
          <p:cNvSpPr txBox="1">
            <a:spLocks noChangeArrowheads="1"/>
          </p:cNvSpPr>
          <p:nvPr/>
        </p:nvSpPr>
        <p:spPr bwMode="auto">
          <a:xfrm>
            <a:off x="1331913" y="58705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46165" name="Text Box 85"/>
          <p:cNvSpPr txBox="1">
            <a:spLocks noChangeArrowheads="1"/>
          </p:cNvSpPr>
          <p:nvPr/>
        </p:nvSpPr>
        <p:spPr bwMode="auto">
          <a:xfrm>
            <a:off x="2627313" y="573405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a:t>
            </a:r>
          </a:p>
        </p:txBody>
      </p:sp>
      <p:sp>
        <p:nvSpPr>
          <p:cNvPr id="46166" name="Text Box 86"/>
          <p:cNvSpPr txBox="1">
            <a:spLocks noChangeArrowheads="1"/>
          </p:cNvSpPr>
          <p:nvPr/>
        </p:nvSpPr>
        <p:spPr bwMode="auto">
          <a:xfrm>
            <a:off x="179388" y="11969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46167" name="Text Box 87"/>
          <p:cNvSpPr txBox="1">
            <a:spLocks noChangeArrowheads="1"/>
          </p:cNvSpPr>
          <p:nvPr/>
        </p:nvSpPr>
        <p:spPr bwMode="auto">
          <a:xfrm>
            <a:off x="179388" y="33575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a:t>
            </a:r>
          </a:p>
        </p:txBody>
      </p:sp>
      <p:sp>
        <p:nvSpPr>
          <p:cNvPr id="46168" name="Text Box 88"/>
          <p:cNvSpPr txBox="1">
            <a:spLocks noChangeArrowheads="1"/>
          </p:cNvSpPr>
          <p:nvPr/>
        </p:nvSpPr>
        <p:spPr bwMode="auto">
          <a:xfrm>
            <a:off x="4067175" y="38608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Z</a:t>
            </a:r>
          </a:p>
        </p:txBody>
      </p:sp>
      <p:sp>
        <p:nvSpPr>
          <p:cNvPr id="46169" name="Line 89"/>
          <p:cNvSpPr>
            <a:spLocks noChangeShapeType="1"/>
          </p:cNvSpPr>
          <p:nvPr/>
        </p:nvSpPr>
        <p:spPr bwMode="auto">
          <a:xfrm>
            <a:off x="2195513" y="5445125"/>
            <a:ext cx="1368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170" name="Rectangle 90"/>
          <p:cNvSpPr>
            <a:spLocks noChangeArrowheads="1"/>
          </p:cNvSpPr>
          <p:nvPr/>
        </p:nvSpPr>
        <p:spPr bwMode="auto">
          <a:xfrm>
            <a:off x="4500563" y="188913"/>
            <a:ext cx="4176712"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FontTx/>
              <a:buNone/>
            </a:pPr>
            <a:r>
              <a:rPr lang="ja-JP" altLang="en-US" dirty="0"/>
              <a:t>演習２．</a:t>
            </a:r>
            <a:r>
              <a:rPr lang="en-US" altLang="ja-JP" dirty="0"/>
              <a:t>2</a:t>
            </a:r>
            <a:r>
              <a:rPr lang="ja-JP" altLang="en-US" dirty="0"/>
              <a:t>　下のブール式の回路を書け</a:t>
            </a:r>
          </a:p>
          <a:p>
            <a:pPr>
              <a:buFontTx/>
              <a:buNone/>
            </a:pPr>
            <a:endParaRPr lang="ja-JP" altLang="en-US" dirty="0"/>
          </a:p>
          <a:p>
            <a:pPr>
              <a:buFontTx/>
              <a:buNone/>
            </a:pPr>
            <a:r>
              <a:rPr lang="en-US" altLang="ja-JP" dirty="0"/>
              <a:t>Z=A</a:t>
            </a:r>
            <a:r>
              <a:rPr lang="ja-JP" altLang="en-US" dirty="0"/>
              <a:t>・</a:t>
            </a:r>
            <a:r>
              <a:rPr lang="en-US" altLang="ja-JP" dirty="0"/>
              <a:t>B</a:t>
            </a:r>
            <a:r>
              <a:rPr lang="ja-JP" altLang="en-US" dirty="0"/>
              <a:t>＋</a:t>
            </a:r>
            <a:r>
              <a:rPr lang="en-US" altLang="ja-JP" dirty="0"/>
              <a:t>C</a:t>
            </a:r>
            <a:r>
              <a:rPr lang="ja-JP" altLang="en-US" dirty="0"/>
              <a:t>・</a:t>
            </a:r>
            <a:r>
              <a:rPr lang="en-US" altLang="ja-JP" dirty="0"/>
              <a:t>D</a:t>
            </a:r>
          </a:p>
        </p:txBody>
      </p:sp>
      <p:sp>
        <p:nvSpPr>
          <p:cNvPr id="46171" name="Line 91"/>
          <p:cNvSpPr>
            <a:spLocks noChangeShapeType="1"/>
          </p:cNvSpPr>
          <p:nvPr/>
        </p:nvSpPr>
        <p:spPr bwMode="auto">
          <a:xfrm>
            <a:off x="5076825" y="1916113"/>
            <a:ext cx="2016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 name="楕円 91"/>
          <p:cNvSpPr/>
          <p:nvPr/>
        </p:nvSpPr>
        <p:spPr>
          <a:xfrm>
            <a:off x="2483768" y="4005064"/>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楕円 93"/>
          <p:cNvSpPr/>
          <p:nvPr/>
        </p:nvSpPr>
        <p:spPr>
          <a:xfrm>
            <a:off x="1763688" y="4005064"/>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楕円 94"/>
          <p:cNvSpPr/>
          <p:nvPr/>
        </p:nvSpPr>
        <p:spPr>
          <a:xfrm>
            <a:off x="1260302" y="980728"/>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楕円 95"/>
          <p:cNvSpPr/>
          <p:nvPr/>
        </p:nvSpPr>
        <p:spPr>
          <a:xfrm>
            <a:off x="1259632" y="764704"/>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楕円 96"/>
          <p:cNvSpPr/>
          <p:nvPr/>
        </p:nvSpPr>
        <p:spPr>
          <a:xfrm>
            <a:off x="1763688" y="5372075"/>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楕円 97"/>
          <p:cNvSpPr/>
          <p:nvPr/>
        </p:nvSpPr>
        <p:spPr>
          <a:xfrm>
            <a:off x="2123728" y="6452195"/>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楕円 98"/>
          <p:cNvSpPr/>
          <p:nvPr/>
        </p:nvSpPr>
        <p:spPr>
          <a:xfrm>
            <a:off x="2123728" y="5373216"/>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a:extLst>
              <a:ext uri="{FF2B5EF4-FFF2-40B4-BE49-F238E27FC236}">
                <a16:creationId xmlns:a16="http://schemas.microsoft.com/office/drawing/2014/main" id="{2FFD7886-5294-481D-A117-A271929E42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745"/>
    </mc:Choice>
    <mc:Fallback xmlns="">
      <p:transition spd="slow" advTm="38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9957" x="1787525" y="5481638"/>
          <p14:tracePt t="20087" x="1804988" y="5462588"/>
          <p14:tracePt t="20095" x="1841500" y="5453063"/>
          <p14:tracePt t="20103" x="1868488" y="5408613"/>
          <p14:tracePt t="20111" x="1905000" y="5362575"/>
          <p14:tracePt t="20119" x="1914525" y="5353050"/>
          <p14:tracePt t="20127" x="1924050" y="5326063"/>
          <p14:tracePt t="20136" x="1931988" y="5289550"/>
          <p14:tracePt t="20143" x="1968500" y="5233988"/>
          <p14:tracePt t="20151" x="1968500" y="5207000"/>
          <p14:tracePt t="20159" x="1978025" y="5197475"/>
          <p14:tracePt t="20191" x="1978025" y="5189538"/>
          <p14:tracePt t="20207" x="1968500" y="5160963"/>
          <p14:tracePt t="20215" x="1960563" y="5160963"/>
          <p14:tracePt t="20223" x="1924050" y="5160963"/>
          <p14:tracePt t="20231" x="1868488" y="5160963"/>
          <p14:tracePt t="20239" x="1851025" y="5160963"/>
          <p14:tracePt t="20248" x="1824038" y="5160963"/>
          <p14:tracePt t="20255" x="1787525" y="5160963"/>
          <p14:tracePt t="20263" x="1758950" y="5153025"/>
          <p14:tracePt t="20271" x="1695450" y="5143500"/>
          <p14:tracePt t="20279" x="1631950" y="5106988"/>
          <p14:tracePt t="20287" x="1585913" y="5080000"/>
          <p14:tracePt t="20295" x="1476375" y="4979988"/>
          <p14:tracePt t="20303" x="1431925" y="4933950"/>
          <p14:tracePt t="20311" x="1349375" y="4833938"/>
          <p14:tracePt t="20320" x="1285875" y="4732338"/>
          <p14:tracePt t="20327" x="1230313" y="4614863"/>
          <p14:tracePt t="20335" x="1166813" y="4459288"/>
          <p14:tracePt t="20343" x="1157288" y="4386263"/>
          <p14:tracePt t="20351" x="1139825" y="4313238"/>
          <p14:tracePt t="20359" x="1130300" y="4213225"/>
          <p14:tracePt t="20367" x="1130300" y="4159250"/>
          <p14:tracePt t="20375" x="1130300" y="4086225"/>
          <p14:tracePt t="20383" x="1130300" y="4013200"/>
          <p14:tracePt t="20391" x="1130300" y="3921125"/>
          <p14:tracePt t="20399" x="1130300" y="3811588"/>
          <p14:tracePt t="20407" x="1130300" y="3702050"/>
          <p14:tracePt t="20415" x="1166813" y="3602038"/>
          <p14:tracePt t="20423" x="1203325" y="3482975"/>
          <p14:tracePt t="20431" x="1276350" y="3375025"/>
          <p14:tracePt t="20439" x="1366838" y="3236913"/>
          <p14:tracePt t="20447" x="1495425" y="3100388"/>
          <p14:tracePt t="20455" x="1631950" y="2954338"/>
          <p14:tracePt t="20463" x="1768475" y="2836863"/>
          <p14:tracePt t="20471" x="1887538" y="2717800"/>
          <p14:tracePt t="20479" x="2041525" y="2625725"/>
          <p14:tracePt t="20487" x="2197100" y="2517775"/>
          <p14:tracePt t="20495" x="2352675" y="2425700"/>
          <p14:tracePt t="20503" x="2479675" y="2398713"/>
          <p14:tracePt t="20511" x="2616200" y="2335213"/>
          <p14:tracePt t="20519" x="2744788" y="2306638"/>
          <p14:tracePt t="20527" x="2825750" y="2279650"/>
          <p14:tracePt t="20537" x="2898775" y="2279650"/>
          <p14:tracePt t="20543" x="2971800" y="2279650"/>
          <p14:tracePt t="20552" x="3044825" y="2279650"/>
          <p14:tracePt t="20559" x="3071813" y="2279650"/>
          <p14:tracePt t="20567" x="3136900" y="2325688"/>
          <p14:tracePt t="20575" x="3163888" y="2362200"/>
          <p14:tracePt t="20584" x="3190875" y="2425700"/>
          <p14:tracePt t="20591" x="3236913" y="2517775"/>
          <p14:tracePt t="20601" x="3273425" y="2617788"/>
          <p14:tracePt t="20609" x="3300413" y="2717800"/>
          <p14:tracePt t="20616" x="3327400" y="2827338"/>
          <p14:tracePt t="20624" x="3346450" y="2936875"/>
          <p14:tracePt t="20632" x="3373438" y="3054350"/>
          <p14:tracePt t="20639" x="3390900" y="3182938"/>
          <p14:tracePt t="20647" x="3400425" y="3309938"/>
          <p14:tracePt t="20655" x="3419475" y="3438525"/>
          <p14:tracePt t="20664" x="3419475" y="3565525"/>
          <p14:tracePt t="20672" x="3409950" y="3684588"/>
          <p14:tracePt t="20679" x="3354388" y="3830638"/>
          <p14:tracePt t="20688" x="3290888" y="3967163"/>
          <p14:tracePt t="20695" x="3227388" y="4113213"/>
          <p14:tracePt t="20704" x="3154363" y="4232275"/>
          <p14:tracePt t="20711" x="3081338" y="4349750"/>
          <p14:tracePt t="20720" x="3044825" y="4413250"/>
          <p14:tracePt t="20727" x="2981325" y="4478338"/>
          <p14:tracePt t="20738" x="2908300" y="4551363"/>
          <p14:tracePt t="20743" x="2825750" y="4605338"/>
          <p14:tracePt t="20752" x="2716213" y="4660900"/>
          <p14:tracePt t="20759" x="2616200" y="4687888"/>
          <p14:tracePt t="20769" x="2516188" y="4732338"/>
          <p14:tracePt t="20775" x="2443163" y="4741863"/>
          <p14:tracePt t="20783" x="2333625" y="4760913"/>
          <p14:tracePt t="20791" x="2270125" y="4768850"/>
          <p14:tracePt t="20799" x="2197100" y="4768850"/>
          <p14:tracePt t="20807" x="2106613" y="4768850"/>
          <p14:tracePt t="20815" x="2014538" y="4768850"/>
          <p14:tracePt t="20823" x="1941513" y="4768850"/>
          <p14:tracePt t="20831" x="1860550" y="4741863"/>
          <p14:tracePt t="20839" x="1795463" y="4697413"/>
          <p14:tracePt t="20847" x="1758950" y="4668838"/>
          <p14:tracePt t="20855" x="1741488" y="4632325"/>
          <p14:tracePt t="20863" x="1731963" y="4605338"/>
          <p14:tracePt t="20871" x="1731963" y="4568825"/>
          <p14:tracePt t="20879" x="1731963" y="4522788"/>
          <p14:tracePt t="20887" x="1731963" y="4505325"/>
          <p14:tracePt t="20895" x="1731963" y="4422775"/>
          <p14:tracePt t="20903" x="1778000" y="4359275"/>
          <p14:tracePt t="20911" x="1841500" y="4303713"/>
          <p14:tracePt t="20919" x="1960563" y="4259263"/>
          <p14:tracePt t="20927" x="2033588" y="4240213"/>
          <p14:tracePt t="20937" x="2133600" y="4213225"/>
          <p14:tracePt t="20943" x="2243138" y="4213225"/>
          <p14:tracePt t="20952" x="2352675" y="4213225"/>
          <p14:tracePt t="20959" x="2479675" y="4213225"/>
          <p14:tracePt t="20967" x="2606675" y="4213225"/>
          <p14:tracePt t="20975" x="2752725" y="4213225"/>
          <p14:tracePt t="20983" x="2917825" y="4213225"/>
          <p14:tracePt t="20991" x="3063875" y="4213225"/>
          <p14:tracePt t="20999" x="3236913" y="4213225"/>
          <p14:tracePt t="21007" x="3400425" y="4213225"/>
          <p14:tracePt t="21015" x="3582988" y="4213225"/>
          <p14:tracePt t="21023" x="3765550" y="4213225"/>
          <p14:tracePt t="21031" x="3948113" y="4213225"/>
          <p14:tracePt t="21039" x="4111625" y="4176713"/>
          <p14:tracePt t="21047" x="4330700" y="4113213"/>
          <p14:tracePt t="21055" x="4494213" y="4040188"/>
          <p14:tracePt t="21063" x="4667250" y="3957638"/>
          <p14:tracePt t="21071" x="4859338" y="3875088"/>
          <p14:tracePt t="21079" x="5059363" y="3794125"/>
          <p14:tracePt t="21087" x="5297488" y="3702050"/>
          <p14:tracePt t="21095" x="5451475" y="3638550"/>
          <p14:tracePt t="21103" x="5597525" y="3602038"/>
          <p14:tracePt t="21111" x="5743575" y="3556000"/>
          <p14:tracePt t="21119" x="5843588" y="3529013"/>
          <p14:tracePt t="21127" x="5935663" y="3502025"/>
          <p14:tracePt t="21135" x="5999163" y="3482975"/>
          <p14:tracePt t="21143" x="6035675" y="3482975"/>
          <p14:tracePt t="21152" x="6072188" y="3482975"/>
          <p14:tracePt t="21328" x="6035675" y="3475038"/>
          <p14:tracePt t="21335" x="5962650" y="3465513"/>
          <p14:tracePt t="21343" x="5899150" y="3438525"/>
          <p14:tracePt t="21352" x="5797550" y="3392488"/>
          <p14:tracePt t="21359" x="5697538" y="3355975"/>
          <p14:tracePt t="21367" x="5588000" y="3282950"/>
          <p14:tracePt t="21375" x="5470525" y="3209925"/>
          <p14:tracePt t="21383" x="5368925" y="3146425"/>
          <p14:tracePt t="21391" x="5268913" y="3082925"/>
          <p14:tracePt t="21399" x="5168900" y="3009900"/>
          <p14:tracePt t="21407" x="5086350" y="2936875"/>
          <p14:tracePt t="21415" x="4995863" y="2863850"/>
          <p14:tracePt t="21423" x="4949825" y="2817813"/>
          <p14:tracePt t="21431" x="4876800" y="2717800"/>
          <p14:tracePt t="21439" x="4832350" y="2617788"/>
          <p14:tracePt t="21447" x="4795838" y="2508250"/>
          <p14:tracePt t="21455" x="4730750" y="2408238"/>
          <p14:tracePt t="21463" x="4722813" y="2298700"/>
          <p14:tracePt t="21471" x="4695825" y="2216150"/>
          <p14:tracePt t="21479" x="4695825" y="2106613"/>
          <p14:tracePt t="21487" x="4686300" y="2024063"/>
          <p14:tracePt t="21495" x="4686300" y="1914525"/>
          <p14:tracePt t="21504" x="4686300" y="1860550"/>
          <p14:tracePt t="21511" x="4686300" y="1787525"/>
          <p14:tracePt t="21520" x="4686300" y="1714500"/>
          <p14:tracePt t="21527" x="4686300" y="1641475"/>
          <p14:tracePt t="21538" x="4695825" y="1577975"/>
          <p14:tracePt t="21543" x="4740275" y="1495425"/>
          <p14:tracePt t="21554" x="4776788" y="1449388"/>
          <p14:tracePt t="21561" x="4813300" y="1404938"/>
          <p14:tracePt t="21569" x="4832350" y="1339850"/>
          <p14:tracePt t="21576" x="4868863" y="1322388"/>
          <p14:tracePt t="21587" x="4895850" y="1285875"/>
          <p14:tracePt t="21592" x="4922838" y="1276350"/>
          <p14:tracePt t="21599" x="5005388" y="1231900"/>
          <p14:tracePt t="21607" x="5059363" y="1203325"/>
          <p14:tracePt t="21616" x="5159375" y="1176338"/>
          <p14:tracePt t="21623" x="5251450" y="1166813"/>
          <p14:tracePt t="21631" x="5351463" y="1149350"/>
          <p14:tracePt t="21639" x="5441950" y="1149350"/>
          <p14:tracePt t="21647" x="5497513" y="1139825"/>
          <p14:tracePt t="21655" x="5570538" y="1139825"/>
          <p14:tracePt t="21663" x="5624513" y="1139825"/>
          <p14:tracePt t="21671" x="5688013" y="1139825"/>
          <p14:tracePt t="21679" x="5743575" y="1139825"/>
          <p14:tracePt t="21687" x="5797550" y="1139825"/>
          <p14:tracePt t="21695" x="5843588" y="1139825"/>
          <p14:tracePt t="21704" x="5916613" y="1176338"/>
          <p14:tracePt t="21711" x="5962650" y="1203325"/>
          <p14:tracePt t="21721" x="6016625" y="1249363"/>
          <p14:tracePt t="21727" x="6089650" y="1331913"/>
          <p14:tracePt t="21738" x="6126163" y="1395413"/>
          <p14:tracePt t="21743" x="6199188" y="1514475"/>
          <p14:tracePt t="21752" x="6254750" y="1614488"/>
          <p14:tracePt t="21759" x="6308725" y="1714500"/>
          <p14:tracePt t="21769" x="6354763" y="1814513"/>
          <p14:tracePt t="21775" x="6408738" y="1878013"/>
          <p14:tracePt t="21785" x="6445250" y="1960563"/>
          <p14:tracePt t="21791" x="6464300" y="1987550"/>
          <p14:tracePt t="21799" x="6500813" y="2060575"/>
          <p14:tracePt t="21807" x="6508750" y="2079625"/>
          <p14:tracePt t="21816" x="6518275" y="2097088"/>
          <p14:tracePt t="21824" x="6554788" y="2143125"/>
          <p14:tracePt t="21831" x="6554788" y="2160588"/>
          <p14:tracePt t="21839" x="6564313" y="2197100"/>
          <p14:tracePt t="21847" x="6564313" y="2233613"/>
          <p14:tracePt t="21855" x="6564313" y="2289175"/>
          <p14:tracePt t="21863" x="6564313" y="2325688"/>
          <p14:tracePt t="21871" x="6564313" y="2416175"/>
          <p14:tracePt t="21879" x="6564313" y="2489200"/>
          <p14:tracePt t="21887" x="6545263" y="2562225"/>
          <p14:tracePt t="21895" x="6518275" y="2681288"/>
          <p14:tracePt t="21903" x="6481763" y="2781300"/>
          <p14:tracePt t="21911" x="6454775" y="2836863"/>
          <p14:tracePt t="21919" x="6408738" y="2917825"/>
          <p14:tracePt t="21927" x="6391275" y="2963863"/>
          <p14:tracePt t="21935" x="6335713" y="3017838"/>
          <p14:tracePt t="21944" x="6272213" y="3054350"/>
          <p14:tracePt t="21952" x="6245225" y="3082925"/>
          <p14:tracePt t="21960" x="6145213" y="3127375"/>
          <p14:tracePt t="21968" x="6099175" y="3146425"/>
          <p14:tracePt t="21976" x="6026150" y="3163888"/>
          <p14:tracePt t="21985" x="5926138" y="3192463"/>
          <p14:tracePt t="21992" x="5870575" y="3200400"/>
          <p14:tracePt t="22000" x="5797550" y="3200400"/>
          <p14:tracePt t="22007" x="5707063" y="3200400"/>
          <p14:tracePt t="22016" x="5597525" y="3200400"/>
          <p14:tracePt t="22024" x="5514975" y="3200400"/>
          <p14:tracePt t="22032" x="5441950" y="3182938"/>
          <p14:tracePt t="22040" x="5360988" y="3155950"/>
          <p14:tracePt t="22048" x="5314950" y="3136900"/>
          <p14:tracePt t="22056" x="5251450" y="3109913"/>
          <p14:tracePt t="22064" x="5187950" y="3054350"/>
          <p14:tracePt t="22073" x="5122863" y="3009900"/>
          <p14:tracePt t="22080" x="5059363" y="2936875"/>
          <p14:tracePt t="22090" x="5005388" y="2890838"/>
          <p14:tracePt t="22096" x="4941888" y="2817813"/>
          <p14:tracePt t="22106" x="4922838" y="2790825"/>
          <p14:tracePt t="22112" x="4868863" y="2717800"/>
          <p14:tracePt t="22123" x="4832350" y="2654300"/>
          <p14:tracePt t="22127" x="4795838" y="2571750"/>
          <p14:tracePt t="22137" x="4740275" y="2489200"/>
          <p14:tracePt t="22144" x="4686300" y="2408238"/>
          <p14:tracePt t="22151" x="4659313" y="2325688"/>
          <p14:tracePt t="22160" x="4613275" y="2233613"/>
          <p14:tracePt t="22168" x="4613275" y="2170113"/>
          <p14:tracePt t="22175" x="4613275" y="2116138"/>
          <p14:tracePt t="22183" x="4613275" y="2060575"/>
          <p14:tracePt t="22191" x="4613275" y="1987550"/>
          <p14:tracePt t="22199" x="4613275" y="1933575"/>
          <p14:tracePt t="22207" x="4613275" y="1870075"/>
          <p14:tracePt t="22215" x="4640263" y="1804988"/>
          <p14:tracePt t="22223" x="4695825" y="1741488"/>
          <p14:tracePt t="22231" x="4749800" y="1660525"/>
          <p14:tracePt t="22239" x="4813300" y="1595438"/>
          <p14:tracePt t="22247" x="4876800" y="1558925"/>
          <p14:tracePt t="22255" x="4941888" y="1504950"/>
          <p14:tracePt t="22263" x="5022850" y="1449388"/>
          <p14:tracePt t="22271" x="5141913" y="1395413"/>
          <p14:tracePt t="22279" x="5224463" y="1368425"/>
          <p14:tracePt t="22287" x="5324475" y="1322388"/>
          <p14:tracePt t="22295" x="5414963" y="1295400"/>
          <p14:tracePt t="22303" x="5534025" y="1268413"/>
          <p14:tracePt t="22311" x="5643563" y="1249363"/>
          <p14:tracePt t="22319" x="5734050" y="1249363"/>
          <p14:tracePt t="22327" x="5843588" y="1239838"/>
          <p14:tracePt t="22337" x="5935663" y="1239838"/>
          <p14:tracePt t="22343" x="6062663" y="1239838"/>
          <p14:tracePt t="22352" x="6172200" y="1239838"/>
          <p14:tracePt t="22359" x="6245225" y="1239838"/>
          <p14:tracePt t="22367" x="6291263" y="1239838"/>
          <p14:tracePt t="22375" x="6345238" y="1249363"/>
          <p14:tracePt t="22384" x="6408738" y="1268413"/>
          <p14:tracePt t="22391" x="6435725" y="1285875"/>
          <p14:tracePt t="22399" x="6500813" y="1322388"/>
          <p14:tracePt t="22407" x="6527800" y="1339850"/>
          <p14:tracePt t="22415" x="6564313" y="1385888"/>
          <p14:tracePt t="22423" x="6600825" y="1431925"/>
          <p14:tracePt t="22431" x="6610350" y="1495425"/>
          <p14:tracePt t="22439" x="6664325" y="1577975"/>
          <p14:tracePt t="22447" x="6718300" y="1677988"/>
          <p14:tracePt t="22455" x="6746875" y="1751013"/>
          <p14:tracePt t="22463" x="6783388" y="1833563"/>
          <p14:tracePt t="22471" x="6856413" y="1933575"/>
          <p14:tracePt t="22479" x="6900863" y="2016125"/>
          <p14:tracePt t="22487" x="6929438" y="2097088"/>
          <p14:tracePt t="22504" x="6937375" y="2152650"/>
          <p14:tracePt t="22511" x="6956425" y="2216150"/>
          <p14:tracePt t="22520" x="6983413" y="2270125"/>
          <p14:tracePt t="22527" x="6983413" y="2316163"/>
          <p14:tracePt t="22537" x="6983413" y="2352675"/>
          <p14:tracePt t="22543" x="6983413" y="2408238"/>
          <p14:tracePt t="22552" x="6983413" y="2452688"/>
          <p14:tracePt t="22559" x="6983413" y="2489200"/>
          <p14:tracePt t="22568" x="6983413" y="2562225"/>
          <p14:tracePt t="22575" x="6983413" y="2598738"/>
          <p14:tracePt t="22584" x="6973888" y="2662238"/>
          <p14:tracePt t="22591" x="6929438" y="2744788"/>
          <p14:tracePt t="22599" x="6892925" y="2817813"/>
          <p14:tracePt t="22607" x="6837363" y="2890838"/>
          <p14:tracePt t="22615" x="6783388" y="2954338"/>
          <p14:tracePt t="22623" x="6737350" y="3000375"/>
          <p14:tracePt t="22631" x="6673850" y="3054350"/>
          <p14:tracePt t="22639" x="6581775" y="3109913"/>
          <p14:tracePt t="22647" x="6527800" y="3136900"/>
          <p14:tracePt t="22655" x="6464300" y="3163888"/>
          <p14:tracePt t="22663" x="6399213" y="3182938"/>
          <p14:tracePt t="22671" x="6345238" y="3182938"/>
          <p14:tracePt t="22679" x="6299200" y="3192463"/>
          <p14:tracePt t="22687" x="6262688" y="3192463"/>
          <p14:tracePt t="22695" x="6235700" y="3192463"/>
          <p14:tracePt t="22703" x="6218238" y="3192463"/>
          <p14:tracePt t="22711" x="6199188" y="3192463"/>
          <p14:tracePt t="22719" x="6189663" y="3192463"/>
          <p14:tracePt t="22727" x="6181725" y="3192463"/>
          <p14:tracePt t="22736" x="6172200" y="3192463"/>
          <p14:tracePt t="22960" x="6162675" y="3192463"/>
          <p14:tracePt t="22983" x="6162675" y="3182938"/>
          <p14:tracePt t="22991" x="6162675" y="3163888"/>
          <p14:tracePt t="23007" x="6162675" y="3146425"/>
          <p14:tracePt t="23015" x="6172200" y="3136900"/>
          <p14:tracePt t="23023" x="6172200" y="3127375"/>
          <p14:tracePt t="23039" x="6181725" y="3119438"/>
          <p14:tracePt t="23176" x="6162675" y="3119438"/>
          <p14:tracePt t="23185" x="6089650" y="3119438"/>
          <p14:tracePt t="23192" x="6016625" y="3146425"/>
          <p14:tracePt t="23200" x="5907088" y="3146425"/>
          <p14:tracePt t="23207" x="5816600" y="3146425"/>
          <p14:tracePt t="23216" x="5707063" y="3146425"/>
          <p14:tracePt t="23223" x="5607050" y="3146425"/>
          <p14:tracePt t="23232" x="5514975" y="3146425"/>
          <p14:tracePt t="23240" x="5441950" y="3146425"/>
          <p14:tracePt t="23247" x="5351463" y="3127375"/>
          <p14:tracePt t="23255" x="5251450" y="3082925"/>
          <p14:tracePt t="23263" x="5168900" y="3046413"/>
          <p14:tracePt t="23271" x="5105400" y="3000375"/>
          <p14:tracePt t="23279" x="5022850" y="2946400"/>
          <p14:tracePt t="23287" x="4995863" y="2917825"/>
          <p14:tracePt t="23295" x="4922838" y="2854325"/>
          <p14:tracePt t="23304" x="4876800" y="2800350"/>
          <p14:tracePt t="23311" x="4840288" y="2754313"/>
          <p14:tracePt t="23320" x="4786313" y="2690813"/>
          <p14:tracePt t="23327" x="4767263" y="2654300"/>
          <p14:tracePt t="23338" x="4730750" y="2598738"/>
          <p14:tracePt t="23343" x="4722813" y="2571750"/>
          <p14:tracePt t="23352" x="4713288" y="2525713"/>
          <p14:tracePt t="23359" x="4713288" y="2489200"/>
          <p14:tracePt t="23366" x="4703763" y="2425700"/>
          <p14:tracePt t="23375" x="4703763" y="2408238"/>
          <p14:tracePt t="23383" x="4703763" y="2352675"/>
          <p14:tracePt t="23391" x="4703763" y="2316163"/>
          <p14:tracePt t="23399" x="4703763" y="2270125"/>
          <p14:tracePt t="23407" x="4703763" y="2233613"/>
          <p14:tracePt t="23415" x="4703763" y="2206625"/>
          <p14:tracePt t="23423" x="4703763" y="2160588"/>
          <p14:tracePt t="23431" x="4703763" y="2125663"/>
          <p14:tracePt t="23439" x="4730750" y="2089150"/>
          <p14:tracePt t="23447" x="4759325" y="2043113"/>
          <p14:tracePt t="23455" x="4803775" y="1997075"/>
          <p14:tracePt t="23463" x="4868863" y="1924050"/>
          <p14:tracePt t="23471" x="4922838" y="1897063"/>
          <p14:tracePt t="23479" x="4986338" y="1851025"/>
          <p14:tracePt t="23487" x="5068888" y="1797050"/>
          <p14:tracePt t="23495" x="5141913" y="1768475"/>
          <p14:tracePt t="23503" x="5241925" y="1741488"/>
          <p14:tracePt t="23511" x="5314950" y="1724025"/>
          <p14:tracePt t="23522" x="5434013" y="1724025"/>
          <p14:tracePt t="23527" x="5507038" y="1704975"/>
          <p14:tracePt t="23539" x="5597525" y="1677988"/>
          <p14:tracePt t="23544" x="5661025" y="1677988"/>
          <p14:tracePt t="23553" x="5753100" y="1677988"/>
          <p14:tracePt t="23559" x="5826125" y="1668463"/>
          <p14:tracePt t="23568" x="5880100" y="1668463"/>
          <p14:tracePt t="23575" x="5953125" y="1668463"/>
          <p14:tracePt t="23584" x="6035675" y="1668463"/>
          <p14:tracePt t="23591" x="6089650" y="1668463"/>
          <p14:tracePt t="23600" x="6145213" y="1668463"/>
          <p14:tracePt t="23607" x="6199188" y="1668463"/>
          <p14:tracePt t="23616" x="6291263" y="1668463"/>
          <p14:tracePt t="23623" x="6362700" y="1668463"/>
          <p14:tracePt t="23631" x="6445250" y="1668463"/>
          <p14:tracePt t="23639" x="6518275" y="1687513"/>
          <p14:tracePt t="23647" x="6645275" y="1697038"/>
          <p14:tracePt t="23655" x="6727825" y="1714500"/>
          <p14:tracePt t="23663" x="6819900" y="1714500"/>
          <p14:tracePt t="23671" x="6900863" y="1751013"/>
          <p14:tracePt t="23679" x="6964363" y="1778000"/>
          <p14:tracePt t="23687" x="6983413" y="1797050"/>
          <p14:tracePt t="23695" x="7019925" y="1814513"/>
          <p14:tracePt t="23703" x="7083425" y="1841500"/>
          <p14:tracePt t="23711" x="7119938" y="1870075"/>
          <p14:tracePt t="23720" x="7138988" y="1878013"/>
          <p14:tracePt t="23727" x="7156450" y="1914525"/>
          <p14:tracePt t="23737" x="7165975" y="1933575"/>
          <p14:tracePt t="23743" x="7192963" y="1960563"/>
          <p14:tracePt t="23754" x="7212013" y="2006600"/>
          <p14:tracePt t="23759" x="7229475" y="2070100"/>
          <p14:tracePt t="23767" x="7248525" y="2106613"/>
          <p14:tracePt t="23775" x="7256463" y="2143125"/>
          <p14:tracePt t="23784" x="7256463" y="2179638"/>
          <p14:tracePt t="23791" x="7292975" y="2252663"/>
          <p14:tracePt t="23799" x="7292975" y="2279650"/>
          <p14:tracePt t="23807" x="7292975" y="2335213"/>
          <p14:tracePt t="23815" x="7302500" y="2352675"/>
          <p14:tracePt t="23823" x="7302500" y="2371725"/>
          <p14:tracePt t="23831" x="7302500" y="2398713"/>
          <p14:tracePt t="23839" x="7302500" y="2416175"/>
          <p14:tracePt t="23847" x="7302500" y="2425700"/>
          <p14:tracePt t="23855" x="7302500" y="2462213"/>
          <p14:tracePt t="23863" x="7292975" y="2481263"/>
          <p14:tracePt t="23871" x="7265988" y="2544763"/>
          <p14:tracePt t="23879" x="7256463" y="2562225"/>
          <p14:tracePt t="23887" x="7239000" y="2581275"/>
          <p14:tracePt t="23895" x="7229475" y="2598738"/>
          <p14:tracePt t="23903" x="7192963" y="2644775"/>
          <p14:tracePt t="23911" x="7175500" y="2662238"/>
          <p14:tracePt t="23920" x="7129463" y="2727325"/>
          <p14:tracePt t="23927" x="7083425" y="2754313"/>
          <p14:tracePt t="23937" x="7010400" y="2808288"/>
          <p14:tracePt t="23943" x="6964363" y="2836863"/>
          <p14:tracePt t="23952" x="6919913" y="2873375"/>
          <p14:tracePt t="23959" x="6892925" y="2890838"/>
          <p14:tracePt t="23967" x="6873875" y="2900363"/>
          <p14:tracePt t="23975" x="6827838" y="2917825"/>
          <p14:tracePt t="23983" x="6819900" y="2917825"/>
          <p14:tracePt t="23991" x="6791325" y="2917825"/>
          <p14:tracePt t="24000" x="6754813" y="2917825"/>
          <p14:tracePt t="24007" x="6737350" y="2917825"/>
          <p14:tracePt t="24015" x="6681788" y="2917825"/>
          <p14:tracePt t="24023" x="6627813" y="2917825"/>
          <p14:tracePt t="24031" x="6537325" y="2917825"/>
          <p14:tracePt t="24039" x="6435725" y="2917825"/>
          <p14:tracePt t="24047" x="6272213" y="2854325"/>
          <p14:tracePt t="24055" x="6145213" y="2844800"/>
          <p14:tracePt t="24063" x="5980113" y="2808288"/>
          <p14:tracePt t="24071" x="5789613" y="2781300"/>
          <p14:tracePt t="24079" x="5624513" y="2763838"/>
          <p14:tracePt t="24087" x="5478463" y="2735263"/>
          <p14:tracePt t="24095" x="5351463" y="2690813"/>
          <p14:tracePt t="24103" x="5232400" y="2662238"/>
          <p14:tracePt t="24111" x="5122863" y="2617788"/>
          <p14:tracePt t="24119" x="5022850" y="2589213"/>
          <p14:tracePt t="24127" x="4978400" y="2554288"/>
          <p14:tracePt t="24135" x="4913313" y="2535238"/>
          <p14:tracePt t="24143" x="4849813" y="2481263"/>
          <p14:tracePt t="24152" x="4803775" y="2444750"/>
          <p14:tracePt t="24159" x="4749800" y="2408238"/>
          <p14:tracePt t="24168" x="4722813" y="2379663"/>
          <p14:tracePt t="24176" x="4686300" y="2343150"/>
          <p14:tracePt t="24187" x="4667250" y="2316163"/>
          <p14:tracePt t="24193" x="4659313" y="2270125"/>
          <p14:tracePt t="24200" x="4630738" y="2206625"/>
          <p14:tracePt t="24216" x="4630738" y="2179638"/>
          <p14:tracePt t="24224" x="4622800" y="2160588"/>
          <p14:tracePt t="24232" x="4613275" y="2133600"/>
          <p14:tracePt t="24240" x="4603750" y="2079625"/>
          <p14:tracePt t="24248" x="4603750" y="2043113"/>
          <p14:tracePt t="24255" x="4603750" y="2006600"/>
          <p14:tracePt t="24264" x="4603750" y="1970088"/>
          <p14:tracePt t="24272" x="4603750" y="1914525"/>
          <p14:tracePt t="24280" x="4603750" y="1870075"/>
          <p14:tracePt t="24288" x="4640263" y="1797050"/>
          <p14:tracePt t="24296" x="4667250" y="1751013"/>
          <p14:tracePt t="24304" x="4713288" y="1704975"/>
          <p14:tracePt t="24311" x="4786313" y="1631950"/>
          <p14:tracePt t="24321" x="4868863" y="1577975"/>
          <p14:tracePt t="24327" x="4932363" y="1541463"/>
          <p14:tracePt t="24339" x="5014913" y="1504950"/>
          <p14:tracePt t="24343" x="5105400" y="1441450"/>
          <p14:tracePt t="24353" x="5187950" y="1404938"/>
          <p14:tracePt t="24359" x="5268913" y="1358900"/>
          <p14:tracePt t="24367" x="5351463" y="1322388"/>
          <p14:tracePt t="24375" x="5424488" y="1312863"/>
          <p14:tracePt t="24383" x="5524500" y="1295400"/>
          <p14:tracePt t="24391" x="5616575" y="1295400"/>
          <p14:tracePt t="24399" x="5680075" y="1268413"/>
          <p14:tracePt t="24407" x="5753100" y="1268413"/>
          <p14:tracePt t="24415" x="5807075" y="1268413"/>
          <p14:tracePt t="24423" x="5843588" y="1268413"/>
          <p14:tracePt t="24431" x="5880100" y="1268413"/>
          <p14:tracePt t="24439" x="5916613" y="1268413"/>
          <p14:tracePt t="24447" x="5943600" y="1268413"/>
          <p14:tracePt t="24455" x="5962650" y="1268413"/>
          <p14:tracePt t="24463" x="5989638" y="1268413"/>
          <p14:tracePt t="24471" x="6026150" y="1285875"/>
          <p14:tracePt t="24479" x="6080125" y="1322388"/>
          <p14:tracePt t="24487" x="6116638" y="1331913"/>
          <p14:tracePt t="24495" x="6181725" y="1349375"/>
          <p14:tracePt t="24503" x="6254750" y="1404938"/>
          <p14:tracePt t="24511" x="6335713" y="1458913"/>
          <p14:tracePt t="24519" x="6381750" y="1485900"/>
          <p14:tracePt t="24527" x="6481763" y="1541463"/>
          <p14:tracePt t="24536" x="6518275" y="1558925"/>
          <p14:tracePt t="24543" x="6581775" y="1595438"/>
          <p14:tracePt t="24553" x="6618288" y="1614488"/>
          <p14:tracePt t="24559" x="6673850" y="1631950"/>
          <p14:tracePt t="24567" x="6718300" y="1660525"/>
          <p14:tracePt t="24575" x="6783388" y="1668463"/>
          <p14:tracePt t="24583" x="6810375" y="1697038"/>
          <p14:tracePt t="24591" x="6837363" y="1704975"/>
          <p14:tracePt t="24599" x="6846888" y="1714500"/>
          <p14:tracePt t="24607" x="6864350" y="1731963"/>
          <p14:tracePt t="24615" x="6883400" y="1741488"/>
          <p14:tracePt t="24633" x="6900863" y="1751013"/>
          <p14:tracePt t="24644" x="6919913" y="1778000"/>
          <p14:tracePt t="24647" x="6946900" y="1804988"/>
          <p14:tracePt t="24655" x="6956425" y="1824038"/>
          <p14:tracePt t="24663" x="6964363" y="1841500"/>
          <p14:tracePt t="24671" x="6983413" y="1878013"/>
          <p14:tracePt t="24687" x="6992938" y="1924050"/>
          <p14:tracePt t="24695" x="6992938" y="1933575"/>
          <p14:tracePt t="24703" x="6992938" y="1951038"/>
          <p14:tracePt t="24711" x="6992938" y="1970088"/>
          <p14:tracePt t="24719" x="6992938" y="1997075"/>
          <p14:tracePt t="24727" x="6992938" y="2016125"/>
          <p14:tracePt t="24736" x="6992938" y="2024063"/>
          <p14:tracePt t="24743" x="6992938" y="2043113"/>
          <p14:tracePt t="24752" x="6992938" y="2060575"/>
          <p14:tracePt t="24759" x="6992938" y="2070100"/>
          <p14:tracePt t="24768" x="6992938" y="2079625"/>
          <p14:tracePt t="24775" x="6992938" y="2089150"/>
          <p14:tracePt t="24791" x="6992938" y="2097088"/>
          <p14:tracePt t="24807" x="6992938" y="2106613"/>
          <p14:tracePt t="24831" x="6992938" y="2125663"/>
          <p14:tracePt t="25623" x="6992938" y="2143125"/>
          <p14:tracePt t="25650" x="7000875" y="2197100"/>
          <p14:tracePt t="25655" x="7019925" y="2216150"/>
          <p14:tracePt t="25663" x="7019925" y="2225675"/>
          <p14:tracePt t="25671" x="7019925" y="2233613"/>
          <p14:tracePt t="25751" x="7019925" y="2225675"/>
          <p14:tracePt t="25767" x="7019925" y="2189163"/>
          <p14:tracePt t="25783" x="7019925" y="2179638"/>
          <p14:tracePt t="25791" x="7019925" y="2170113"/>
          <p14:tracePt t="25799" x="7010400" y="2152650"/>
          <p14:tracePt t="25927" x="7010400" y="2170113"/>
          <p14:tracePt t="25935" x="7029450" y="2206625"/>
          <p14:tracePt t="25951" x="7029450" y="2233613"/>
          <p14:tracePt t="25959" x="7029450" y="2243138"/>
          <p14:tracePt t="25968" x="7029450" y="2252663"/>
          <p14:tracePt t="25975" x="7029450" y="2262188"/>
          <p14:tracePt t="26111" x="7029450" y="2252663"/>
          <p14:tracePt t="26127" x="7029450" y="2243138"/>
          <p14:tracePt t="26679" x="7029450" y="2225675"/>
          <p14:tracePt t="26695" x="7029450" y="2206625"/>
          <p14:tracePt t="26863" x="7029450" y="2189163"/>
          <p14:tracePt t="27071" x="7029450" y="2179638"/>
          <p14:tracePt t="27079" x="7046913" y="2152650"/>
          <p14:tracePt t="27087" x="7056438" y="2152650"/>
          <p14:tracePt t="27095" x="7056438" y="2143125"/>
          <p14:tracePt t="27103" x="7065963" y="2133600"/>
          <p14:tracePt t="27111" x="7073900" y="2125663"/>
          <p14:tracePt t="27127" x="7083425" y="2116138"/>
          <p14:tracePt t="27136" x="7092950" y="2097088"/>
          <p14:tracePt t="27168" x="7092950" y="2079625"/>
          <p14:tracePt t="27191" x="7092950" y="2070100"/>
          <p14:tracePt t="27335" x="7083425" y="2060575"/>
          <p14:tracePt t="27343" x="7056438" y="2089150"/>
          <p14:tracePt t="27351" x="7029450" y="2116138"/>
          <p14:tracePt t="27359" x="7000875" y="2152650"/>
          <p14:tracePt t="27368" x="6983413" y="2179638"/>
          <p14:tracePt t="27375" x="6937375" y="2225675"/>
          <p14:tracePt t="27383" x="6900863" y="2270125"/>
          <p14:tracePt t="27391" x="6846888" y="2325688"/>
          <p14:tracePt t="27399" x="6827838" y="2352675"/>
          <p14:tracePt t="27407" x="6783388" y="2389188"/>
          <p14:tracePt t="27415" x="6773863" y="2416175"/>
          <p14:tracePt t="27423" x="6727825" y="2452688"/>
          <p14:tracePt t="27431" x="6718300" y="2462213"/>
          <p14:tracePt t="27439" x="6700838" y="2481263"/>
          <p14:tracePt t="27447" x="6681788" y="2498725"/>
          <p14:tracePt t="27455" x="6673850" y="2508250"/>
          <p14:tracePt t="27463" x="6664325" y="2517775"/>
          <p14:tracePt t="27471" x="6654800" y="2517775"/>
          <p14:tracePt t="27479" x="6645275" y="2517775"/>
          <p14:tracePt t="27487" x="6618288" y="2517775"/>
          <p14:tracePt t="27495" x="6600825" y="2535238"/>
          <p14:tracePt t="27503" x="6591300" y="2535238"/>
          <p14:tracePt t="27512" x="6573838" y="2535238"/>
          <p14:tracePt t="27519" x="6554788" y="2554288"/>
          <p14:tracePt t="27536" x="6545263" y="2554288"/>
          <p14:tracePt t="27553" x="6527800" y="2554288"/>
          <p14:tracePt t="27575" x="6518275" y="2554288"/>
          <p14:tracePt t="27591" x="6508750" y="2554288"/>
          <p14:tracePt t="27599" x="6491288" y="2554288"/>
          <p14:tracePt t="27607" x="6481763" y="2554288"/>
          <p14:tracePt t="27615" x="6464300" y="2554288"/>
          <p14:tracePt t="27623" x="6435725" y="2554288"/>
          <p14:tracePt t="27631" x="6418263" y="2554288"/>
          <p14:tracePt t="27640" x="6399213" y="2544763"/>
          <p14:tracePt t="27647" x="6391275" y="2544763"/>
          <p14:tracePt t="27655" x="6372225" y="2544763"/>
          <p14:tracePt t="27663" x="6345238" y="2544763"/>
          <p14:tracePt t="27671" x="6291263" y="2525713"/>
          <p14:tracePt t="27679" x="6254750" y="2525713"/>
          <p14:tracePt t="27687" x="6208713" y="2517775"/>
          <p14:tracePt t="27695" x="6116638" y="2508250"/>
          <p14:tracePt t="27703" x="6072188" y="2498725"/>
          <p14:tracePt t="27711" x="6016625" y="2498725"/>
          <p14:tracePt t="27719" x="5953125" y="2481263"/>
          <p14:tracePt t="27727" x="5899150" y="2481263"/>
          <p14:tracePt t="27736" x="5843588" y="2471738"/>
          <p14:tracePt t="27743" x="5807075" y="2471738"/>
          <p14:tracePt t="27753" x="5753100" y="2462213"/>
          <p14:tracePt t="27759" x="5724525" y="2462213"/>
          <p14:tracePt t="27767" x="5680075" y="2435225"/>
          <p14:tracePt t="27775" x="5661025" y="2435225"/>
          <p14:tracePt t="27783" x="5634038" y="2435225"/>
          <p14:tracePt t="27791" x="5616575" y="2425700"/>
          <p14:tracePt t="27799" x="5607050" y="2425700"/>
          <p14:tracePt t="27807" x="5580063" y="2425700"/>
          <p14:tracePt t="27823" x="5570538" y="2425700"/>
          <p14:tracePt t="27999" x="5561013" y="2416175"/>
          <p14:tracePt t="28039" x="5561013" y="2408238"/>
          <p14:tracePt t="28063" x="5561013" y="2398713"/>
          <p14:tracePt t="28087" x="5561013" y="2389188"/>
          <p14:tracePt t="28127" x="5561013" y="2379663"/>
          <p14:tracePt t="28143" x="5561013" y="2371725"/>
          <p14:tracePt t="28159" x="5570538" y="2362200"/>
          <p14:tracePt t="28167" x="5580063" y="2352675"/>
          <p14:tracePt t="28207" x="5588000" y="2343150"/>
          <p14:tracePt t="28256" x="5588000" y="2325688"/>
          <p14:tracePt t="28423" x="5597525" y="2316163"/>
          <p14:tracePt t="28463" x="5607050" y="2316163"/>
          <p14:tracePt t="28551" x="5616575" y="2316163"/>
          <p14:tracePt t="28567" x="5634038" y="2316163"/>
          <p14:tracePt t="28575" x="5653088" y="2316163"/>
          <p14:tracePt t="28583" x="5661025" y="2316163"/>
          <p14:tracePt t="28607" x="5670550" y="2316163"/>
          <p14:tracePt t="28632" x="5680075" y="2306638"/>
          <p14:tracePt t="28671" x="5688013" y="2306638"/>
          <p14:tracePt t="28896" x="5697538" y="2325688"/>
          <p14:tracePt t="28904" x="5707063" y="2335213"/>
          <p14:tracePt t="28913" x="5716588" y="2343150"/>
          <p14:tracePt t="28935" x="5724525" y="2352675"/>
          <p14:tracePt t="28959" x="5734050" y="2352675"/>
          <p14:tracePt t="28975" x="5743575" y="2352675"/>
          <p14:tracePt t="28983" x="5753100" y="2352675"/>
          <p14:tracePt t="28991" x="5761038" y="2352675"/>
          <p14:tracePt t="29000" x="5770563" y="2352675"/>
          <p14:tracePt t="29015" x="5789613" y="2352675"/>
          <p14:tracePt t="29031" x="5816600" y="2343150"/>
          <p14:tracePt t="29039" x="5834063" y="2335213"/>
          <p14:tracePt t="29047" x="5853113" y="2335213"/>
          <p14:tracePt t="29055" x="5870575" y="2325688"/>
          <p14:tracePt t="29064" x="5880100" y="2325688"/>
          <p14:tracePt t="29073" x="5889625" y="2325688"/>
          <p14:tracePt t="29080" x="5907088" y="2306638"/>
          <p14:tracePt t="29136" x="5916613" y="2298700"/>
          <p14:tracePt t="29168" x="5926138" y="2289175"/>
          <p14:tracePt t="29184" x="5926138" y="2279650"/>
          <p14:tracePt t="29272" x="5926138" y="2270125"/>
          <p14:tracePt t="29283" x="5935663" y="2270125"/>
          <p14:tracePt t="29288" x="5943600" y="2270125"/>
          <p14:tracePt t="29296" x="5962650" y="2270125"/>
          <p14:tracePt t="29306" x="5989638" y="2279650"/>
          <p14:tracePt t="29312" x="6007100" y="2289175"/>
          <p14:tracePt t="29322" x="6026150" y="2306638"/>
          <p14:tracePt t="29328" x="6035675" y="2306638"/>
          <p14:tracePt t="29339" x="6043613" y="2316163"/>
          <p14:tracePt t="29344" x="6053138" y="2316163"/>
          <p14:tracePt t="29353" x="6080125" y="2325688"/>
          <p14:tracePt t="29360" x="6089650" y="2325688"/>
          <p14:tracePt t="29376" x="6099175" y="2325688"/>
          <p14:tracePt t="29392" x="6108700" y="2325688"/>
          <p14:tracePt t="29401" x="6116638" y="2325688"/>
          <p14:tracePt t="29408" x="6126163" y="2325688"/>
          <p14:tracePt t="29416" x="6135688" y="2325688"/>
          <p14:tracePt t="29432" x="6162675" y="2325688"/>
          <p14:tracePt t="29439" x="6172200" y="2316163"/>
          <p14:tracePt t="29447" x="6181725" y="2316163"/>
          <p14:tracePt t="29455" x="6189663" y="2289175"/>
          <p14:tracePt t="29463" x="6208713" y="2262188"/>
          <p14:tracePt t="29471" x="6218238" y="2262188"/>
          <p14:tracePt t="29479" x="6226175" y="2243138"/>
          <p14:tracePt t="29487" x="6226175" y="2233613"/>
          <p14:tracePt t="29503" x="6226175" y="2225675"/>
          <p14:tracePt t="29928" x="6262688" y="2225675"/>
          <p14:tracePt t="29936" x="6299200" y="2233613"/>
          <p14:tracePt t="29944" x="6354763" y="2243138"/>
          <p14:tracePt t="29955" x="6399213" y="2262188"/>
          <p14:tracePt t="29961" x="6445250" y="2289175"/>
          <p14:tracePt t="29968" x="6472238" y="2306638"/>
          <p14:tracePt t="29976" x="6500813" y="2306638"/>
          <p14:tracePt t="29984" x="6518275" y="2316163"/>
          <p14:tracePt t="29992" x="6554788" y="2316163"/>
          <p14:tracePt t="30016" x="6564313" y="2316163"/>
          <p14:tracePt t="30408" x="6573838" y="2316163"/>
          <p14:tracePt t="30424" x="6591300" y="2316163"/>
          <p14:tracePt t="30447" x="6600825" y="2316163"/>
          <p14:tracePt t="30463" x="6610350" y="2306638"/>
          <p14:tracePt t="30471" x="6610350" y="2298700"/>
          <p14:tracePt t="30641" x="6618288" y="2325688"/>
          <p14:tracePt t="30647" x="6618288" y="2335213"/>
          <p14:tracePt t="30663" x="6637338" y="2352675"/>
          <p14:tracePt t="30671" x="6637338" y="2362200"/>
          <p14:tracePt t="30760" x="6645275" y="2371725"/>
          <p14:tracePt t="30767" x="6654800" y="2371725"/>
          <p14:tracePt t="30775" x="6673850" y="2371725"/>
          <p14:tracePt t="30783" x="6691313" y="2362200"/>
          <p14:tracePt t="30791" x="6700838" y="2362200"/>
          <p14:tracePt t="30799" x="6727825" y="2352675"/>
          <p14:tracePt t="30807" x="6737350" y="2343150"/>
          <p14:tracePt t="30823" x="6746875" y="2335213"/>
          <p14:tracePt t="30831" x="6746875" y="2325688"/>
          <p14:tracePt t="30839" x="6746875" y="2306638"/>
          <p14:tracePt t="30847" x="6754813" y="2298700"/>
          <p14:tracePt t="30855" x="6764338" y="2289175"/>
          <p14:tracePt t="30887" x="6764338" y="2279650"/>
          <p14:tracePt t="30903" x="6746875" y="2270125"/>
          <p14:tracePt t="30911" x="6727825" y="2262188"/>
          <p14:tracePt t="30920" x="6673850" y="2243138"/>
          <p14:tracePt t="30927" x="6610350" y="2233613"/>
          <p14:tracePt t="30937" x="6537325" y="2225675"/>
          <p14:tracePt t="30943" x="6454775" y="2197100"/>
          <p14:tracePt t="30954" x="6345238" y="2170113"/>
          <p14:tracePt t="30960" x="6226175" y="2125663"/>
          <p14:tracePt t="30969" x="6116638" y="2097088"/>
          <p14:tracePt t="30975" x="5980113" y="2033588"/>
          <p14:tracePt t="30984" x="5816600" y="2006600"/>
          <p14:tracePt t="30991" x="5653088" y="1960563"/>
          <p14:tracePt t="31001" x="5470525" y="1933575"/>
          <p14:tracePt t="31007" x="5305425" y="1897063"/>
          <p14:tracePt t="31016" x="5151438" y="1887538"/>
          <p14:tracePt t="31023" x="5022850" y="1870075"/>
          <p14:tracePt t="31032" x="4932363" y="1870075"/>
          <p14:tracePt t="31039" x="4895850" y="1870075"/>
          <p14:tracePt t="31048" x="4849813" y="1870075"/>
          <p14:tracePt t="31055" x="4840288" y="1870075"/>
          <p14:tracePt t="31064" x="4832350" y="1870075"/>
          <p14:tracePt t="31224" x="4822825" y="1860550"/>
          <p14:tracePt t="31288" x="4822825" y="1851025"/>
          <p14:tracePt t="31295" x="4822825" y="1841500"/>
          <p14:tracePt t="31303" x="4840288" y="1841500"/>
          <p14:tracePt t="31311" x="4886325" y="1841500"/>
          <p14:tracePt t="31319" x="4941888" y="1841500"/>
          <p14:tracePt t="31327" x="5032375" y="1841500"/>
          <p14:tracePt t="31336" x="5141913" y="1841500"/>
          <p14:tracePt t="31343" x="5232400" y="1841500"/>
          <p14:tracePt t="31352" x="5360988" y="1841500"/>
          <p14:tracePt t="31359" x="5487988" y="1841500"/>
          <p14:tracePt t="31369" x="5616575" y="1841500"/>
          <p14:tracePt t="31375" x="5724525" y="1841500"/>
          <p14:tracePt t="31383" x="5834063" y="1841500"/>
          <p14:tracePt t="31391" x="5889625" y="1841500"/>
          <p14:tracePt t="31399" x="5972175" y="1841500"/>
          <p14:tracePt t="31407" x="6026150" y="1841500"/>
          <p14:tracePt t="31415" x="6080125" y="1841500"/>
          <p14:tracePt t="31424" x="6116638" y="1841500"/>
          <p14:tracePt t="31431" x="6135688" y="1841500"/>
          <p14:tracePt t="31439" x="6181725" y="1841500"/>
          <p14:tracePt t="31447" x="6218238" y="1841500"/>
          <p14:tracePt t="31455" x="6245225" y="1841500"/>
          <p14:tracePt t="31463" x="6262688" y="1841500"/>
          <p14:tracePt t="31471" x="6281738" y="1841500"/>
          <p14:tracePt t="31479" x="6318250" y="1841500"/>
          <p14:tracePt t="31495" x="6326188" y="1841500"/>
          <p14:tracePt t="31503" x="6345238" y="1841500"/>
          <p14:tracePt t="31511" x="6354763" y="1841500"/>
          <p14:tracePt t="31824" x="6362700" y="1841500"/>
          <p14:tracePt t="31831" x="6391275" y="1860550"/>
          <p14:tracePt t="31839" x="6408738" y="1887538"/>
          <p14:tracePt t="31847" x="6427788" y="1914525"/>
          <p14:tracePt t="31855" x="6464300" y="1970088"/>
          <p14:tracePt t="31863" x="6481763" y="2006600"/>
          <p14:tracePt t="31871" x="6518275" y="2024063"/>
          <p14:tracePt t="31879" x="6537325" y="2052638"/>
          <p14:tracePt t="31887" x="6564313" y="2089150"/>
          <p14:tracePt t="31895" x="6573838" y="2106613"/>
          <p14:tracePt t="31903" x="6581775" y="2116138"/>
          <p14:tracePt t="31911" x="6591300" y="2133600"/>
          <p14:tracePt t="31919" x="6600825" y="2133600"/>
          <p14:tracePt t="31927" x="6610350" y="2143125"/>
          <p14:tracePt t="31951" x="6610350" y="2152650"/>
          <p14:tracePt t="31959" x="6610350" y="2160588"/>
          <p14:tracePt t="31968" x="6610350" y="2189163"/>
          <p14:tracePt t="31975" x="6610350" y="2225675"/>
          <p14:tracePt t="31983" x="6610350" y="2243138"/>
          <p14:tracePt t="31991" x="6610350" y="2252663"/>
          <p14:tracePt t="31999" x="6610350" y="2298700"/>
          <p14:tracePt t="32007" x="6600825" y="2306638"/>
          <p14:tracePt t="32015" x="6564313" y="2343150"/>
          <p14:tracePt t="32023" x="6527800" y="2362200"/>
          <p14:tracePt t="32031" x="6481763" y="2379663"/>
          <p14:tracePt t="32039" x="6454775" y="2389188"/>
          <p14:tracePt t="32047" x="6435725" y="2398713"/>
          <p14:tracePt t="32055" x="6399213" y="2398713"/>
          <p14:tracePt t="32063" x="6345238" y="2398713"/>
          <p14:tracePt t="32071" x="6308725" y="2398713"/>
          <p14:tracePt t="32079" x="6281738" y="2398713"/>
          <p14:tracePt t="32087" x="6245225" y="2398713"/>
          <p14:tracePt t="32095" x="6172200" y="2398713"/>
          <p14:tracePt t="32103" x="6080125" y="2398713"/>
          <p14:tracePt t="32111" x="5989638" y="2398713"/>
          <p14:tracePt t="32119" x="5870575" y="2371725"/>
          <p14:tracePt t="32127" x="5780088" y="2371725"/>
          <p14:tracePt t="32135" x="5707063" y="2343150"/>
          <p14:tracePt t="32143" x="5607050" y="2316163"/>
          <p14:tracePt t="32152" x="5543550" y="2289175"/>
          <p14:tracePt t="32159" x="5507038" y="2279650"/>
          <p14:tracePt t="32169" x="5461000" y="2252663"/>
          <p14:tracePt t="32175" x="5434013" y="2252663"/>
          <p14:tracePt t="32183" x="5397500" y="2243138"/>
          <p14:tracePt t="32191" x="5378450" y="2233613"/>
          <p14:tracePt t="32199" x="5341938" y="2225675"/>
          <p14:tracePt t="32207" x="5305425" y="2197100"/>
          <p14:tracePt t="32215" x="5278438" y="2189163"/>
          <p14:tracePt t="32223" x="5268913" y="2179638"/>
          <p14:tracePt t="32231" x="5260975" y="2170113"/>
          <p14:tracePt t="32239" x="5251450" y="2152650"/>
          <p14:tracePt t="32247" x="5214938" y="2106613"/>
          <p14:tracePt t="32255" x="5195888" y="2089150"/>
          <p14:tracePt t="32263" x="5178425" y="2043113"/>
          <p14:tracePt t="32271" x="5168900" y="1997075"/>
          <p14:tracePt t="32279" x="5168900" y="1987550"/>
          <p14:tracePt t="32287" x="5168900" y="1943100"/>
          <p14:tracePt t="32295" x="5168900" y="1906588"/>
          <p14:tracePt t="32303" x="5168900" y="1870075"/>
          <p14:tracePt t="32311" x="5168900" y="1841500"/>
          <p14:tracePt t="32319" x="5178425" y="1814513"/>
          <p14:tracePt t="32327" x="5195888" y="1778000"/>
          <p14:tracePt t="32335" x="5241925" y="1731963"/>
          <p14:tracePt t="32343" x="5260975" y="1724025"/>
          <p14:tracePt t="32351" x="5297488" y="1714500"/>
          <p14:tracePt t="32359" x="5324475" y="1714500"/>
          <p14:tracePt t="32368" x="5378450" y="1714500"/>
          <p14:tracePt t="32375" x="5434013" y="1714500"/>
          <p14:tracePt t="32383" x="5507038" y="1714500"/>
          <p14:tracePt t="32391" x="5561013" y="1714500"/>
          <p14:tracePt t="32399" x="5634038" y="1714500"/>
          <p14:tracePt t="32407" x="5716588" y="1724025"/>
          <p14:tracePt t="32415" x="5780088" y="1741488"/>
          <p14:tracePt t="32423" x="5862638" y="1787525"/>
          <p14:tracePt t="32431" x="5916613" y="1804988"/>
          <p14:tracePt t="32439" x="5962650" y="1824038"/>
          <p14:tracePt t="32447" x="6007100" y="1833563"/>
          <p14:tracePt t="32455" x="6043613" y="1841500"/>
          <p14:tracePt t="32463" x="6089650" y="1860550"/>
          <p14:tracePt t="32471" x="6153150" y="1887538"/>
          <p14:tracePt t="32479" x="6199188" y="1897063"/>
          <p14:tracePt t="32487" x="6218238" y="1914525"/>
          <p14:tracePt t="32495" x="6245225" y="1933575"/>
          <p14:tracePt t="32503" x="6262688" y="1943100"/>
          <p14:tracePt t="32511" x="6326188" y="1970088"/>
          <p14:tracePt t="32519" x="6326188" y="1979613"/>
          <p14:tracePt t="32527" x="6335713" y="1987550"/>
          <p14:tracePt t="32535" x="6345238" y="1997075"/>
          <p14:tracePt t="32543" x="6354763" y="2006600"/>
          <p14:tracePt t="32552" x="6362700" y="2024063"/>
          <p14:tracePt t="32570" x="6362700" y="2052638"/>
          <p14:tracePt t="32575" x="6372225" y="2060575"/>
          <p14:tracePt t="32583" x="6372225" y="2079625"/>
          <p14:tracePt t="32591" x="6372225" y="2106613"/>
          <p14:tracePt t="32600" x="6372225" y="2125663"/>
          <p14:tracePt t="32607" x="6372225" y="2160588"/>
          <p14:tracePt t="32616" x="6372225" y="2170113"/>
          <p14:tracePt t="32623" x="6372225" y="2206625"/>
          <p14:tracePt t="32632" x="6372225" y="2216150"/>
          <p14:tracePt t="32639" x="6372225" y="2233613"/>
          <p14:tracePt t="32647" x="6372225" y="2252663"/>
          <p14:tracePt t="32655" x="6362700" y="2262188"/>
          <p14:tracePt t="32663" x="6345238" y="2279650"/>
          <p14:tracePt t="32671" x="6326188" y="2289175"/>
          <p14:tracePt t="32679" x="6308725" y="2289175"/>
          <p14:tracePt t="32687" x="6291263" y="2306638"/>
          <p14:tracePt t="32695" x="6272213" y="2306638"/>
          <p14:tracePt t="32703" x="6254750" y="2316163"/>
          <p14:tracePt t="32711" x="6245225" y="2325688"/>
          <p14:tracePt t="32727" x="6235700" y="2325688"/>
          <p14:tracePt t="32839" x="6226175" y="2335213"/>
          <p14:tracePt t="32847" x="6226175" y="2362200"/>
          <p14:tracePt t="32855" x="6226175" y="2389188"/>
          <p14:tracePt t="32863" x="6254750" y="2462213"/>
          <p14:tracePt t="32871" x="6299200" y="2562225"/>
          <p14:tracePt t="32879" x="6326188" y="2662238"/>
          <p14:tracePt t="32887" x="6372225" y="2790825"/>
          <p14:tracePt t="32895" x="6381750" y="2873375"/>
          <p14:tracePt t="32903" x="6399213" y="3017838"/>
          <p14:tracePt t="32911" x="6427788" y="3163888"/>
          <p14:tracePt t="32919" x="6427788" y="3292475"/>
          <p14:tracePt t="32927" x="6427788" y="3475038"/>
          <p14:tracePt t="32936" x="6445250" y="3657600"/>
          <p14:tracePt t="32943" x="6445250" y="3821113"/>
          <p14:tracePt t="32953" x="6445250" y="3976688"/>
          <p14:tracePt t="32958" x="6454775" y="4130675"/>
          <p14:tracePt t="32968" x="6472238" y="4295775"/>
          <p14:tracePt t="32975" x="6472238" y="4449763"/>
          <p14:tracePt t="32984" x="6472238" y="4595813"/>
          <p14:tracePt t="32991" x="6472238" y="4724400"/>
          <p14:tracePt t="32999" x="6472238" y="4887913"/>
          <p14:tracePt t="33007" x="6472238" y="5033963"/>
          <p14:tracePt t="33015" x="6472238" y="5160963"/>
          <p14:tracePt t="33023" x="6472238" y="5289550"/>
          <p14:tracePt t="33031" x="6472238" y="5399088"/>
          <p14:tracePt t="33039" x="6472238" y="5472113"/>
          <p14:tracePt t="33047" x="6472238" y="5554663"/>
          <p14:tracePt t="33055" x="6472238" y="5581650"/>
          <p14:tracePt t="33063" x="6472238" y="5599113"/>
          <p14:tracePt t="33071" x="6472238" y="5635625"/>
          <p14:tracePt t="33079" x="6472238" y="5662613"/>
          <p14:tracePt t="33087" x="6454775" y="5699125"/>
          <p14:tracePt t="33095" x="6427788" y="5727700"/>
          <p14:tracePt t="33103" x="6408738" y="5764213"/>
          <p14:tracePt t="33111" x="6372225" y="5800725"/>
          <p14:tracePt t="33119" x="6362700" y="5827713"/>
          <p14:tracePt t="33127" x="6335713" y="5854700"/>
          <p14:tracePt t="33135" x="6326188" y="5873750"/>
          <p14:tracePt t="33143" x="6291263" y="5918200"/>
          <p14:tracePt t="33151" x="6281738" y="5946775"/>
          <p14:tracePt t="33159" x="6272213" y="5991225"/>
          <p14:tracePt t="33169" x="6262688" y="6027738"/>
          <p14:tracePt t="33175" x="6218238" y="6110288"/>
          <p14:tracePt t="33184" x="6208713" y="6146800"/>
          <p14:tracePt t="33191" x="6208713" y="6173788"/>
          <p14:tracePt t="33199" x="6199188" y="6210300"/>
          <p14:tracePt t="33207" x="6199188" y="6219825"/>
          <p14:tracePt t="33215" x="6181725" y="6237288"/>
          <p14:tracePt t="33304" x="6153150" y="6237288"/>
          <p14:tracePt t="33312" x="6116638" y="6210300"/>
          <p14:tracePt t="33320" x="6089650" y="6183313"/>
          <p14:tracePt t="33328" x="6062663" y="6156325"/>
          <p14:tracePt t="33339" x="6026150" y="6146800"/>
          <p14:tracePt t="33344" x="5980113" y="6110288"/>
          <p14:tracePt t="33354" x="5953125" y="6100763"/>
          <p14:tracePt t="33359" x="5907088" y="6083300"/>
          <p14:tracePt t="33369" x="5862638" y="6046788"/>
          <p14:tracePt t="33375" x="5843588" y="6037263"/>
          <p14:tracePt t="33383" x="5826125" y="6027738"/>
          <p14:tracePt t="33391" x="5780088" y="5991225"/>
          <p14:tracePt t="33400" x="5753100" y="5973763"/>
          <p14:tracePt t="33407" x="5734050" y="5964238"/>
          <p14:tracePt t="33417" x="5716588" y="5946775"/>
          <p14:tracePt t="33423" x="5707063" y="5937250"/>
          <p14:tracePt t="33432" x="5680075" y="5881688"/>
          <p14:tracePt t="33439" x="5661025" y="5837238"/>
          <p14:tracePt t="33447" x="5653088" y="5800725"/>
          <p14:tracePt t="33455" x="5624513" y="5718175"/>
          <p14:tracePt t="33463" x="5597525" y="5635625"/>
          <p14:tracePt t="33471" x="5597525" y="5581650"/>
          <p14:tracePt t="33479" x="5597525" y="5526088"/>
          <p14:tracePt t="33487" x="5597525" y="5472113"/>
          <p14:tracePt t="33495" x="5597525" y="5399088"/>
          <p14:tracePt t="33503" x="5597525" y="5307013"/>
          <p14:tracePt t="33511" x="5597525" y="5243513"/>
          <p14:tracePt t="33520" x="5597525" y="5170488"/>
          <p14:tracePt t="33527" x="5597525" y="5097463"/>
          <p14:tracePt t="33535" x="5597525" y="5043488"/>
          <p14:tracePt t="33543" x="5597525" y="4997450"/>
          <p14:tracePt t="33552" x="5597525" y="4960938"/>
          <p14:tracePt t="33559" x="5607050" y="4914900"/>
          <p14:tracePt t="33569" x="5661025" y="4870450"/>
          <p14:tracePt t="33575" x="5670550" y="4851400"/>
          <p14:tracePt t="33583" x="5697538" y="4814888"/>
          <p14:tracePt t="33591" x="5734050" y="4787900"/>
          <p14:tracePt t="33599" x="5780088" y="4732338"/>
          <p14:tracePt t="33607" x="5816600" y="4714875"/>
          <p14:tracePt t="33615" x="5889625" y="4668838"/>
          <p14:tracePt t="33623" x="5953125" y="4641850"/>
          <p14:tracePt t="33631" x="5999163" y="4605338"/>
          <p14:tracePt t="33639" x="6072188" y="4578350"/>
          <p14:tracePt t="33647" x="6135688" y="4541838"/>
          <p14:tracePt t="33655" x="6199188" y="4532313"/>
          <p14:tracePt t="33663" x="6254750" y="4514850"/>
          <p14:tracePt t="33671" x="6318250" y="4495800"/>
          <p14:tracePt t="33679" x="6372225" y="4495800"/>
          <p14:tracePt t="33687" x="6418263" y="4495800"/>
          <p14:tracePt t="33695" x="6472238" y="4495800"/>
          <p14:tracePt t="33703" x="6508750" y="4495800"/>
          <p14:tracePt t="33711" x="6545263" y="4495800"/>
          <p14:tracePt t="33719" x="6581775" y="4495800"/>
          <p14:tracePt t="33727" x="6627813" y="4532313"/>
          <p14:tracePt t="33735" x="6664325" y="4559300"/>
          <p14:tracePt t="33743" x="6710363" y="4624388"/>
          <p14:tracePt t="33751" x="6754813" y="4705350"/>
          <p14:tracePt t="33759" x="6773863" y="4768850"/>
          <p14:tracePt t="33769" x="6819900" y="4870450"/>
          <p14:tracePt t="33775" x="6846888" y="4933950"/>
          <p14:tracePt t="33784" x="6883400" y="5006975"/>
          <p14:tracePt t="33791" x="6892925" y="5053013"/>
          <p14:tracePt t="33799" x="6919913" y="5133975"/>
          <p14:tracePt t="33807" x="6956425" y="5180013"/>
          <p14:tracePt t="33816" x="6973888" y="5253038"/>
          <p14:tracePt t="33823" x="6983413" y="5316538"/>
          <p14:tracePt t="33831" x="7010400" y="5389563"/>
          <p14:tracePt t="33839" x="7010400" y="5453063"/>
          <p14:tracePt t="33847" x="7010400" y="5508625"/>
          <p14:tracePt t="33855" x="7010400" y="5599113"/>
          <p14:tracePt t="33863" x="7010400" y="5654675"/>
          <p14:tracePt t="33871" x="7010400" y="5708650"/>
          <p14:tracePt t="33879" x="7010400" y="5781675"/>
          <p14:tracePt t="33887" x="7010400" y="5827713"/>
          <p14:tracePt t="33895" x="6992938" y="5881688"/>
          <p14:tracePt t="33903" x="6983413" y="5918200"/>
          <p14:tracePt t="33911" x="6946900" y="5973763"/>
          <p14:tracePt t="33919" x="6937375" y="6018213"/>
          <p14:tracePt t="33927" x="6900863" y="6083300"/>
          <p14:tracePt t="33935" x="6892925" y="6100763"/>
          <p14:tracePt t="33943" x="6846888" y="6146800"/>
          <p14:tracePt t="33951" x="6827838" y="6164263"/>
          <p14:tracePt t="33959" x="6791325" y="6183313"/>
          <p14:tracePt t="33967" x="6773863" y="6192838"/>
          <p14:tracePt t="33975" x="6746875" y="6200775"/>
          <p14:tracePt t="33984" x="6727825" y="6210300"/>
          <p14:tracePt t="33990" x="6710363" y="6219825"/>
          <p14:tracePt t="34000" x="6700838" y="6219825"/>
          <p14:tracePt t="34007" x="6691313" y="6219825"/>
          <p14:tracePt t="34016" x="6681788" y="6219825"/>
          <p14:tracePt t="34023" x="6654800" y="6219825"/>
          <p14:tracePt t="34031" x="6637338" y="6219825"/>
          <p14:tracePt t="34039" x="6600825" y="6219825"/>
          <p14:tracePt t="34047" x="6545263" y="6219825"/>
          <p14:tracePt t="34055" x="6518275" y="6219825"/>
          <p14:tracePt t="34063" x="6481763" y="6219825"/>
          <p14:tracePt t="34071" x="6454775" y="6219825"/>
          <p14:tracePt t="34079" x="6435725" y="6219825"/>
          <p14:tracePt t="34087" x="6399213" y="6210300"/>
          <p14:tracePt t="34095" x="6391275" y="6210300"/>
          <p14:tracePt t="34103" x="6362700" y="6210300"/>
          <p14:tracePt t="34111" x="6345238" y="6210300"/>
          <p14:tracePt t="34119" x="6326188" y="6200775"/>
          <p14:tracePt t="34127" x="6308725" y="6192838"/>
          <p14:tracePt t="34136" x="6299200" y="6183313"/>
          <p14:tracePt t="34143" x="6291263" y="6173788"/>
          <p14:tracePt t="34152" x="6272213" y="6164263"/>
          <p14:tracePt t="34159" x="6245225" y="6137275"/>
          <p14:tracePt t="34168" x="6226175" y="6119813"/>
          <p14:tracePt t="34176" x="6218238" y="6110288"/>
          <p14:tracePt t="34184" x="6199188" y="6083300"/>
          <p14:tracePt t="34191" x="6153150" y="6037263"/>
          <p14:tracePt t="34199" x="6099175" y="5954713"/>
          <p14:tracePt t="34207" x="6072188" y="5873750"/>
          <p14:tracePt t="34215" x="6016625" y="5772150"/>
          <p14:tracePt t="34223" x="5943600" y="5672138"/>
          <p14:tracePt t="34231" x="5899150" y="5626100"/>
          <p14:tracePt t="34251" x="5853113" y="5545138"/>
          <p14:tracePt t="34255" x="5843588" y="5518150"/>
          <p14:tracePt t="34272" x="5834063" y="5508625"/>
          <p14:tracePt t="34512" x="5834063" y="5499100"/>
          <p14:tracePt t="34536" x="5834063" y="5481638"/>
          <p14:tracePt t="34544" x="5843588" y="5462588"/>
          <p14:tracePt t="34712" x="5843588" y="5453063"/>
          <p14:tracePt t="34719" x="5843588" y="5435600"/>
          <p14:tracePt t="34727" x="5843588" y="5416550"/>
          <p14:tracePt t="34751" x="5843588" y="5399088"/>
          <p14:tracePt t="34759" x="5843588" y="5389563"/>
          <p14:tracePt t="34767" x="5843588" y="5380038"/>
          <p14:tracePt t="34775" x="5843588" y="5372100"/>
          <p14:tracePt t="34800" x="5843588" y="5353050"/>
          <p14:tracePt t="34816" x="5853113" y="5335588"/>
          <p14:tracePt t="34831" x="5862638" y="5316538"/>
          <p14:tracePt t="34839" x="5862638" y="5307013"/>
          <p14:tracePt t="34847" x="5870575" y="5299075"/>
          <p14:tracePt t="34855" x="5889625" y="5280025"/>
          <p14:tracePt t="34863" x="5916613" y="5262563"/>
          <p14:tracePt t="34871" x="5935663" y="5253038"/>
          <p14:tracePt t="34879" x="5953125" y="5243513"/>
          <p14:tracePt t="34887" x="5972175" y="5233988"/>
          <p14:tracePt t="34895" x="5989638" y="5233988"/>
          <p14:tracePt t="34903" x="5999163" y="5226050"/>
          <p14:tracePt t="34911" x="6007100" y="5216525"/>
          <p14:tracePt t="34919" x="6026150" y="5207000"/>
          <p14:tracePt t="34935" x="6026150" y="5197475"/>
          <p14:tracePt t="34943" x="6035675" y="5197475"/>
          <p14:tracePt t="34952" x="6043613" y="5189538"/>
          <p14:tracePt t="34959" x="6053138" y="5189538"/>
          <p14:tracePt t="35152" x="6062663" y="5170488"/>
          <p14:tracePt t="35159" x="6062663" y="5153025"/>
          <p14:tracePt t="35167" x="6043613" y="5126038"/>
          <p14:tracePt t="35175" x="6026150" y="5106988"/>
          <p14:tracePt t="35184" x="6016625" y="5097463"/>
          <p14:tracePt t="35191" x="6007100" y="5089525"/>
          <p14:tracePt t="35200" x="5999163" y="5080000"/>
          <p14:tracePt t="35312" x="5989638" y="5070475"/>
          <p14:tracePt t="35319" x="5980113" y="5070475"/>
          <p14:tracePt t="35335" x="5980113" y="5080000"/>
          <p14:tracePt t="35351" x="5980113" y="5089525"/>
          <p14:tracePt t="35368" x="5980113" y="5106988"/>
          <p14:tracePt t="35463" x="5980113" y="5070475"/>
          <p14:tracePt t="35471" x="5989638" y="5060950"/>
          <p14:tracePt t="35479" x="5999163" y="5053013"/>
          <p14:tracePt t="35487" x="5999163" y="5016500"/>
          <p14:tracePt t="35495" x="6016625" y="4997450"/>
          <p14:tracePt t="35503" x="6026150" y="4979988"/>
          <p14:tracePt t="35511" x="6035675" y="4970463"/>
          <p14:tracePt t="35519" x="6043613" y="4951413"/>
          <p14:tracePt t="35527" x="6053138" y="4924425"/>
          <p14:tracePt t="35535" x="6062663" y="4914900"/>
          <p14:tracePt t="35552" x="6062663" y="4897438"/>
          <p14:tracePt t="35632" x="6062663" y="4887913"/>
          <p14:tracePt t="35728" x="6062663" y="4878388"/>
          <p14:tracePt t="35735" x="6062663" y="4860925"/>
          <p14:tracePt t="35743" x="6062663" y="4841875"/>
          <p14:tracePt t="35751" x="6062663" y="4814888"/>
          <p14:tracePt t="35759" x="6072188" y="4797425"/>
          <p14:tracePt t="35767" x="6072188" y="4768850"/>
          <p14:tracePt t="35775" x="6080125" y="4751388"/>
          <p14:tracePt t="35784" x="6099175" y="4705350"/>
          <p14:tracePt t="35791" x="6099175" y="4697413"/>
          <p14:tracePt t="35799" x="6116638" y="4668838"/>
          <p14:tracePt t="35807" x="6116638" y="4651375"/>
          <p14:tracePt t="35816" x="6126163" y="4624388"/>
          <p14:tracePt t="35823" x="6126163" y="4605338"/>
          <p14:tracePt t="35831" x="6135688" y="4578350"/>
          <p14:tracePt t="35839" x="6135688" y="4559300"/>
          <p14:tracePt t="35847" x="6145213" y="4551363"/>
          <p14:tracePt t="35855" x="6145213" y="4532313"/>
          <p14:tracePt t="35863" x="6145213" y="4514850"/>
          <p14:tracePt t="35879" x="6145213" y="4505325"/>
          <p14:tracePt t="36632" x="6162675" y="4505325"/>
          <p14:tracePt t="36639" x="6235700" y="4505325"/>
          <p14:tracePt t="36647" x="6326188" y="4505325"/>
          <p14:tracePt t="36655" x="6418263" y="4505325"/>
          <p14:tracePt t="36663" x="6491288" y="4505325"/>
          <p14:tracePt t="36671" x="6581775" y="4505325"/>
          <p14:tracePt t="36679" x="6627813" y="4505325"/>
          <p14:tracePt t="36687" x="6664325" y="4505325"/>
          <p14:tracePt t="36695" x="6710363" y="4505325"/>
          <p14:tracePt t="36703" x="6746875" y="4505325"/>
          <p14:tracePt t="36711" x="6764338" y="4505325"/>
          <p14:tracePt t="36719" x="6783388" y="4505325"/>
          <p14:tracePt t="36824" x="6791325" y="4505325"/>
          <p14:tracePt t="36831" x="6827838" y="4505325"/>
          <p14:tracePt t="36839" x="6892925" y="4505325"/>
          <p14:tracePt t="36847" x="6992938" y="4505325"/>
          <p14:tracePt t="36855" x="7102475" y="4505325"/>
          <p14:tracePt t="36863" x="7248525" y="4541838"/>
          <p14:tracePt t="36871" x="7375525" y="4559300"/>
          <p14:tracePt t="36879" x="7539038" y="4568825"/>
          <p14:tracePt t="36887" x="7667625" y="4568825"/>
          <p14:tracePt t="36895" x="7813675" y="4568825"/>
          <p14:tracePt t="36903" x="7958138" y="4568825"/>
          <p14:tracePt t="36911" x="8104188" y="4568825"/>
          <p14:tracePt t="36919" x="8196263" y="4568825"/>
          <p14:tracePt t="36927" x="8305800" y="4568825"/>
          <p14:tracePt t="36935" x="8369300" y="4541838"/>
          <p14:tracePt t="36944" x="8396288" y="4532313"/>
          <p14:tracePt t="36955" x="8432800" y="4522788"/>
          <p14:tracePt t="36960" x="8451850" y="4514850"/>
          <p14:tracePt t="36969" x="8496300" y="4478338"/>
          <p14:tracePt t="36976" x="8515350" y="4468813"/>
          <p14:tracePt t="36984" x="8559800" y="4449763"/>
          <p14:tracePt t="36991" x="8605838" y="4395788"/>
          <p14:tracePt t="36999" x="8651875" y="4376738"/>
          <p14:tracePt t="37007" x="8715375" y="4349750"/>
          <p14:tracePt t="37015" x="8770938" y="4340225"/>
          <p14:tracePt t="37023" x="8834438" y="4313238"/>
          <p14:tracePt t="37031" x="8934450" y="4286250"/>
          <p14:tracePt t="37039" x="9024938" y="4286250"/>
          <p14:tracePt t="37047" x="9080500" y="427672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ja-JP" altLang="en-US" dirty="0"/>
              <a:t>補足</a:t>
            </a:r>
          </a:p>
        </p:txBody>
      </p:sp>
      <p:sp>
        <p:nvSpPr>
          <p:cNvPr id="52227" name="Rectangle 3"/>
          <p:cNvSpPr>
            <a:spLocks noGrp="1" noChangeArrowheads="1"/>
          </p:cNvSpPr>
          <p:nvPr>
            <p:ph type="body" idx="1"/>
          </p:nvPr>
        </p:nvSpPr>
        <p:spPr>
          <a:xfrm>
            <a:off x="457200" y="1268413"/>
            <a:ext cx="8229600" cy="1181100"/>
          </a:xfrm>
        </p:spPr>
        <p:txBody>
          <a:bodyPr/>
          <a:lstStyle/>
          <a:p>
            <a:r>
              <a:rPr lang="ja-JP" altLang="en-US" dirty="0"/>
              <a:t>基本ゲートと</a:t>
            </a:r>
            <a:r>
              <a:rPr lang="en-US" altLang="ja-JP" dirty="0"/>
              <a:t>MIL</a:t>
            </a:r>
            <a:r>
              <a:rPr lang="ja-JP" altLang="en-US" dirty="0"/>
              <a:t>記号法</a:t>
            </a:r>
          </a:p>
        </p:txBody>
      </p:sp>
      <p:sp>
        <p:nvSpPr>
          <p:cNvPr id="52228" name="Text Box 4"/>
          <p:cNvSpPr txBox="1">
            <a:spLocks noChangeArrowheads="1"/>
          </p:cNvSpPr>
          <p:nvPr/>
        </p:nvSpPr>
        <p:spPr bwMode="auto">
          <a:xfrm>
            <a:off x="2581275" y="2570163"/>
            <a:ext cx="33591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ゲート：論理回路の基本素子</a:t>
            </a:r>
          </a:p>
          <a:p>
            <a:r>
              <a:rPr lang="ja-JP" altLang="en-US" b="1"/>
              <a:t>論理回路は</a:t>
            </a:r>
            <a:r>
              <a:rPr lang="en-US" altLang="ja-JP" b="1"/>
              <a:t>L</a:t>
            </a:r>
            <a:r>
              <a:rPr lang="ja-JP" altLang="en-US" b="1"/>
              <a:t>と</a:t>
            </a:r>
            <a:r>
              <a:rPr lang="en-US" altLang="ja-JP" b="1"/>
              <a:t>H</a:t>
            </a:r>
            <a:r>
              <a:rPr lang="ja-JP" altLang="en-US" b="1"/>
              <a:t>の二値</a:t>
            </a:r>
          </a:p>
          <a:p>
            <a:r>
              <a:rPr lang="ja-JP" altLang="en-US" b="1"/>
              <a:t>ゲートの種類も基本的には</a:t>
            </a:r>
            <a:r>
              <a:rPr lang="en-US" altLang="ja-JP" b="1"/>
              <a:t>2</a:t>
            </a:r>
            <a:r>
              <a:rPr lang="ja-JP" altLang="en-US" b="1"/>
              <a:t>種類</a:t>
            </a:r>
          </a:p>
        </p:txBody>
      </p:sp>
      <p:grpSp>
        <p:nvGrpSpPr>
          <p:cNvPr id="52229" name="Group 5"/>
          <p:cNvGrpSpPr>
            <a:grpSpLocks/>
          </p:cNvGrpSpPr>
          <p:nvPr/>
        </p:nvGrpSpPr>
        <p:grpSpPr bwMode="auto">
          <a:xfrm>
            <a:off x="1646238" y="4076700"/>
            <a:ext cx="684212" cy="504825"/>
            <a:chOff x="1315" y="3521"/>
            <a:chExt cx="431" cy="318"/>
          </a:xfrm>
        </p:grpSpPr>
        <p:sp>
          <p:nvSpPr>
            <p:cNvPr id="52230" name="Line 6"/>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31" name="Line 7"/>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32" name="Freeform 8"/>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Lst>
              <a:ahLst/>
              <a:cxnLst>
                <a:cxn ang="0">
                  <a:pos x="T0" y="T1"/>
                </a:cxn>
                <a:cxn ang="0">
                  <a:pos x="T2" y="T3"/>
                </a:cxn>
                <a:cxn ang="0">
                  <a:pos x="T4" y="T5"/>
                </a:cxn>
                <a:cxn ang="0">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33" name="Line 9"/>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2234" name="Group 10"/>
          <p:cNvGrpSpPr>
            <a:grpSpLocks/>
          </p:cNvGrpSpPr>
          <p:nvPr/>
        </p:nvGrpSpPr>
        <p:grpSpPr bwMode="auto">
          <a:xfrm>
            <a:off x="5003800" y="4100513"/>
            <a:ext cx="792163" cy="695325"/>
            <a:chOff x="3152" y="3536"/>
            <a:chExt cx="499" cy="438"/>
          </a:xfrm>
        </p:grpSpPr>
        <p:sp>
          <p:nvSpPr>
            <p:cNvPr id="52235" name="Freeform 11"/>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36" name="Freeform 12"/>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37" name="Freeform 13"/>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Lst>
              <a:ahLst/>
              <a:cxnLst>
                <a:cxn ang="0">
                  <a:pos x="T0" y="T1"/>
                </a:cxn>
                <a:cxn ang="0">
                  <a:pos x="T2" y="T3"/>
                </a:cxn>
                <a:cxn ang="0">
                  <a:pos x="T4" y="T5"/>
                </a:cxn>
                <a:cxn ang="0">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2238" name="Line 14"/>
          <p:cNvSpPr>
            <a:spLocks noChangeShapeType="1"/>
          </p:cNvSpPr>
          <p:nvPr/>
        </p:nvSpPr>
        <p:spPr bwMode="auto">
          <a:xfrm>
            <a:off x="1465263" y="4221163"/>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39" name="Line 15"/>
          <p:cNvSpPr>
            <a:spLocks noChangeShapeType="1"/>
          </p:cNvSpPr>
          <p:nvPr/>
        </p:nvSpPr>
        <p:spPr bwMode="auto">
          <a:xfrm>
            <a:off x="1465263" y="4437063"/>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40" name="Line 16"/>
          <p:cNvSpPr>
            <a:spLocks noChangeShapeType="1"/>
          </p:cNvSpPr>
          <p:nvPr/>
        </p:nvSpPr>
        <p:spPr bwMode="auto">
          <a:xfrm>
            <a:off x="2328863" y="4292600"/>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41" name="Line 17"/>
          <p:cNvSpPr>
            <a:spLocks noChangeShapeType="1"/>
          </p:cNvSpPr>
          <p:nvPr/>
        </p:nvSpPr>
        <p:spPr bwMode="auto">
          <a:xfrm>
            <a:off x="5795963" y="4437063"/>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42" name="Line 18"/>
          <p:cNvSpPr>
            <a:spLocks noChangeShapeType="1"/>
          </p:cNvSpPr>
          <p:nvPr/>
        </p:nvSpPr>
        <p:spPr bwMode="auto">
          <a:xfrm>
            <a:off x="5075238" y="4365625"/>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43" name="Line 19"/>
          <p:cNvSpPr>
            <a:spLocks noChangeShapeType="1"/>
          </p:cNvSpPr>
          <p:nvPr/>
        </p:nvSpPr>
        <p:spPr bwMode="auto">
          <a:xfrm>
            <a:off x="5075238" y="4581525"/>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44" name="Text Box 20"/>
          <p:cNvSpPr txBox="1">
            <a:spLocks noChangeArrowheads="1"/>
          </p:cNvSpPr>
          <p:nvPr/>
        </p:nvSpPr>
        <p:spPr bwMode="auto">
          <a:xfrm>
            <a:off x="1763713" y="370998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All</a:t>
            </a:r>
          </a:p>
        </p:txBody>
      </p:sp>
      <p:sp>
        <p:nvSpPr>
          <p:cNvPr id="52245" name="Text Box 21"/>
          <p:cNvSpPr txBox="1">
            <a:spLocks noChangeArrowheads="1"/>
          </p:cNvSpPr>
          <p:nvPr/>
        </p:nvSpPr>
        <p:spPr bwMode="auto">
          <a:xfrm>
            <a:off x="5030788" y="3716338"/>
            <a:ext cx="73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Exist</a:t>
            </a:r>
          </a:p>
        </p:txBody>
      </p:sp>
      <p:sp>
        <p:nvSpPr>
          <p:cNvPr id="52246" name="Text Box 22"/>
          <p:cNvSpPr txBox="1">
            <a:spLocks noChangeArrowheads="1"/>
          </p:cNvSpPr>
          <p:nvPr/>
        </p:nvSpPr>
        <p:spPr bwMode="auto">
          <a:xfrm>
            <a:off x="1404938" y="50704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b="1"/>
          </a:p>
        </p:txBody>
      </p:sp>
      <p:sp>
        <p:nvSpPr>
          <p:cNvPr id="52247" name="AutoShape 23"/>
          <p:cNvSpPr>
            <a:spLocks noChangeArrowheads="1"/>
          </p:cNvSpPr>
          <p:nvPr/>
        </p:nvSpPr>
        <p:spPr bwMode="auto">
          <a:xfrm rot="5400000">
            <a:off x="7560469" y="4148932"/>
            <a:ext cx="323850" cy="46831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248" name="Line 24"/>
          <p:cNvSpPr>
            <a:spLocks noChangeShapeType="1"/>
          </p:cNvSpPr>
          <p:nvPr/>
        </p:nvSpPr>
        <p:spPr bwMode="auto">
          <a:xfrm>
            <a:off x="7307263" y="4365625"/>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49" name="Line 25"/>
          <p:cNvSpPr>
            <a:spLocks noChangeShapeType="1"/>
          </p:cNvSpPr>
          <p:nvPr/>
        </p:nvSpPr>
        <p:spPr bwMode="auto">
          <a:xfrm>
            <a:off x="7956550" y="4365625"/>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50" name="Text Box 26"/>
          <p:cNvSpPr txBox="1">
            <a:spLocks noChangeArrowheads="1"/>
          </p:cNvSpPr>
          <p:nvPr/>
        </p:nvSpPr>
        <p:spPr bwMode="auto">
          <a:xfrm>
            <a:off x="6780213" y="4783138"/>
            <a:ext cx="2184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論理的な意味はない</a:t>
            </a:r>
          </a:p>
          <a:p>
            <a:r>
              <a:rPr lang="ja-JP" altLang="en-US" b="1"/>
              <a:t>論理レベルを伝達</a:t>
            </a:r>
          </a:p>
        </p:txBody>
      </p:sp>
      <p:sp>
        <p:nvSpPr>
          <p:cNvPr id="52251" name="Text Box 27"/>
          <p:cNvSpPr txBox="1">
            <a:spLocks noChangeArrowheads="1"/>
          </p:cNvSpPr>
          <p:nvPr/>
        </p:nvSpPr>
        <p:spPr bwMode="auto">
          <a:xfrm>
            <a:off x="539750" y="5019675"/>
            <a:ext cx="30972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全ての入力がアクティブならば</a:t>
            </a:r>
          </a:p>
          <a:p>
            <a:r>
              <a:rPr lang="ja-JP" altLang="en-US" b="1"/>
              <a:t>出力がアクティブ</a:t>
            </a:r>
          </a:p>
        </p:txBody>
      </p:sp>
      <p:sp>
        <p:nvSpPr>
          <p:cNvPr id="52252" name="Text Box 28"/>
          <p:cNvSpPr txBox="1">
            <a:spLocks noChangeArrowheads="1"/>
          </p:cNvSpPr>
          <p:nvPr/>
        </p:nvSpPr>
        <p:spPr bwMode="auto">
          <a:xfrm>
            <a:off x="3851275" y="4941888"/>
            <a:ext cx="27209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入力のどれか一つでも</a:t>
            </a:r>
          </a:p>
          <a:p>
            <a:r>
              <a:rPr lang="ja-JP" altLang="en-US" b="1"/>
              <a:t>アクティブならば</a:t>
            </a:r>
          </a:p>
          <a:p>
            <a:r>
              <a:rPr lang="ja-JP" altLang="en-US" b="1"/>
              <a:t>（アクティブが存在すれば）</a:t>
            </a:r>
          </a:p>
          <a:p>
            <a:r>
              <a:rPr lang="ja-JP" altLang="en-US" b="1"/>
              <a:t>出力がアクティブ</a:t>
            </a:r>
          </a:p>
        </p:txBody>
      </p:sp>
      <p:pic>
        <p:nvPicPr>
          <p:cNvPr id="2" name="オーディオ 1">
            <a:hlinkClick r:id="" action="ppaction://media"/>
            <a:extLst>
              <a:ext uri="{FF2B5EF4-FFF2-40B4-BE49-F238E27FC236}">
                <a16:creationId xmlns:a16="http://schemas.microsoft.com/office/drawing/2014/main" id="{0EE71E44-6333-4224-9EEA-26D8056C67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7090"/>
    </mc:Choice>
    <mc:Fallback xmlns="">
      <p:transition spd="slow" advTm="117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8406" x="1831975" y="4130675"/>
          <p14:tracePt t="58448" x="1868488" y="4130675"/>
          <p14:tracePt t="58456" x="1878013" y="4140200"/>
          <p14:tracePt t="58465" x="1895475" y="4149725"/>
          <p14:tracePt t="58472" x="1905000" y="4149725"/>
          <p14:tracePt t="58480" x="1924050" y="4159250"/>
          <p14:tracePt t="58488" x="1968500" y="4176713"/>
          <p14:tracePt t="58496" x="1968500" y="4186238"/>
          <p14:tracePt t="58504" x="1987550" y="4203700"/>
          <p14:tracePt t="58512" x="2033588" y="4232275"/>
          <p14:tracePt t="58520" x="2051050" y="4259263"/>
          <p14:tracePt t="58528" x="2078038" y="4286250"/>
          <p14:tracePt t="58537" x="2078038" y="4295775"/>
          <p14:tracePt t="58545" x="2124075" y="4332288"/>
          <p14:tracePt t="58554" x="2151063" y="4395788"/>
          <p14:tracePt t="58561" x="2151063" y="4405313"/>
          <p14:tracePt t="58570" x="2160588" y="4432300"/>
          <p14:tracePt t="58577" x="2170113" y="4449763"/>
          <p14:tracePt t="58585" x="2187575" y="4468813"/>
          <p14:tracePt t="58593" x="2187575" y="4486275"/>
          <p14:tracePt t="58602" x="2187575" y="4495800"/>
          <p14:tracePt t="58618" x="2187575" y="4514850"/>
          <p14:tracePt t="58650" x="2187575" y="4532313"/>
          <p14:tracePt t="58657" x="2160588" y="4551363"/>
          <p14:tracePt t="58665" x="2143125" y="4578350"/>
          <p14:tracePt t="58673" x="2114550" y="4578350"/>
          <p14:tracePt t="58681" x="2051050" y="4595813"/>
          <p14:tracePt t="58690" x="1997075" y="4595813"/>
          <p14:tracePt t="58697" x="1968500" y="4605338"/>
          <p14:tracePt t="58705" x="1895475" y="4632325"/>
          <p14:tracePt t="58713" x="1824038" y="4632325"/>
          <p14:tracePt t="58721" x="1751013" y="4641850"/>
          <p14:tracePt t="58729" x="1641475" y="4641850"/>
          <p14:tracePt t="58737" x="1541463" y="4641850"/>
          <p14:tracePt t="58745" x="1468438" y="4641850"/>
          <p14:tracePt t="58753" x="1412875" y="4641850"/>
          <p14:tracePt t="58761" x="1349375" y="4632325"/>
          <p14:tracePt t="58770" x="1322388" y="4614863"/>
          <p14:tracePt t="58777" x="1276350" y="4595813"/>
          <p14:tracePt t="58785" x="1230313" y="4559300"/>
          <p14:tracePt t="58793" x="1203325" y="4541838"/>
          <p14:tracePt t="58802" x="1193800" y="4522788"/>
          <p14:tracePt t="58809" x="1193800" y="4514850"/>
          <p14:tracePt t="58818" x="1193800" y="4505325"/>
          <p14:tracePt t="58825" x="1193800" y="4486275"/>
          <p14:tracePt t="58835" x="1193800" y="4478338"/>
          <p14:tracePt t="58914" x="1193800" y="4468813"/>
          <p14:tracePt t="58930" x="1193800" y="4449763"/>
          <p14:tracePt t="58939" x="1193800" y="4432300"/>
          <p14:tracePt t="58945" x="1193800" y="4422775"/>
          <p14:tracePt t="58953" x="1193800" y="4395788"/>
          <p14:tracePt t="58960" x="1193800" y="4376738"/>
          <p14:tracePt t="58968" x="1203325" y="4349750"/>
          <p14:tracePt t="58976" x="1212850" y="4332288"/>
          <p14:tracePt t="58984" x="1230313" y="4303713"/>
          <p14:tracePt t="58992" x="1249363" y="4276725"/>
          <p14:tracePt t="59000" x="1285875" y="4249738"/>
          <p14:tracePt t="59009" x="1358900" y="4213225"/>
          <p14:tracePt t="59017" x="1439863" y="4149725"/>
          <p14:tracePt t="59024" x="1612900" y="4103688"/>
          <p14:tracePt t="59033" x="1778000" y="4094163"/>
          <p14:tracePt t="59040" x="1941513" y="4076700"/>
          <p14:tracePt t="59050" x="2124075" y="4067175"/>
          <p14:tracePt t="59057" x="2270125" y="4067175"/>
          <p14:tracePt t="59065" x="2416175" y="4067175"/>
          <p14:tracePt t="59073" x="2506663" y="4067175"/>
          <p14:tracePt t="59081" x="2616200" y="4067175"/>
          <p14:tracePt t="59089" x="2671763" y="4067175"/>
          <p14:tracePt t="59097" x="2708275" y="4086225"/>
          <p14:tracePt t="59105" x="2725738" y="4094163"/>
          <p14:tracePt t="59121" x="2725738" y="4122738"/>
          <p14:tracePt t="59129" x="2725738" y="4159250"/>
          <p14:tracePt t="59137" x="2725738" y="4195763"/>
          <p14:tracePt t="59145" x="2725738" y="4222750"/>
          <p14:tracePt t="59153" x="2716213" y="4259263"/>
          <p14:tracePt t="59161" x="2716213" y="4286250"/>
          <p14:tracePt t="59169" x="2716213" y="4303713"/>
          <p14:tracePt t="59177" x="2716213" y="4340225"/>
          <p14:tracePt t="59185" x="2716213" y="4349750"/>
          <p14:tracePt t="59193" x="2716213" y="4376738"/>
          <p14:tracePt t="59201" x="2716213" y="4395788"/>
          <p14:tracePt t="59209" x="2716213" y="4422775"/>
          <p14:tracePt t="59217" x="2716213" y="4468813"/>
          <p14:tracePt t="59225" x="2716213" y="4495800"/>
          <p14:tracePt t="59234" x="2716213" y="4532313"/>
          <p14:tracePt t="59241" x="2716213" y="4559300"/>
          <p14:tracePt t="59251" x="2679700" y="4605338"/>
          <p14:tracePt t="59257" x="2662238" y="4632325"/>
          <p14:tracePt t="59266" x="2643188" y="4651375"/>
          <p14:tracePt t="59273" x="2579688" y="4697413"/>
          <p14:tracePt t="59281" x="2552700" y="4705350"/>
          <p14:tracePt t="59289" x="2498725" y="4714875"/>
          <p14:tracePt t="59297" x="2452688" y="4714875"/>
          <p14:tracePt t="59305" x="2397125" y="4714875"/>
          <p14:tracePt t="59313" x="2333625" y="4741863"/>
          <p14:tracePt t="59321" x="2279650" y="4741863"/>
          <p14:tracePt t="59329" x="2224088" y="4741863"/>
          <p14:tracePt t="59337" x="2170113" y="4741863"/>
          <p14:tracePt t="59345" x="2114550" y="4741863"/>
          <p14:tracePt t="59353" x="2051050" y="4741863"/>
          <p14:tracePt t="59361" x="1987550" y="4714875"/>
          <p14:tracePt t="59370" x="1960563" y="4678363"/>
          <p14:tracePt t="59377" x="1924050" y="4651375"/>
          <p14:tracePt t="59385" x="1895475" y="4614863"/>
          <p14:tracePt t="59393" x="1860550" y="4587875"/>
          <p14:tracePt t="59402" x="1831975" y="4551363"/>
          <p14:tracePt t="59409" x="1804988" y="4505325"/>
          <p14:tracePt t="59418" x="1778000" y="4459288"/>
          <p14:tracePt t="59425" x="1758950" y="4422775"/>
          <p14:tracePt t="59435" x="1751013" y="4405313"/>
          <p14:tracePt t="59441" x="1722438" y="4359275"/>
          <p14:tracePt t="59451" x="1714500" y="4313238"/>
          <p14:tracePt t="59457" x="1704975" y="4295775"/>
          <p14:tracePt t="59466" x="1677988" y="4249738"/>
          <p14:tracePt t="59473" x="1677988" y="4240213"/>
          <p14:tracePt t="59481" x="1677988" y="4213225"/>
          <p14:tracePt t="59489" x="1668463" y="4213225"/>
          <p14:tracePt t="59497" x="1668463" y="4186238"/>
          <p14:tracePt t="59505" x="1668463" y="4167188"/>
          <p14:tracePt t="59513" x="1677988" y="4130675"/>
          <p14:tracePt t="59521" x="1704975" y="4113213"/>
          <p14:tracePt t="59529" x="1751013" y="4067175"/>
          <p14:tracePt t="59537" x="1795463" y="4049713"/>
          <p14:tracePt t="59545" x="1831975" y="4049713"/>
          <p14:tracePt t="59554" x="1887538" y="4049713"/>
          <p14:tracePt t="59561" x="1931988" y="4049713"/>
          <p14:tracePt t="59570" x="1987550" y="4049713"/>
          <p14:tracePt t="59577" x="2060575" y="4049713"/>
          <p14:tracePt t="59585" x="2151063" y="4049713"/>
          <p14:tracePt t="59593" x="2224088" y="4067175"/>
          <p14:tracePt t="59602" x="2287588" y="4086225"/>
          <p14:tracePt t="59609" x="2324100" y="4094163"/>
          <p14:tracePt t="59618" x="2352675" y="4122738"/>
          <p14:tracePt t="59635" x="2360613" y="4122738"/>
          <p14:tracePt t="59673" x="2370138" y="4130675"/>
          <p14:tracePt t="59754" x="2370138" y="4149725"/>
          <p14:tracePt t="59810" x="2370138" y="4159250"/>
          <p14:tracePt t="59817" x="2379663" y="4167188"/>
          <p14:tracePt t="59824" x="2406650" y="4176713"/>
          <p14:tracePt t="59832" x="2479675" y="4186238"/>
          <p14:tracePt t="59840" x="2625725" y="4232275"/>
          <p14:tracePt t="59849" x="2852738" y="4249738"/>
          <p14:tracePt t="59856" x="3108325" y="4303713"/>
          <p14:tracePt t="59865" x="3427413" y="4340225"/>
          <p14:tracePt t="59872" x="3856038" y="4413250"/>
          <p14:tracePt t="59880" x="4348163" y="4459288"/>
          <p14:tracePt t="59889" x="4713288" y="4522788"/>
          <p14:tracePt t="59897" x="5059363" y="4559300"/>
          <p14:tracePt t="59905" x="5351463" y="4624388"/>
          <p14:tracePt t="59913" x="5534025" y="4651375"/>
          <p14:tracePt t="59921" x="5670550" y="4705350"/>
          <p14:tracePt t="59929" x="5743575" y="4732338"/>
          <p14:tracePt t="59938" x="5770563" y="4751388"/>
          <p14:tracePt t="59952" x="5770563" y="4760913"/>
          <p14:tracePt t="59992" x="5780088" y="4768850"/>
          <p14:tracePt t="60008" x="5789613" y="4778375"/>
          <p14:tracePt t="60016" x="5797550" y="4787900"/>
          <p14:tracePt t="60024" x="5826125" y="4805363"/>
          <p14:tracePt t="60040" x="5870575" y="4814888"/>
          <p14:tracePt t="60050" x="5889625" y="4824413"/>
          <p14:tracePt t="60057" x="5926138" y="4841875"/>
          <p14:tracePt t="60066" x="5935663" y="4841875"/>
          <p14:tracePt t="60073" x="5972175" y="4851400"/>
          <p14:tracePt t="60081" x="5980113" y="4851400"/>
          <p14:tracePt t="60089" x="6016625" y="4860925"/>
          <p14:tracePt t="60096" x="6035675" y="4860925"/>
          <p14:tracePt t="60105" x="6062663" y="4860925"/>
          <p14:tracePt t="60112" x="6072188" y="4870450"/>
          <p14:tracePt t="60120" x="6089650" y="4870450"/>
          <p14:tracePt t="60129" x="6108700" y="4870450"/>
          <p14:tracePt t="60202" x="6116638" y="4870450"/>
          <p14:tracePt t="60258" x="6108700" y="4870450"/>
          <p14:tracePt t="60266" x="6089650" y="4870450"/>
          <p14:tracePt t="60274" x="6043613" y="4870450"/>
          <p14:tracePt t="60282" x="5989638" y="4870450"/>
          <p14:tracePt t="60290" x="5953125" y="4870450"/>
          <p14:tracePt t="60298" x="5907088" y="4870450"/>
          <p14:tracePt t="60307" x="5880100" y="4870450"/>
          <p14:tracePt t="60313" x="5843588" y="4870450"/>
          <p14:tracePt t="60320" x="5807075" y="4870450"/>
          <p14:tracePt t="60337" x="5797550" y="4870450"/>
          <p14:tracePt t="60344" x="5789613" y="4870450"/>
          <p14:tracePt t="60360" x="5770563" y="4870450"/>
          <p14:tracePt t="60368" x="5761038" y="4870450"/>
          <p14:tracePt t="60482" x="5743575" y="4887913"/>
          <p14:tracePt t="60490" x="5724525" y="4897438"/>
          <p14:tracePt t="60498" x="5707063" y="4906963"/>
          <p14:tracePt t="60506" x="5670550" y="4906963"/>
          <p14:tracePt t="60514" x="5616575" y="4906963"/>
          <p14:tracePt t="60522" x="5570538" y="4906963"/>
          <p14:tracePt t="60530" x="5543550" y="4906963"/>
          <p14:tracePt t="60537" x="5514975" y="4906963"/>
          <p14:tracePt t="60546" x="5470525" y="4906963"/>
          <p14:tracePt t="60554" x="5451475" y="4897438"/>
          <p14:tracePt t="60562" x="5397500" y="4887913"/>
          <p14:tracePt t="60578" x="5368925" y="4870450"/>
          <p14:tracePt t="60585" x="5360988" y="4870450"/>
          <p14:tracePt t="60594" x="5341938" y="4851400"/>
          <p14:tracePt t="60602" x="5334000" y="4841875"/>
          <p14:tracePt t="60610" x="5324475" y="4824413"/>
          <p14:tracePt t="60619" x="5314950" y="4814888"/>
          <p14:tracePt t="60626" x="5305425" y="4787900"/>
          <p14:tracePt t="60636" x="5305425" y="4778375"/>
          <p14:tracePt t="60642" x="5305425" y="4751388"/>
          <p14:tracePt t="60652" x="5305425" y="4724400"/>
          <p14:tracePt t="60658" x="5305425" y="4697413"/>
          <p14:tracePt t="60668" x="5305425" y="4668838"/>
          <p14:tracePt t="60674" x="5305425" y="4641850"/>
          <p14:tracePt t="60682" x="5305425" y="4605338"/>
          <p14:tracePt t="60690" x="5334000" y="4559300"/>
          <p14:tracePt t="60698" x="5368925" y="4486275"/>
          <p14:tracePt t="60706" x="5397500" y="4459288"/>
          <p14:tracePt t="60714" x="5451475" y="4405313"/>
          <p14:tracePt t="60722" x="5507038" y="4349750"/>
          <p14:tracePt t="60729" x="5534025" y="4322763"/>
          <p14:tracePt t="60737" x="5570538" y="4303713"/>
          <p14:tracePt t="60745" x="5624513" y="4268788"/>
          <p14:tracePt t="60754" x="5653088" y="4240213"/>
          <p14:tracePt t="60761" x="5670550" y="4232275"/>
          <p14:tracePt t="60770" x="5716588" y="4203700"/>
          <p14:tracePt t="60777" x="5753100" y="4195763"/>
          <p14:tracePt t="60786" x="5780088" y="4186238"/>
          <p14:tracePt t="60793" x="5797550" y="4159250"/>
          <p14:tracePt t="60800" x="5816600" y="4149725"/>
          <p14:tracePt t="60809" x="5843588" y="4140200"/>
          <p14:tracePt t="60817" x="5853113" y="4140200"/>
          <p14:tracePt t="60825" x="5889625" y="4140200"/>
          <p14:tracePt t="60834" x="5907088" y="4140200"/>
          <p14:tracePt t="60841" x="5935663" y="4140200"/>
          <p14:tracePt t="60851" x="5953125" y="4140200"/>
          <p14:tracePt t="60857" x="5980113" y="4140200"/>
          <p14:tracePt t="60867" x="5999163" y="4140200"/>
          <p14:tracePt t="60873" x="6035675" y="4140200"/>
          <p14:tracePt t="60881" x="6062663" y="4159250"/>
          <p14:tracePt t="60889" x="6072188" y="4176713"/>
          <p14:tracePt t="60897" x="6116638" y="4232275"/>
          <p14:tracePt t="60905" x="6145213" y="4295775"/>
          <p14:tracePt t="60913" x="6162675" y="4340225"/>
          <p14:tracePt t="60921" x="6181725" y="4386263"/>
          <p14:tracePt t="60929" x="6189663" y="4441825"/>
          <p14:tracePt t="60937" x="6218238" y="4522788"/>
          <p14:tracePt t="60955" x="6218238" y="4551363"/>
          <p14:tracePt t="60961" x="6218238" y="4568825"/>
          <p14:tracePt t="60969" x="6218238" y="4587875"/>
          <p14:tracePt t="60977" x="6208713" y="4605338"/>
          <p14:tracePt t="60985" x="6208713" y="4641850"/>
          <p14:tracePt t="60993" x="6181725" y="4668838"/>
          <p14:tracePt t="61001" x="6153150" y="4697413"/>
          <p14:tracePt t="61009" x="6126163" y="4714875"/>
          <p14:tracePt t="61017" x="6080125" y="4732338"/>
          <p14:tracePt t="61025" x="6016625" y="4787900"/>
          <p14:tracePt t="61034" x="5935663" y="4797425"/>
          <p14:tracePt t="61041" x="5853113" y="4841875"/>
          <p14:tracePt t="61050" x="5743575" y="4870450"/>
          <p14:tracePt t="61057" x="5661025" y="4897438"/>
          <p14:tracePt t="61067" x="5588000" y="4914900"/>
          <p14:tracePt t="61073" x="5534025" y="4914900"/>
          <p14:tracePt t="61081" x="5487988" y="4914900"/>
          <p14:tracePt t="61089" x="5478463" y="4924425"/>
          <p14:tracePt t="61097" x="5470525" y="4924425"/>
          <p14:tracePt t="61138" x="5461000" y="4924425"/>
          <p14:tracePt t="61146" x="5461000" y="4914900"/>
          <p14:tracePt t="61154" x="5461000" y="4897438"/>
          <p14:tracePt t="61162" x="5461000" y="4860925"/>
          <p14:tracePt t="61170" x="5478463" y="4833938"/>
          <p14:tracePt t="61178" x="5507038" y="4805363"/>
          <p14:tracePt t="61185" x="5524500" y="4797425"/>
          <p14:tracePt t="61194" x="5543550" y="4787900"/>
          <p14:tracePt t="61274" x="5580063" y="4787900"/>
          <p14:tracePt t="61281" x="5607050" y="4814888"/>
          <p14:tracePt t="61290" x="5653088" y="4841875"/>
          <p14:tracePt t="61298" x="5761038" y="4870450"/>
          <p14:tracePt t="61306" x="5916613" y="4897438"/>
          <p14:tracePt t="61314" x="6153150" y="4951413"/>
          <p14:tracePt t="61322" x="6391275" y="4979988"/>
          <p14:tracePt t="61329" x="6691313" y="4979988"/>
          <p14:tracePt t="61337" x="7029450" y="4979988"/>
          <p14:tracePt t="61345" x="7292975" y="4979988"/>
          <p14:tracePt t="61353" x="7521575" y="4979988"/>
          <p14:tracePt t="61361" x="7704138" y="4979988"/>
          <p14:tracePt t="61369" x="7840663" y="4979988"/>
          <p14:tracePt t="61377" x="7921625" y="4979988"/>
          <p14:tracePt t="61385" x="7950200" y="4979988"/>
          <p14:tracePt t="61546" x="7958138" y="4979988"/>
          <p14:tracePt t="61577" x="7967663" y="4960938"/>
          <p14:tracePt t="61594" x="7967663" y="4933950"/>
          <p14:tracePt t="61602" x="7967663" y="4914900"/>
          <p14:tracePt t="61609" x="7967663" y="4906963"/>
          <p14:tracePt t="61619" x="7967663" y="4887913"/>
          <p14:tracePt t="61626" x="7967663" y="4870450"/>
          <p14:tracePt t="61636" x="7967663" y="4841875"/>
          <p14:tracePt t="61642" x="7967663" y="4833938"/>
          <p14:tracePt t="61653" x="7967663" y="4805363"/>
          <p14:tracePt t="61658" x="7967663" y="4797425"/>
          <p14:tracePt t="61668" x="7967663" y="4787900"/>
          <p14:tracePt t="61738" x="7967663" y="4778375"/>
          <p14:tracePt t="61754" x="7940675" y="4778375"/>
          <p14:tracePt t="61762" x="7913688" y="4778375"/>
          <p14:tracePt t="61770" x="7894638" y="4778375"/>
          <p14:tracePt t="61777" x="7877175" y="4778375"/>
          <p14:tracePt t="61784" x="7858125" y="4778375"/>
          <p14:tracePt t="61800" x="7850188" y="4778375"/>
          <p14:tracePt t="61856" x="7831138" y="4778375"/>
          <p14:tracePt t="61864" x="7821613" y="4778375"/>
          <p14:tracePt t="61872" x="7813675" y="4778375"/>
          <p14:tracePt t="61880" x="7758113" y="4778375"/>
          <p14:tracePt t="61888" x="7712075" y="4778375"/>
          <p14:tracePt t="61896" x="7658100" y="4778375"/>
          <p14:tracePt t="61904" x="7602538" y="4778375"/>
          <p14:tracePt t="61912" x="7558088" y="4778375"/>
          <p14:tracePt t="61920" x="7548563" y="4778375"/>
          <p14:tracePt t="61928" x="7539038" y="4778375"/>
          <p14:tracePt t="61936" x="7558088" y="4797425"/>
          <p14:tracePt t="61944" x="7567613" y="4805363"/>
          <p14:tracePt t="61952" x="7548563" y="4787900"/>
          <p14:tracePt t="61960" x="7512050" y="4751388"/>
          <p14:tracePt t="61968" x="7502525" y="4741863"/>
          <p14:tracePt t="61976" x="7502525" y="4705350"/>
          <p14:tracePt t="61984" x="7502525" y="4668838"/>
          <p14:tracePt t="61992" x="7502525" y="4651375"/>
          <p14:tracePt t="62000" x="7502525" y="4605338"/>
          <p14:tracePt t="62008" x="7502525" y="4568825"/>
          <p14:tracePt t="62016" x="7512050" y="4541838"/>
          <p14:tracePt t="62024" x="7539038" y="4505325"/>
          <p14:tracePt t="62033" x="7548563" y="4495800"/>
          <p14:tracePt t="62040" x="7558088" y="4478338"/>
          <p14:tracePt t="62049" x="7585075" y="4459288"/>
          <p14:tracePt t="62056" x="7612063" y="4432300"/>
          <p14:tracePt t="62064" x="7631113" y="4413250"/>
          <p14:tracePt t="62072" x="7667625" y="4376738"/>
          <p14:tracePt t="62080" x="7685088" y="4349750"/>
          <p14:tracePt t="62088" x="7704138" y="4340225"/>
          <p14:tracePt t="62096" x="7731125" y="4332288"/>
          <p14:tracePt t="62104" x="7777163" y="4295775"/>
          <p14:tracePt t="62112" x="7794625" y="4286250"/>
          <p14:tracePt t="62120" x="7821613" y="4276725"/>
          <p14:tracePt t="62128" x="7858125" y="4259263"/>
          <p14:tracePt t="62136" x="7894638" y="4259263"/>
          <p14:tracePt t="62144" x="7931150" y="4259263"/>
          <p14:tracePt t="62152" x="7986713" y="4259263"/>
          <p14:tracePt t="62160" x="8023225" y="4259263"/>
          <p14:tracePt t="62168" x="8077200" y="4259263"/>
          <p14:tracePt t="62176" x="8113713" y="4259263"/>
          <p14:tracePt t="62185" x="8169275" y="4259263"/>
          <p14:tracePt t="62193" x="8204200" y="4268788"/>
          <p14:tracePt t="62201" x="8250238" y="4303713"/>
          <p14:tracePt t="62209" x="8277225" y="4322763"/>
          <p14:tracePt t="62218" x="8313738" y="4349750"/>
          <p14:tracePt t="62225" x="8332788" y="4368800"/>
          <p14:tracePt t="62234" x="8332788" y="4386263"/>
          <p14:tracePt t="62241" x="8332788" y="4405313"/>
          <p14:tracePt t="62250" x="8342313" y="4413250"/>
          <p14:tracePt t="62257" x="8342313" y="4432300"/>
          <p14:tracePt t="62267" x="8342313" y="4441825"/>
          <p14:tracePt t="62273" x="8342313" y="4449763"/>
          <p14:tracePt t="62281" x="8342313" y="4468813"/>
          <p14:tracePt t="62289" x="8342313" y="4478338"/>
          <p14:tracePt t="62297" x="8332788" y="4505325"/>
          <p14:tracePt t="62305" x="8313738" y="4532313"/>
          <p14:tracePt t="62313" x="8296275" y="4551363"/>
          <p14:tracePt t="62321" x="8277225" y="4568825"/>
          <p14:tracePt t="62329" x="8269288" y="4587875"/>
          <p14:tracePt t="62337" x="8240713" y="4624388"/>
          <p14:tracePt t="62345" x="8213725" y="4651375"/>
          <p14:tracePt t="62353" x="8186738" y="4697413"/>
          <p14:tracePt t="62361" x="8169275" y="4714875"/>
          <p14:tracePt t="62370" x="8132763" y="4760913"/>
          <p14:tracePt t="62377" x="8104188" y="4778375"/>
          <p14:tracePt t="62386" x="8067675" y="4797425"/>
          <p14:tracePt t="62393" x="8059738" y="4814888"/>
          <p14:tracePt t="62400" x="8050213" y="4824413"/>
          <p14:tracePt t="62408" x="8040688" y="4833938"/>
          <p14:tracePt t="62416" x="8040688" y="4841875"/>
          <p14:tracePt t="62473" x="8031163" y="4841875"/>
          <p14:tracePt t="62498" x="8023225" y="4841875"/>
          <p14:tracePt t="62530" x="8013700" y="4851400"/>
          <p14:tracePt t="62762" x="7994650" y="4851400"/>
          <p14:tracePt t="62770" x="7958138" y="4851400"/>
          <p14:tracePt t="62778" x="7904163" y="4851400"/>
          <p14:tracePt t="62785" x="7831138" y="4851400"/>
          <p14:tracePt t="62793" x="7758113" y="4851400"/>
          <p14:tracePt t="62803" x="7694613" y="4851400"/>
          <p14:tracePt t="62810" x="7639050" y="4851400"/>
          <p14:tracePt t="62826" x="7658100" y="4897438"/>
          <p14:tracePt t="62835" x="7758113" y="4997450"/>
          <p14:tracePt t="62858" x="7748588" y="4997450"/>
          <p14:tracePt t="62922" x="7740650" y="4997450"/>
          <p14:tracePt t="62994" x="7740650" y="4987925"/>
          <p14:tracePt t="63202" x="7748588" y="4987925"/>
          <p14:tracePt t="63217" x="7758113" y="4979988"/>
          <p14:tracePt t="63233" x="7767638" y="4970463"/>
          <p14:tracePt t="63241" x="7785100" y="4960938"/>
          <p14:tracePt t="63273" x="7785100" y="4951413"/>
          <p14:tracePt t="63314" x="7785100" y="4943475"/>
          <p14:tracePt t="63338" x="7785100" y="4933950"/>
          <p14:tracePt t="63361" x="7785100" y="4914900"/>
          <p14:tracePt t="63369" x="7785100" y="4906963"/>
          <p14:tracePt t="63377" x="7785100" y="4897438"/>
          <p14:tracePt t="63386" x="7794625" y="4870450"/>
          <p14:tracePt t="63393" x="7794625" y="4851400"/>
          <p14:tracePt t="63401" x="7794625" y="4824413"/>
          <p14:tracePt t="63410" x="7794625" y="4805363"/>
          <p14:tracePt t="63418" x="7794625" y="4797425"/>
          <p14:tracePt t="63425" x="7794625" y="4778375"/>
          <p14:tracePt t="63441" x="7794625" y="4768850"/>
          <p14:tracePt t="63452" x="7794625" y="4760913"/>
          <p14:tracePt t="63457" x="7794625" y="4741863"/>
          <p14:tracePt t="63468" x="7794625" y="4732338"/>
          <p14:tracePt t="63473" x="7794625" y="4724400"/>
          <p14:tracePt t="63497" x="7794625" y="4714875"/>
          <p14:tracePt t="63650" x="7794625" y="4732338"/>
          <p14:tracePt t="63658" x="7758113" y="4741863"/>
          <p14:tracePt t="63666" x="7721600" y="4751388"/>
          <p14:tracePt t="63672" x="7675563" y="4778375"/>
          <p14:tracePt t="63680" x="7658100" y="4787900"/>
          <p14:tracePt t="63688" x="7612063" y="4797425"/>
          <p14:tracePt t="63696" x="7585075" y="4797425"/>
          <p14:tracePt t="63704" x="7558088" y="4797425"/>
          <p14:tracePt t="63712" x="7539038" y="4797425"/>
          <p14:tracePt t="63720" x="7521575" y="4797425"/>
          <p14:tracePt t="63736" x="7512050" y="4797425"/>
          <p14:tracePt t="63778" x="7494588" y="4797425"/>
          <p14:tracePt t="63826" x="7485063" y="4797425"/>
          <p14:tracePt t="63832" x="7475538" y="4797425"/>
          <p14:tracePt t="63856" x="7458075" y="4797425"/>
          <p14:tracePt t="63913" x="7448550" y="4797425"/>
          <p14:tracePt t="63952" x="7439025" y="4797425"/>
          <p14:tracePt t="63960" x="7439025" y="4787900"/>
          <p14:tracePt t="63968" x="7439025" y="4778375"/>
          <p14:tracePt t="63976" x="7448550" y="4751388"/>
          <p14:tracePt t="63984" x="7466013" y="4732338"/>
          <p14:tracePt t="64000" x="7475538" y="4724400"/>
          <p14:tracePt t="64008" x="7485063" y="4724400"/>
          <p14:tracePt t="64025" x="7494588" y="4714875"/>
          <p14:tracePt t="64035" x="7494588" y="4705350"/>
          <p14:tracePt t="64042" x="7494588" y="4697413"/>
          <p14:tracePt t="64054" x="7502525" y="4687888"/>
          <p14:tracePt t="64058" x="7502525" y="4668838"/>
          <p14:tracePt t="64073" x="7502525" y="4660900"/>
          <p14:tracePt t="64081" x="7502525" y="4632325"/>
          <p14:tracePt t="64089" x="7502525" y="4624388"/>
          <p14:tracePt t="64098" x="7502525" y="4605338"/>
          <p14:tracePt t="64106" x="7512050" y="4568825"/>
          <p14:tracePt t="64113" x="7512050" y="4532313"/>
          <p14:tracePt t="64121" x="7512050" y="4505325"/>
          <p14:tracePt t="64129" x="7512050" y="4468813"/>
          <p14:tracePt t="64137" x="7512050" y="4432300"/>
          <p14:tracePt t="64145" x="7512050" y="4422775"/>
          <p14:tracePt t="64153" x="7512050" y="4376738"/>
          <p14:tracePt t="64161" x="7512050" y="4368800"/>
          <p14:tracePt t="64169" x="7512050" y="4359275"/>
          <p14:tracePt t="64186" x="7512050" y="4349750"/>
          <p14:tracePt t="64394" x="7539038" y="4349750"/>
          <p14:tracePt t="64401" x="7602538" y="4386263"/>
          <p14:tracePt t="64409" x="7631113" y="4386263"/>
          <p14:tracePt t="64418" x="7658100" y="4395788"/>
          <p14:tracePt t="64425" x="7685088" y="4395788"/>
          <p14:tracePt t="64434" x="7694613" y="4405313"/>
          <p14:tracePt t="64482" x="7704138" y="4405313"/>
          <p14:tracePt t="64512" x="7721600" y="4405313"/>
          <p14:tracePt t="64898" x="7712075" y="4405313"/>
          <p14:tracePt t="64905" x="7667625" y="4405313"/>
          <p14:tracePt t="64914" x="7612063" y="4441825"/>
          <p14:tracePt t="64922" x="7567613" y="4459288"/>
          <p14:tracePt t="64930" x="7521575" y="4468813"/>
          <p14:tracePt t="64936" x="7475538" y="4495800"/>
          <p14:tracePt t="64951" x="7458075" y="4505325"/>
          <p14:tracePt t="64953" x="7448550" y="4514850"/>
          <p14:tracePt t="64960" x="7439025" y="4514850"/>
          <p14:tracePt t="65130" x="7429500" y="4514850"/>
          <p14:tracePt t="65146" x="7429500" y="4505325"/>
          <p14:tracePt t="65242" x="7429500" y="4495800"/>
          <p14:tracePt t="65258" x="7421563" y="4478338"/>
          <p14:tracePt t="65267" x="7412038" y="4459288"/>
          <p14:tracePt t="65282" x="7412038" y="4449763"/>
          <p14:tracePt t="65290" x="7402513" y="4441825"/>
          <p14:tracePt t="65298" x="7385050" y="4422775"/>
          <p14:tracePt t="65314" x="7385050" y="4413250"/>
          <p14:tracePt t="65322" x="7375525" y="4405313"/>
          <p14:tracePt t="65330" x="7375525" y="4376738"/>
          <p14:tracePt t="65338" x="7375525" y="4368800"/>
          <p14:tracePt t="65346" x="7366000" y="4359275"/>
          <p14:tracePt t="65355" x="7366000" y="4349750"/>
          <p14:tracePt t="65362" x="7356475" y="4340225"/>
          <p14:tracePt t="65378" x="7356475" y="4332288"/>
          <p14:tracePt t="65442" x="7348538" y="4332288"/>
          <p14:tracePt t="65450" x="7339013" y="4332288"/>
          <p14:tracePt t="65570" x="7329488" y="4332288"/>
          <p14:tracePt t="65578" x="7319963" y="4340225"/>
          <p14:tracePt t="65594" x="7302500" y="4359275"/>
          <p14:tracePt t="65602" x="7292975" y="4368800"/>
          <p14:tracePt t="65609" x="7292975" y="4376738"/>
          <p14:tracePt t="65619" x="7283450" y="4395788"/>
          <p14:tracePt t="65626" x="7283450" y="4405313"/>
          <p14:tracePt t="65635" x="7283450" y="4413250"/>
          <p14:tracePt t="65642" x="7265988" y="4432300"/>
          <p14:tracePt t="65652" x="7256463" y="4432300"/>
          <p14:tracePt t="65658" x="7248525" y="4441825"/>
          <p14:tracePt t="65668" x="7239000" y="4449763"/>
          <p14:tracePt t="65674" x="7229475" y="4468813"/>
          <p14:tracePt t="65684" x="7212013" y="4478338"/>
          <p14:tracePt t="65689" x="7202488" y="4486275"/>
          <p14:tracePt t="65698" x="7192963" y="4495800"/>
          <p14:tracePt t="65705" x="7192963" y="4505325"/>
          <p14:tracePt t="65721" x="7183438" y="4505325"/>
          <p14:tracePt t="65738" x="7175500" y="4505325"/>
          <p14:tracePt t="65985" x="7183438" y="4495800"/>
          <p14:tracePt t="65994" x="7192963" y="4495800"/>
          <p14:tracePt t="66001" x="7202488" y="4486275"/>
          <p14:tracePt t="66017" x="7212013" y="4478338"/>
          <p14:tracePt t="66056" x="7219950" y="4478338"/>
          <p14:tracePt t="66098" x="7229475" y="4478338"/>
          <p14:tracePt t="66106" x="7248525" y="4459288"/>
          <p14:tracePt t="66113" x="7265988" y="4459288"/>
          <p14:tracePt t="66122" x="7292975" y="4459288"/>
          <p14:tracePt t="66130" x="7319963" y="4459288"/>
          <p14:tracePt t="66138" x="7366000" y="4459288"/>
          <p14:tracePt t="66146" x="7392988" y="4449763"/>
          <p14:tracePt t="66154" x="7421563" y="4441825"/>
          <p14:tracePt t="66162" x="7466013" y="4441825"/>
          <p14:tracePt t="66171" x="7494588" y="4441825"/>
          <p14:tracePt t="66178" x="7512050" y="4432300"/>
          <p14:tracePt t="66185" x="7539038" y="4413250"/>
          <p14:tracePt t="66194" x="7558088" y="4413250"/>
          <p14:tracePt t="66201" x="7567613" y="4405313"/>
          <p14:tracePt t="66592" x="7594600" y="4395788"/>
          <p14:tracePt t="66600" x="7602538" y="4395788"/>
          <p14:tracePt t="66608" x="7612063" y="4395788"/>
          <p14:tracePt t="66616" x="7639050" y="4395788"/>
          <p14:tracePt t="66624" x="7648575" y="4395788"/>
          <p14:tracePt t="66633" x="7667625" y="4395788"/>
          <p14:tracePt t="66641" x="7685088" y="4386263"/>
          <p14:tracePt t="66652" x="7721600" y="4386263"/>
          <p14:tracePt t="66658" x="7740650" y="4386263"/>
          <p14:tracePt t="66674" x="7758113" y="4386263"/>
          <p14:tracePt t="66684" x="7767638" y="4386263"/>
          <p14:tracePt t="66690" x="7785100" y="4386263"/>
          <p14:tracePt t="66698" x="7804150" y="4386263"/>
          <p14:tracePt t="66706" x="7813675" y="4386263"/>
          <p14:tracePt t="66714" x="7821613" y="4386263"/>
          <p14:tracePt t="66729" x="7840663" y="4386263"/>
          <p14:tracePt t="66737" x="7850188" y="4386263"/>
          <p14:tracePt t="66745" x="7858125" y="4386263"/>
          <p14:tracePt t="66761" x="7867650" y="4386263"/>
          <p14:tracePt t="66777" x="7885113" y="4386263"/>
          <p14:tracePt t="66801" x="7894638" y="4386263"/>
          <p14:tracePt t="66808" x="7904163" y="4376738"/>
          <p14:tracePt t="66816" x="7913688" y="4368800"/>
          <p14:tracePt t="66833" x="7921625" y="4368800"/>
          <p14:tracePt t="66856" x="7931150" y="4368800"/>
          <p14:tracePt t="70922" x="7940675" y="4359275"/>
          <p14:tracePt t="70954" x="7940675" y="4349750"/>
          <p14:tracePt t="71081" x="7958138" y="4349750"/>
          <p14:tracePt t="71089" x="7967663" y="4349750"/>
          <p14:tracePt t="71361" x="7977188" y="4340225"/>
          <p14:tracePt t="71369" x="7977188" y="4332288"/>
          <p14:tracePt t="71377" x="7977188" y="4322763"/>
          <p14:tracePt t="71385" x="7986713" y="4286250"/>
          <p14:tracePt t="71393" x="7994650" y="4276725"/>
          <p14:tracePt t="71402" x="8013700" y="4268788"/>
          <p14:tracePt t="71409" x="8031163" y="4259263"/>
          <p14:tracePt t="71417" x="8050213" y="4240213"/>
          <p14:tracePt t="71425" x="8067675" y="4232275"/>
          <p14:tracePt t="71441" x="8086725" y="4222750"/>
          <p14:tracePt t="71714" x="8077200" y="4222750"/>
          <p14:tracePt t="71721" x="8067675" y="4222750"/>
          <p14:tracePt t="71729" x="8059738" y="4222750"/>
          <p14:tracePt t="71745" x="8050213" y="4232275"/>
          <p14:tracePt t="71753" x="8040688" y="4232275"/>
          <p14:tracePt t="71761" x="8031163" y="4240213"/>
          <p14:tracePt t="71769" x="8023225" y="4240213"/>
          <p14:tracePt t="71777" x="8013700" y="4249738"/>
          <p14:tracePt t="71786" x="7994650" y="4249738"/>
          <p14:tracePt t="71793" x="7977188" y="4268788"/>
          <p14:tracePt t="71809" x="7967663" y="4276725"/>
          <p14:tracePt t="71817" x="7950200" y="4276725"/>
          <p14:tracePt t="71825" x="7931150" y="4286250"/>
          <p14:tracePt t="71841" x="7913688" y="4295775"/>
          <p14:tracePt t="71857" x="7894638" y="4313238"/>
          <p14:tracePt t="72305" x="7885113" y="4313238"/>
          <p14:tracePt t="72321" x="7858125" y="4313238"/>
          <p14:tracePt t="72378" x="7850188" y="4313238"/>
          <p14:tracePt t="72402" x="7840663" y="4322763"/>
          <p14:tracePt t="72426" x="7821613" y="4322763"/>
          <p14:tracePt t="72432" x="7813675" y="4332288"/>
          <p14:tracePt t="72506" x="7804150" y="4340225"/>
          <p14:tracePt t="72514" x="7804150" y="4349750"/>
          <p14:tracePt t="72530" x="7804150" y="4359275"/>
          <p14:tracePt t="72546" x="7804150" y="4368800"/>
          <p14:tracePt t="72554" x="7804150" y="4386263"/>
          <p14:tracePt t="72561" x="7794625" y="4386263"/>
          <p14:tracePt t="72578" x="7794625" y="4395788"/>
          <p14:tracePt t="72586" x="7794625" y="4405313"/>
          <p14:tracePt t="72594" x="7794625" y="4422775"/>
          <p14:tracePt t="72601" x="7777163" y="4441825"/>
          <p14:tracePt t="72609" x="7767638" y="4449763"/>
          <p14:tracePt t="72625" x="7758113" y="4478338"/>
          <p14:tracePt t="72641" x="7748588" y="4495800"/>
          <p14:tracePt t="72650" x="7731125" y="4514850"/>
          <p14:tracePt t="72657" x="7721600" y="4522788"/>
          <p14:tracePt t="72667" x="7712075" y="4541838"/>
          <p14:tracePt t="72673" x="7704138" y="4551363"/>
          <p14:tracePt t="72683" x="7704138" y="4559300"/>
          <p14:tracePt t="72689" x="7694613" y="4568825"/>
          <p14:tracePt t="72698" x="7675563" y="4595813"/>
          <p14:tracePt t="72705" x="7667625" y="4595813"/>
          <p14:tracePt t="72713" x="7658100" y="4614863"/>
          <p14:tracePt t="72721" x="7648575" y="4624388"/>
          <p14:tracePt t="72729" x="7648575" y="4632325"/>
          <p14:tracePt t="72745" x="7639050" y="4641850"/>
          <p14:tracePt t="72762" x="7639050" y="4651375"/>
          <p14:tracePt t="73146" x="7639050" y="4660900"/>
          <p14:tracePt t="73162" x="7639050" y="4687888"/>
          <p14:tracePt t="73169" x="7648575" y="4705350"/>
          <p14:tracePt t="73185" x="7667625" y="4741863"/>
          <p14:tracePt t="73193" x="7685088" y="4760913"/>
          <p14:tracePt t="73209" x="7704138" y="4778375"/>
          <p14:tracePt t="73225" x="7712075" y="4797425"/>
          <p14:tracePt t="73249" x="7721600" y="4814888"/>
          <p14:tracePt t="73370" x="7731125" y="4824413"/>
          <p14:tracePt t="73378" x="7740650" y="4833938"/>
          <p14:tracePt t="73418" x="7740650" y="4841875"/>
          <p14:tracePt t="73433" x="7740650" y="4851400"/>
          <p14:tracePt t="73450" x="7740650" y="4860925"/>
          <p14:tracePt t="73466" x="7740650" y="4870450"/>
          <p14:tracePt t="73473" x="7731125" y="4878388"/>
          <p14:tracePt t="73482" x="7731125" y="4887913"/>
          <p14:tracePt t="73498" x="7731125" y="4914900"/>
          <p14:tracePt t="73513" x="7731125" y="4924425"/>
          <p14:tracePt t="73577" x="7731125" y="4943475"/>
          <p14:tracePt t="73585" x="7731125" y="4951413"/>
          <p14:tracePt t="73601" x="7731125" y="4960938"/>
          <p14:tracePt t="73609" x="7731125" y="4970463"/>
          <p14:tracePt t="73617" x="7731125" y="4987925"/>
          <p14:tracePt t="73641" x="7721600" y="4997450"/>
          <p14:tracePt t="73650" x="7712075" y="5006975"/>
          <p14:tracePt t="73657" x="7704138" y="5016500"/>
          <p14:tracePt t="73673" x="7685088" y="5024438"/>
          <p14:tracePt t="73689" x="7675563" y="5033963"/>
          <p14:tracePt t="73960" x="7675563" y="5006975"/>
          <p14:tracePt t="73968" x="7658100" y="4979988"/>
          <p14:tracePt t="73984" x="7658100" y="4933950"/>
          <p14:tracePt t="73993" x="7658100" y="4914900"/>
          <p14:tracePt t="74000" x="7648575" y="4887913"/>
          <p14:tracePt t="74009" x="7648575" y="4878388"/>
          <p14:tracePt t="74017" x="7648575" y="4851400"/>
          <p14:tracePt t="74025" x="7639050" y="4833938"/>
          <p14:tracePt t="74033" x="7631113" y="4805363"/>
          <p14:tracePt t="74041" x="7631113" y="4797425"/>
          <p14:tracePt t="74049" x="7631113" y="4768850"/>
          <p14:tracePt t="74057" x="7594600" y="4741863"/>
          <p14:tracePt t="74066" x="7585075" y="4732338"/>
          <p14:tracePt t="74073" x="7585075" y="4724400"/>
          <p14:tracePt t="74083" x="7585075" y="4705350"/>
          <p14:tracePt t="74097" x="7558088" y="4697413"/>
          <p14:tracePt t="74105" x="7558088" y="4687888"/>
          <p14:tracePt t="74121" x="7548563" y="4687888"/>
          <p14:tracePt t="74129" x="7521575" y="4678363"/>
          <p14:tracePt t="74266" x="7512050" y="4668838"/>
          <p14:tracePt t="74298" x="7494588" y="4668838"/>
          <p14:tracePt t="74306" x="7485063" y="4668838"/>
          <p14:tracePt t="74314" x="7475538" y="4668838"/>
          <p14:tracePt t="74346" x="7466013" y="4668838"/>
          <p14:tracePt t="74361" x="7448550" y="4668838"/>
          <p14:tracePt t="74378" x="7439025" y="4668838"/>
          <p14:tracePt t="74402" x="7429500" y="4660900"/>
          <p14:tracePt t="74409" x="7421563" y="4651375"/>
          <p14:tracePt t="74417" x="7421563" y="4641850"/>
          <p14:tracePt t="74433" x="7421563" y="4632325"/>
          <p14:tracePt t="74441" x="7421563" y="4624388"/>
          <p14:tracePt t="74450" x="7402513" y="4605338"/>
          <p14:tracePt t="74467" x="7375525" y="4587875"/>
          <p14:tracePt t="74473" x="7356475" y="4578350"/>
          <p14:tracePt t="74506" x="7348538" y="4578350"/>
          <p14:tracePt t="74538" x="7339013" y="4578350"/>
          <p14:tracePt t="74585" x="7319963" y="4578350"/>
          <p14:tracePt t="74601" x="7312025" y="4578350"/>
          <p14:tracePt t="74945" x="7302500" y="4578350"/>
          <p14:tracePt t="75026" x="7312025" y="4578350"/>
          <p14:tracePt t="75033" x="7319963" y="4578350"/>
          <p14:tracePt t="75042" x="7339013" y="4578350"/>
          <p14:tracePt t="75050" x="7348538" y="4578350"/>
          <p14:tracePt t="75066" x="7356475" y="4578350"/>
          <p14:tracePt t="75073" x="7385050" y="4578350"/>
          <p14:tracePt t="75085" x="7392988" y="4578350"/>
          <p14:tracePt t="75090" x="7421563" y="4578350"/>
          <p14:tracePt t="75100" x="7439025" y="4578350"/>
          <p14:tracePt t="75106" x="7466013" y="4578350"/>
          <p14:tracePt t="75114" x="7485063" y="4578350"/>
          <p14:tracePt t="75122" x="7512050" y="4578350"/>
          <p14:tracePt t="75130" x="7548563" y="4587875"/>
          <p14:tracePt t="75138" x="7585075" y="4595813"/>
          <p14:tracePt t="75146" x="7594600" y="4595813"/>
          <p14:tracePt t="75153" x="7631113" y="4595813"/>
          <p14:tracePt t="75162" x="7658100" y="4595813"/>
          <p14:tracePt t="75169" x="7685088" y="4595813"/>
          <p14:tracePt t="75178" x="7731125" y="4595813"/>
          <p14:tracePt t="75186" x="7758113" y="4595813"/>
          <p14:tracePt t="75194" x="7777163" y="4595813"/>
          <p14:tracePt t="75202" x="7813675" y="4595813"/>
          <p14:tracePt t="75210" x="7831138" y="4595813"/>
          <p14:tracePt t="75218" x="7867650" y="4595813"/>
          <p14:tracePt t="75226" x="7885113" y="4595813"/>
          <p14:tracePt t="75234" x="7913688" y="4595813"/>
          <p14:tracePt t="75241" x="7931150" y="4595813"/>
          <p14:tracePt t="75251" x="7967663" y="4587875"/>
          <p14:tracePt t="75258" x="8004175" y="4578350"/>
          <p14:tracePt t="75268" x="8013700" y="4578350"/>
          <p14:tracePt t="75274" x="8023225" y="4568825"/>
          <p14:tracePt t="75284" x="8040688" y="4568825"/>
          <p14:tracePt t="75290" x="8059738" y="4559300"/>
          <p14:tracePt t="75300" x="8086725" y="4541838"/>
          <p14:tracePt t="75317" x="8096250" y="4532313"/>
          <p14:tracePt t="75338" x="8113713" y="4522788"/>
          <p14:tracePt t="75362" x="8132763" y="4522788"/>
          <p14:tracePt t="75369" x="8140700" y="4514850"/>
          <p14:tracePt t="75394" x="8150225" y="4505325"/>
          <p14:tracePt t="75401" x="8159750" y="4505325"/>
          <p14:tracePt t="75418" x="8159750" y="4495800"/>
          <p14:tracePt t="75435" x="8169275" y="4486275"/>
          <p14:tracePt t="75842" x="8159750" y="4495800"/>
          <p14:tracePt t="75849" x="8140700" y="4505325"/>
          <p14:tracePt t="75857" x="8132763" y="4514850"/>
          <p14:tracePt t="75865" x="8113713" y="4514850"/>
          <p14:tracePt t="75873" x="8104188" y="4514850"/>
          <p14:tracePt t="75884" x="8096250" y="4514850"/>
          <p14:tracePt t="75889" x="8086725" y="4514850"/>
          <p14:tracePt t="75905" x="8077200" y="4514850"/>
          <p14:tracePt t="75929" x="8067675" y="4514850"/>
          <p14:tracePt t="75968" x="8050213" y="4514850"/>
          <p14:tracePt t="75976" x="8031163" y="4514850"/>
          <p14:tracePt t="75984" x="8023225" y="4514850"/>
          <p14:tracePt t="75992" x="8013700" y="4514850"/>
          <p14:tracePt t="76000" x="7977188" y="4514850"/>
          <p14:tracePt t="76008" x="7958138" y="4514850"/>
          <p14:tracePt t="76016" x="7940675" y="4514850"/>
          <p14:tracePt t="76033" x="7931150" y="4514850"/>
          <p14:tracePt t="76041" x="7921625" y="4514850"/>
          <p14:tracePt t="76049" x="7904163" y="4514850"/>
          <p14:tracePt t="76057" x="7894638" y="4514850"/>
          <p14:tracePt t="76066" x="7885113" y="4514850"/>
          <p14:tracePt t="76114" x="7877175" y="4514850"/>
          <p14:tracePt t="76130" x="7867650" y="4514850"/>
          <p14:tracePt t="76138" x="7858125" y="4514850"/>
          <p14:tracePt t="76153" x="7840663" y="4505325"/>
          <p14:tracePt t="76162" x="7813675" y="4505325"/>
          <p14:tracePt t="76169" x="7804150" y="4505325"/>
          <p14:tracePt t="76178" x="7777163" y="4505325"/>
          <p14:tracePt t="76186" x="7767638" y="4505325"/>
          <p14:tracePt t="76194" x="7748588" y="4505325"/>
          <p14:tracePt t="76201" x="7731125" y="4505325"/>
          <p14:tracePt t="76218" x="7721600" y="4505325"/>
          <p14:tracePt t="76242" x="7712075" y="4505325"/>
          <p14:tracePt t="76258" x="7685088" y="4505325"/>
          <p14:tracePt t="76268" x="7675563" y="4505325"/>
          <p14:tracePt t="76274" x="7667625" y="4505325"/>
          <p14:tracePt t="76284" x="7648575" y="4505325"/>
          <p14:tracePt t="76300" x="7631113" y="4505325"/>
          <p14:tracePt t="76306" x="7612063" y="4505325"/>
          <p14:tracePt t="76322" x="7602538" y="4505325"/>
          <p14:tracePt t="76529" x="7585075" y="4505325"/>
          <p14:tracePt t="76537" x="7558088" y="4505325"/>
          <p14:tracePt t="76545" x="7548563" y="4505325"/>
          <p14:tracePt t="76553" x="7539038" y="4505325"/>
          <p14:tracePt t="76561" x="7521575" y="4505325"/>
          <p14:tracePt t="76650" x="7502525" y="4505325"/>
          <p14:tracePt t="77018" x="7494588" y="4514850"/>
          <p14:tracePt t="77033" x="7475538" y="4532313"/>
          <p14:tracePt t="77690" x="7475538" y="4541838"/>
          <p14:tracePt t="77698" x="7475538" y="4551363"/>
          <p14:tracePt t="77705" x="7475538" y="4578350"/>
          <p14:tracePt t="77713" x="7475538" y="4587875"/>
          <p14:tracePt t="77721" x="7475538" y="4595813"/>
          <p14:tracePt t="78249" x="7475538" y="4587875"/>
          <p14:tracePt t="78257" x="7466013" y="4578350"/>
          <p14:tracePt t="78265" x="7458075" y="4568825"/>
          <p14:tracePt t="78273" x="7448550" y="4559300"/>
          <p14:tracePt t="78283" x="7439025" y="4559300"/>
          <p14:tracePt t="78289" x="7429500" y="4541838"/>
          <p14:tracePt t="78321" x="7421563" y="4541838"/>
          <p14:tracePt t="78329" x="7402513" y="4541838"/>
          <p14:tracePt t="78337" x="7385050" y="4541838"/>
          <p14:tracePt t="78345" x="7375525" y="4541838"/>
          <p14:tracePt t="78353" x="7348538" y="4541838"/>
          <p14:tracePt t="78361" x="7329488" y="4541838"/>
          <p14:tracePt t="78369" x="7292975" y="4541838"/>
          <p14:tracePt t="78377" x="7219950" y="4541838"/>
          <p14:tracePt t="78385" x="7129463" y="4541838"/>
          <p14:tracePt t="78393" x="7019925" y="4541838"/>
          <p14:tracePt t="78401" x="6873875" y="4541838"/>
          <p14:tracePt t="78409" x="6727825" y="4541838"/>
          <p14:tracePt t="78417" x="6564313" y="4541838"/>
          <p14:tracePt t="78425" x="6372225" y="4541838"/>
          <p14:tracePt t="78434" x="6208713" y="4541838"/>
          <p14:tracePt t="78441" x="5943600" y="4568825"/>
          <p14:tracePt t="78450" x="5743575" y="4587875"/>
          <p14:tracePt t="78457" x="5514975" y="4614863"/>
          <p14:tracePt t="78467" x="5305425" y="4651375"/>
          <p14:tracePt t="78473" x="5105400" y="4668838"/>
          <p14:tracePt t="78483" x="4941888" y="4668838"/>
          <p14:tracePt t="78489" x="4832350" y="4668838"/>
          <p14:tracePt t="78499" x="4740275" y="4668838"/>
          <p14:tracePt t="78505" x="4630738" y="4668838"/>
          <p14:tracePt t="78514" x="4521200" y="4668838"/>
          <p14:tracePt t="78521" x="4430713" y="4668838"/>
          <p14:tracePt t="78529" x="4357688" y="4668838"/>
          <p14:tracePt t="78537" x="4267200" y="4668838"/>
          <p14:tracePt t="78545" x="4175125" y="4668838"/>
          <p14:tracePt t="78553" x="4094163" y="4668838"/>
          <p14:tracePt t="78561" x="4002088" y="4668838"/>
          <p14:tracePt t="78569" x="3875088" y="4668838"/>
          <p14:tracePt t="78577" x="3729038" y="4668838"/>
          <p14:tracePt t="78585" x="3582988" y="4668838"/>
          <p14:tracePt t="78594" x="3427413" y="4668838"/>
          <p14:tracePt t="78601" x="3263900" y="4668838"/>
          <p14:tracePt t="78609" x="3100388" y="4668838"/>
          <p14:tracePt t="78618" x="2954338" y="4668838"/>
          <p14:tracePt t="78625" x="2808288" y="4668838"/>
          <p14:tracePt t="78633" x="2698750" y="4668838"/>
          <p14:tracePt t="78641" x="2606675" y="4668838"/>
          <p14:tracePt t="78650" x="2533650" y="4668838"/>
          <p14:tracePt t="78657" x="2489200" y="4668838"/>
          <p14:tracePt t="78667" x="2462213" y="4668838"/>
          <p14:tracePt t="78673" x="2443163" y="4668838"/>
          <p14:tracePt t="78684" x="2433638" y="4668838"/>
          <p14:tracePt t="78689" x="2425700" y="4668838"/>
          <p14:tracePt t="78754" x="2397125" y="4668838"/>
          <p14:tracePt t="78762" x="2389188" y="4668838"/>
          <p14:tracePt t="78769" x="2379663" y="4668838"/>
          <p14:tracePt t="78778" x="2352675" y="4668838"/>
          <p14:tracePt t="78785" x="2333625" y="4668838"/>
          <p14:tracePt t="78793" x="2316163" y="4668838"/>
          <p14:tracePt t="78801" x="2297113" y="4668838"/>
          <p14:tracePt t="78808" x="2287588" y="4668838"/>
          <p14:tracePt t="78816" x="2260600" y="4668838"/>
          <p14:tracePt t="78824" x="2243138" y="4651375"/>
          <p14:tracePt t="78832" x="2214563" y="4632325"/>
          <p14:tracePt t="78848" x="2206625" y="4632325"/>
          <p14:tracePt t="78856" x="2197100" y="4632325"/>
          <p14:tracePt t="79146" x="2179638" y="4632325"/>
          <p14:tracePt t="79162" x="2287588" y="4632325"/>
          <p14:tracePt t="79168" x="2489200" y="4632325"/>
          <p14:tracePt t="79176" x="2762250" y="4632325"/>
          <p14:tracePt t="79184" x="3063875" y="4632325"/>
          <p14:tracePt t="79192" x="3436938" y="4632325"/>
          <p14:tracePt t="79200" x="3765550" y="4632325"/>
          <p14:tracePt t="79208" x="4029075" y="4632325"/>
          <p14:tracePt t="79216" x="4211638" y="4632325"/>
          <p14:tracePt t="79224" x="4340225" y="4632325"/>
          <p14:tracePt t="79233" x="4384675" y="4632325"/>
          <p14:tracePt t="79241" x="4394200" y="4632325"/>
          <p14:tracePt t="79250" x="4440238" y="4641850"/>
          <p14:tracePt t="79290" x="4448175" y="4641850"/>
          <p14:tracePt t="79299" x="4467225" y="4651375"/>
          <p14:tracePt t="79305" x="4484688" y="4651375"/>
          <p14:tracePt t="79316" x="4521200" y="4651375"/>
          <p14:tracePt t="79322" x="4567238" y="4651375"/>
          <p14:tracePt t="79330" x="4630738" y="4651375"/>
          <p14:tracePt t="79338" x="4730750" y="4651375"/>
          <p14:tracePt t="79345" x="4840288" y="4651375"/>
          <p14:tracePt t="79354" x="4949825" y="4651375"/>
          <p14:tracePt t="79362" x="5059363" y="4651375"/>
          <p14:tracePt t="79370" x="5114925" y="4651375"/>
          <p14:tracePt t="79378" x="5168900" y="4651375"/>
          <p14:tracePt t="79385" x="5195888" y="4651375"/>
          <p14:tracePt t="79394" x="5214938" y="4651375"/>
          <p14:tracePt t="79402" x="5224463" y="4651375"/>
          <p14:tracePt t="79417" x="5241925" y="4651375"/>
          <p14:tracePt t="79434" x="5251450" y="4651375"/>
          <p14:tracePt t="79442" x="5260975" y="4651375"/>
          <p14:tracePt t="79698" x="5278438" y="4651375"/>
          <p14:tracePt t="79704" x="5297488" y="4651375"/>
          <p14:tracePt t="79712" x="5351463" y="4651375"/>
          <p14:tracePt t="79720" x="5414963" y="4651375"/>
          <p14:tracePt t="79728" x="5487988" y="4651375"/>
          <p14:tracePt t="79736" x="5597525" y="4651375"/>
          <p14:tracePt t="79744" x="5688013" y="4651375"/>
          <p14:tracePt t="79752" x="5834063" y="4651375"/>
          <p14:tracePt t="79760" x="5980113" y="4651375"/>
          <p14:tracePt t="79768" x="6126163" y="4651375"/>
          <p14:tracePt t="79776" x="6272213" y="4651375"/>
          <p14:tracePt t="79784" x="6381750" y="4651375"/>
          <p14:tracePt t="79793" x="6508750" y="4651375"/>
          <p14:tracePt t="79801" x="6581775" y="4651375"/>
          <p14:tracePt t="79810" x="6654800" y="4651375"/>
          <p14:tracePt t="79817" x="6727825" y="4651375"/>
          <p14:tracePt t="79826" x="6764338" y="4651375"/>
          <p14:tracePt t="79835" x="6810375" y="4651375"/>
          <p14:tracePt t="79841" x="6827838" y="4651375"/>
          <p14:tracePt t="79851" x="6856413" y="4651375"/>
          <p14:tracePt t="79858" x="6864350" y="4651375"/>
          <p14:tracePt t="79867" x="6900863" y="4641850"/>
          <p14:tracePt t="79874" x="6937375" y="4641850"/>
          <p14:tracePt t="79884" x="6956425" y="4632325"/>
          <p14:tracePt t="79890" x="7010400" y="4632325"/>
          <p14:tracePt t="79900" x="7092950" y="4624388"/>
          <p14:tracePt t="79906" x="7175500" y="4595813"/>
          <p14:tracePt t="79916" x="7265988" y="4595813"/>
          <p14:tracePt t="79922" x="7339013" y="4578350"/>
          <p14:tracePt t="79930" x="7412038" y="4578350"/>
          <p14:tracePt t="79938" x="7466013" y="4578350"/>
          <p14:tracePt t="79955" x="7548563" y="4578350"/>
          <p14:tracePt t="79962" x="7558088" y="4578350"/>
          <p14:tracePt t="79969" x="7567613" y="4578350"/>
          <p14:tracePt t="80154" x="7594600" y="4568825"/>
          <p14:tracePt t="80170" x="7612063" y="4559300"/>
          <p14:tracePt t="80177" x="7621588" y="4551363"/>
          <p14:tracePt t="80185" x="7631113" y="4551363"/>
          <p14:tracePt t="80201" x="7639050" y="4551363"/>
          <p14:tracePt t="81898" x="7639050" y="4532313"/>
          <p14:tracePt t="82234" x="7639050" y="4522788"/>
          <p14:tracePt t="82265" x="7631113" y="4522788"/>
          <p14:tracePt t="82298" x="7621588" y="4522788"/>
          <p14:tracePt t="82336" x="7612063" y="4522788"/>
          <p14:tracePt t="82386" x="7602538" y="4532313"/>
          <p14:tracePt t="82401" x="7594600" y="4541838"/>
          <p14:tracePt t="82498" x="7585075" y="4551363"/>
          <p14:tracePt t="82562" x="7575550" y="4559300"/>
          <p14:tracePt t="82586" x="7567613" y="4568825"/>
          <p14:tracePt t="82617" x="7567613" y="4578350"/>
          <p14:tracePt t="86690" x="7558088" y="4578350"/>
          <p14:tracePt t="86698" x="7539038" y="4559300"/>
          <p14:tracePt t="86706" x="7512050" y="4532313"/>
          <p14:tracePt t="86715" x="7458075" y="4478338"/>
          <p14:tracePt t="86721" x="7429500" y="4449763"/>
          <p14:tracePt t="86732" x="7385050" y="4432300"/>
          <p14:tracePt t="86738" x="7356475" y="4405313"/>
          <p14:tracePt t="86746" x="7256463" y="4359275"/>
          <p14:tracePt t="86752" x="7119938" y="4286250"/>
          <p14:tracePt t="86760" x="7019925" y="4232275"/>
          <p14:tracePt t="86768" x="6910388" y="4159250"/>
          <p14:tracePt t="86776" x="6773863" y="4094163"/>
          <p14:tracePt t="86784" x="6673850" y="4030663"/>
          <p14:tracePt t="86792" x="6573838" y="3967163"/>
          <p14:tracePt t="86800" x="6472238" y="3894138"/>
          <p14:tracePt t="86808" x="6354763" y="3811588"/>
          <p14:tracePt t="86816" x="6218238" y="3702050"/>
          <p14:tracePt t="86824" x="6099175" y="3602038"/>
          <p14:tracePt t="86832" x="5999163" y="3511550"/>
          <p14:tracePt t="86840" x="5907088" y="3392488"/>
          <p14:tracePt t="86849" x="5807075" y="3292475"/>
          <p14:tracePt t="86856" x="5734050" y="3192463"/>
          <p14:tracePt t="86864" x="5707063" y="3127375"/>
          <p14:tracePt t="86872" x="5653088" y="3046413"/>
          <p14:tracePt t="86881" x="5616575" y="2963863"/>
          <p14:tracePt t="86888" x="5588000" y="2917825"/>
          <p14:tracePt t="86897" x="5551488" y="2854325"/>
          <p14:tracePt t="86904" x="5543550" y="2844800"/>
          <p14:tracePt t="86914" x="5534025" y="2827338"/>
          <p14:tracePt t="86962" x="5524500" y="2827338"/>
          <p14:tracePt t="86977" x="5507038" y="2817813"/>
          <p14:tracePt t="87002" x="5497513" y="2817813"/>
          <p14:tracePt t="87017" x="5470525" y="2817813"/>
          <p14:tracePt t="87025" x="5461000" y="2827338"/>
          <p14:tracePt t="87032" x="5451475" y="2827338"/>
          <p14:tracePt t="87040" x="5424488" y="2827338"/>
          <p14:tracePt t="87048" x="5414963" y="2827338"/>
          <p14:tracePt t="87056" x="5378450" y="2827338"/>
          <p14:tracePt t="87064" x="5341938" y="2827338"/>
          <p14:tracePt t="87072" x="5314950" y="2827338"/>
          <p14:tracePt t="87081" x="5251450" y="2781300"/>
          <p14:tracePt t="87088" x="5187950" y="2708275"/>
          <p14:tracePt t="87097" x="5114925" y="2644775"/>
          <p14:tracePt t="87104" x="5049838" y="2562225"/>
          <p14:tracePt t="87114" x="4995863" y="2481263"/>
          <p14:tracePt t="87121" x="4941888" y="2398713"/>
          <p14:tracePt t="87129" x="4886325" y="2316163"/>
          <p14:tracePt t="87137" x="4840288" y="2233613"/>
          <p14:tracePt t="87145" x="4803775" y="2170113"/>
          <p14:tracePt t="87152" x="4767263" y="2116138"/>
          <p14:tracePt t="87161" x="4695825" y="2033588"/>
          <p14:tracePt t="87169" x="4676775" y="1987550"/>
          <p14:tracePt t="87177" x="4667250" y="1970088"/>
          <p14:tracePt t="87185" x="4659313" y="1960563"/>
          <p14:tracePt t="87192" x="4649788" y="1960563"/>
          <p14:tracePt t="88290" x="4649788" y="1970088"/>
          <p14:tracePt t="88298" x="4649788" y="1987550"/>
          <p14:tracePt t="88306" x="4649788" y="1997075"/>
          <p14:tracePt t="88315" x="4649788" y="2006600"/>
          <p14:tracePt t="88530" x="4649788" y="2016125"/>
          <p14:tracePt t="88538" x="4649788" y="2033588"/>
          <p14:tracePt t="88546" x="4667250" y="2052638"/>
          <p14:tracePt t="88562" x="4676775" y="2060575"/>
          <p14:tracePt t="88697" x="4686300" y="2060575"/>
          <p14:tracePt t="88705" x="4713288" y="2089150"/>
          <p14:tracePt t="88714" x="4722813" y="2097088"/>
          <p14:tracePt t="88721" x="4730750" y="2106613"/>
          <p14:tracePt t="88735" x="4730750" y="2116138"/>
          <p14:tracePt t="88738" x="4740275" y="2133600"/>
          <p14:tracePt t="88748" x="4759325" y="2160588"/>
          <p14:tracePt t="88761" x="4759325" y="2170113"/>
          <p14:tracePt t="89282" x="4759325" y="2189163"/>
          <p14:tracePt t="89298" x="4759325" y="2206625"/>
          <p14:tracePt t="89304" x="4759325" y="2216150"/>
          <p14:tracePt t="89312" x="4759325" y="2233613"/>
          <p14:tracePt t="89320" x="4749800" y="2262188"/>
          <p14:tracePt t="89328" x="4749800" y="2279650"/>
          <p14:tracePt t="89336" x="4740275" y="2316163"/>
          <p14:tracePt t="89345" x="4703763" y="2371725"/>
          <p14:tracePt t="89353" x="4695825" y="2408238"/>
          <p14:tracePt t="89361" x="4686300" y="2435225"/>
          <p14:tracePt t="89369" x="4649788" y="2498725"/>
          <p14:tracePt t="89377" x="4622800" y="2562225"/>
          <p14:tracePt t="89384" x="4594225" y="2617788"/>
          <p14:tracePt t="89392" x="4557713" y="2717800"/>
          <p14:tracePt t="89400" x="4513263" y="2800350"/>
          <p14:tracePt t="89408" x="4440238" y="2900363"/>
          <p14:tracePt t="89416" x="4421188" y="2963863"/>
          <p14:tracePt t="89424" x="4367213" y="3046413"/>
          <p14:tracePt t="89432" x="4303713" y="3146425"/>
          <p14:tracePt t="89440" x="4284663" y="3209925"/>
          <p14:tracePt t="89448" x="4211638" y="3292475"/>
          <p14:tracePt t="89457" x="4175125" y="3355975"/>
          <p14:tracePt t="89465" x="4121150" y="3419475"/>
          <p14:tracePt t="89473" x="4102100" y="3446463"/>
          <p14:tracePt t="89481" x="4065588" y="3492500"/>
          <p14:tracePt t="89489" x="4048125" y="3511550"/>
          <p14:tracePt t="89498" x="4038600" y="3529013"/>
          <p14:tracePt t="89505" x="4029075" y="3529013"/>
          <p14:tracePt t="89521" x="4021138" y="3538538"/>
          <p14:tracePt t="89553" x="4002088" y="3538538"/>
          <p14:tracePt t="89561" x="3965575" y="3575050"/>
          <p14:tracePt t="89569" x="3919538" y="3592513"/>
          <p14:tracePt t="89577" x="3865563" y="3629025"/>
          <p14:tracePt t="89585" x="3810000" y="3657600"/>
          <p14:tracePt t="89593" x="3709988" y="3730625"/>
          <p14:tracePt t="89601" x="3646488" y="3767138"/>
          <p14:tracePt t="89609" x="3563938" y="3821113"/>
          <p14:tracePt t="89617" x="3490913" y="3857625"/>
          <p14:tracePt t="89625" x="3400425" y="3921125"/>
          <p14:tracePt t="89635" x="3309938" y="3984625"/>
          <p14:tracePt t="89641" x="3281363" y="4021138"/>
          <p14:tracePt t="89650" x="3254375" y="4040188"/>
          <p14:tracePt t="89657" x="3236913" y="4049713"/>
          <p14:tracePt t="89665" x="3227388" y="4049713"/>
          <p14:tracePt t="89730" x="3208338" y="4049713"/>
          <p14:tracePt t="89738" x="3163888" y="4049713"/>
          <p14:tracePt t="89746" x="3108325" y="4049713"/>
          <p14:tracePt t="89754" x="3035300" y="4076700"/>
          <p14:tracePt t="89762" x="2981325" y="4076700"/>
          <p14:tracePt t="89770" x="2917825" y="4086225"/>
          <p14:tracePt t="89778" x="2844800" y="4103688"/>
          <p14:tracePt t="89785" x="2781300" y="4103688"/>
          <p14:tracePt t="89794" x="2725738" y="4103688"/>
          <p14:tracePt t="89801" x="2689225" y="4103688"/>
          <p14:tracePt t="89810" x="2643188" y="4103688"/>
          <p14:tracePt t="89817" x="2606675" y="4113213"/>
          <p14:tracePt t="89826" x="2589213" y="4113213"/>
          <p14:tracePt t="89833" x="2570163" y="4122738"/>
          <p14:tracePt t="89842" x="2533650" y="4130675"/>
          <p14:tracePt t="89849" x="2498725" y="4140200"/>
          <p14:tracePt t="89858" x="2433638" y="4149725"/>
          <p14:tracePt t="89866" x="2397125" y="4159250"/>
          <p14:tracePt t="89874" x="2343150" y="4159250"/>
          <p14:tracePt t="89882" x="2297113" y="4159250"/>
          <p14:tracePt t="89890" x="2260600" y="4159250"/>
          <p14:tracePt t="89899" x="2206625" y="4159250"/>
          <p14:tracePt t="89906" x="2143125" y="4159250"/>
          <p14:tracePt t="89915" x="2106613" y="4159250"/>
          <p14:tracePt t="89921" x="2051050" y="4159250"/>
          <p14:tracePt t="89933" x="2005013" y="4159250"/>
          <p14:tracePt t="89949" x="1941513" y="4159250"/>
          <p14:tracePt t="89952" x="1924050" y="4159250"/>
          <p14:tracePt t="89968" x="1914525" y="4159250"/>
          <p14:tracePt t="89984" x="1905000" y="4159250"/>
          <p14:tracePt t="90000" x="1895475" y="4159250"/>
          <p14:tracePt t="90026" x="1887538" y="4159250"/>
          <p14:tracePt t="90298" x="1895475" y="4149725"/>
          <p14:tracePt t="90306" x="1924050" y="4149725"/>
          <p14:tracePt t="90315" x="1960563" y="4159250"/>
          <p14:tracePt t="90322" x="1978025" y="4167188"/>
          <p14:tracePt t="90332" x="2014538" y="4176713"/>
          <p14:tracePt t="90338" x="2051050" y="4195763"/>
          <p14:tracePt t="90346" x="2078038" y="4213225"/>
          <p14:tracePt t="90354" x="2124075" y="4222750"/>
          <p14:tracePt t="90362" x="2160588" y="4240213"/>
          <p14:tracePt t="90371" x="2206625" y="4240213"/>
          <p14:tracePt t="90378" x="2224088" y="4249738"/>
          <p14:tracePt t="90385" x="2243138" y="4259263"/>
          <p14:tracePt t="90394" x="2251075" y="4259263"/>
          <p14:tracePt t="90434" x="2260600" y="4268788"/>
          <p14:tracePt t="90458" x="2260600" y="4276725"/>
          <p14:tracePt t="90474" x="2260600" y="4286250"/>
          <p14:tracePt t="90498" x="2260600" y="4295775"/>
          <p14:tracePt t="90594" x="2260600" y="4303713"/>
          <p14:tracePt t="90602" x="2260600" y="4313238"/>
          <p14:tracePt t="90610" x="2260600" y="4322763"/>
          <p14:tracePt t="90626" x="2260600" y="4332288"/>
          <p14:tracePt t="90634" x="2260600" y="4340225"/>
          <p14:tracePt t="90642" x="2260600" y="4368800"/>
          <p14:tracePt t="90658" x="2260600" y="4386263"/>
          <p14:tracePt t="90681" x="2260600" y="4405313"/>
          <p14:tracePt t="90689" x="2260600" y="4413250"/>
          <p14:tracePt t="90699" x="2251075" y="4422775"/>
          <p14:tracePt t="90705" x="2243138" y="4459288"/>
          <p14:tracePt t="90715" x="2233613" y="4468813"/>
          <p14:tracePt t="90721" x="2224088" y="4468813"/>
          <p14:tracePt t="90731" x="2197100" y="4495800"/>
          <p14:tracePt t="90746" x="2179638" y="4514850"/>
          <p14:tracePt t="90754" x="2170113" y="4514850"/>
          <p14:tracePt t="90761" x="2143125" y="4522788"/>
          <p14:tracePt t="90769" x="2124075" y="4541838"/>
          <p14:tracePt t="90778" x="2106613" y="4559300"/>
          <p14:tracePt t="90785" x="2097088" y="4559300"/>
          <p14:tracePt t="90793" x="2078038" y="4559300"/>
          <p14:tracePt t="90801" x="2070100" y="4568825"/>
          <p14:tracePt t="90809" x="2041525" y="4595813"/>
          <p14:tracePt t="90833" x="2033588" y="4605338"/>
          <p14:tracePt t="90841" x="2005013" y="4605338"/>
          <p14:tracePt t="90849" x="1987550" y="4614863"/>
          <p14:tracePt t="90857" x="1960563" y="4614863"/>
          <p14:tracePt t="90865" x="1951038" y="4614863"/>
          <p14:tracePt t="90873" x="1941513" y="4614863"/>
          <p14:tracePt t="90897" x="1924050" y="4614863"/>
          <p14:tracePt t="90905" x="1914525" y="4614863"/>
          <p14:tracePt t="90915" x="1905000" y="4614863"/>
          <p14:tracePt t="90931" x="1895475" y="4614863"/>
          <p14:tracePt t="90977" x="1887538" y="4614863"/>
          <p14:tracePt t="91009" x="1878013" y="4605338"/>
          <p14:tracePt t="91017" x="1878013" y="4578350"/>
          <p14:tracePt t="91025" x="1887538" y="4532313"/>
          <p14:tracePt t="91035" x="1924050" y="4449763"/>
          <p14:tracePt t="91041" x="1941513" y="4422775"/>
          <p14:tracePt t="91049" x="1960563" y="4368800"/>
          <p14:tracePt t="91058" x="1997075" y="4303713"/>
          <p14:tracePt t="91065" x="2024063" y="4268788"/>
          <p14:tracePt t="91073" x="2051050" y="4222750"/>
          <p14:tracePt t="91082" x="2078038" y="4167188"/>
          <p14:tracePt t="91089" x="2097088" y="4122738"/>
          <p14:tracePt t="91099" x="2114550" y="4076700"/>
          <p14:tracePt t="91105" x="2124075" y="4057650"/>
          <p14:tracePt t="91115" x="2133600" y="4030663"/>
          <p14:tracePt t="91121" x="2133600" y="4021138"/>
          <p14:tracePt t="91132" x="2151063" y="3994150"/>
          <p14:tracePt t="91258" x="2151063" y="3984625"/>
          <p14:tracePt t="91450" x="2133600" y="3984625"/>
          <p14:tracePt t="91458" x="2124075" y="3984625"/>
          <p14:tracePt t="91465" x="2114550" y="3994150"/>
          <p14:tracePt t="91474" x="2106613" y="3994150"/>
          <p14:tracePt t="91482" x="2078038" y="3994150"/>
          <p14:tracePt t="91496" x="2060575" y="3994150"/>
          <p14:tracePt t="91513" x="2041525" y="3994150"/>
          <p14:tracePt t="91528" x="2033588" y="3994150"/>
          <p14:tracePt t="91544" x="2024063" y="3994150"/>
          <p14:tracePt t="91552" x="2014538" y="3994150"/>
          <p14:tracePt t="91560" x="2005013" y="3994150"/>
          <p14:tracePt t="91569" x="1997075" y="3994150"/>
          <p14:tracePt t="91578" x="1987550" y="3994150"/>
          <p14:tracePt t="91585" x="1968500" y="3994150"/>
          <p14:tracePt t="91594" x="1960563" y="3984625"/>
          <p14:tracePt t="91601" x="1951038" y="3976688"/>
          <p14:tracePt t="91619" x="1941513" y="3967163"/>
          <p14:tracePt t="91642" x="1941513" y="3957638"/>
          <p14:tracePt t="91658" x="1941513" y="3948113"/>
          <p14:tracePt t="91667" x="1941513" y="3940175"/>
          <p14:tracePt t="91673" x="1941513" y="3921125"/>
          <p14:tracePt t="91681" x="1941513" y="3903663"/>
          <p14:tracePt t="91689" x="1941513" y="3884613"/>
          <p14:tracePt t="91697" x="1941513" y="3867150"/>
          <p14:tracePt t="91705" x="1941513" y="3840163"/>
          <p14:tracePt t="91715" x="1941513" y="3811588"/>
          <p14:tracePt t="91721" x="1951038" y="3784600"/>
          <p14:tracePt t="91731" x="1960563" y="3775075"/>
          <p14:tracePt t="91737" x="1960563" y="3767138"/>
          <p14:tracePt t="91745" x="1968500" y="3757613"/>
          <p14:tracePt t="91761" x="1978025" y="3748088"/>
          <p14:tracePt t="91769" x="1987550" y="3730625"/>
          <p14:tracePt t="91777" x="1997075" y="3721100"/>
          <p14:tracePt t="91817" x="2005013" y="3721100"/>
          <p14:tracePt t="91825" x="2024063" y="3721100"/>
          <p14:tracePt t="91841" x="2041525" y="3711575"/>
          <p14:tracePt t="91849" x="2051050" y="3711575"/>
          <p14:tracePt t="91857" x="2070100" y="3702050"/>
          <p14:tracePt t="91865" x="2078038" y="3702050"/>
          <p14:tracePt t="91873" x="2106613" y="3702050"/>
          <p14:tracePt t="91882" x="2124075" y="3702050"/>
          <p14:tracePt t="91889" x="2133600" y="3702050"/>
          <p14:tracePt t="91905" x="2143125" y="3702050"/>
          <p14:tracePt t="91916" x="2151063" y="3702050"/>
          <p14:tracePt t="91921" x="2160588" y="3702050"/>
          <p14:tracePt t="91932" x="2170113" y="3711575"/>
          <p14:tracePt t="91937" x="2170113" y="3721100"/>
          <p14:tracePt t="91950" x="2170113" y="3757613"/>
          <p14:tracePt t="91952" x="2170113" y="3767138"/>
          <p14:tracePt t="91960" x="2170113" y="3794125"/>
          <p14:tracePt t="91968" x="2170113" y="3811588"/>
          <p14:tracePt t="91976" x="2170113" y="3840163"/>
          <p14:tracePt t="91984" x="2170113" y="3848100"/>
          <p14:tracePt t="91992" x="2170113" y="3867150"/>
          <p14:tracePt t="92000" x="2170113" y="3884613"/>
          <p14:tracePt t="92017" x="2170113" y="3894138"/>
          <p14:tracePt t="92130" x="2170113" y="3903663"/>
          <p14:tracePt t="92146" x="2170113" y="3921125"/>
          <p14:tracePt t="92154" x="2170113" y="3930650"/>
          <p14:tracePt t="92162" x="2170113" y="3940175"/>
          <p14:tracePt t="92177" x="2151063" y="3948113"/>
          <p14:tracePt t="92209" x="2143125" y="3957638"/>
          <p14:tracePt t="92289" x="2133600" y="3957638"/>
          <p14:tracePt t="92298" x="2124075" y="3957638"/>
          <p14:tracePt t="92306" x="2114550" y="3957638"/>
          <p14:tracePt t="92314" x="2106613" y="3957638"/>
          <p14:tracePt t="92322" x="2087563" y="3957638"/>
          <p14:tracePt t="92332" x="2078038" y="3957638"/>
          <p14:tracePt t="92346" x="2070100" y="3967163"/>
          <p14:tracePt t="92354" x="2041525" y="3967163"/>
          <p14:tracePt t="92362" x="2033588" y="3976688"/>
          <p14:tracePt t="92378" x="2024063" y="3976688"/>
          <p14:tracePt t="92393" x="2014538" y="3984625"/>
          <p14:tracePt t="92401" x="2005013" y="3984625"/>
          <p14:tracePt t="92602" x="1997075" y="3984625"/>
          <p14:tracePt t="92610" x="1987550" y="3984625"/>
          <p14:tracePt t="92617" x="1968500" y="3984625"/>
          <p14:tracePt t="92626" x="1960563" y="3984625"/>
          <p14:tracePt t="92650" x="1951038" y="3984625"/>
          <p14:tracePt t="92665" x="1951038" y="3976688"/>
          <p14:tracePt t="92673" x="1951038" y="3967163"/>
          <p14:tracePt t="92683" x="1951038" y="3940175"/>
          <p14:tracePt t="92690" x="1951038" y="3911600"/>
          <p14:tracePt t="92699" x="1951038" y="3884613"/>
          <p14:tracePt t="92706" x="1951038" y="3867150"/>
          <p14:tracePt t="92715" x="1951038" y="3830638"/>
          <p14:tracePt t="92721" x="1960563" y="3794125"/>
          <p14:tracePt t="92732" x="1968500" y="3767138"/>
          <p14:tracePt t="92738" x="1987550" y="3748088"/>
          <p14:tracePt t="92748" x="2024063" y="3702050"/>
          <p14:tracePt t="92754" x="2041525" y="3684588"/>
          <p14:tracePt t="92762" x="2051050" y="3675063"/>
          <p14:tracePt t="92769" x="2070100" y="3665538"/>
          <p14:tracePt t="92778" x="2070100" y="3657600"/>
          <p14:tracePt t="92787" x="2087563" y="3657600"/>
          <p14:tracePt t="92794" x="2097088" y="3648075"/>
          <p14:tracePt t="92810" x="2106613" y="3638550"/>
          <p14:tracePt t="92834" x="2133600" y="3638550"/>
          <p14:tracePt t="92841" x="2151063" y="3638550"/>
          <p14:tracePt t="92849" x="2179638" y="3648075"/>
          <p14:tracePt t="92858" x="2197100" y="3665538"/>
          <p14:tracePt t="92866" x="2233613" y="3684588"/>
          <p14:tracePt t="92882" x="2251075" y="3694113"/>
          <p14:tracePt t="92890" x="2260600" y="3702050"/>
          <p14:tracePt t="92899" x="2279650" y="3711575"/>
          <p14:tracePt t="92906" x="2287588" y="3721100"/>
          <p14:tracePt t="92916" x="2297113" y="3721100"/>
          <p14:tracePt t="92921" x="2306638" y="3730625"/>
          <p14:tracePt t="92950" x="2316163" y="3738563"/>
          <p14:tracePt t="92960" x="2324100" y="3748088"/>
          <p14:tracePt t="92976" x="2324100" y="3757613"/>
          <p14:tracePt t="92992" x="2324100" y="3767138"/>
          <p14:tracePt t="93008" x="2324100" y="3775075"/>
          <p14:tracePt t="93017" x="2324100" y="3803650"/>
          <p14:tracePt t="93033" x="2324100" y="3821113"/>
          <p14:tracePt t="93042" x="2324100" y="3840163"/>
          <p14:tracePt t="93050" x="2324100" y="3848100"/>
          <p14:tracePt t="93057" x="2316163" y="3867150"/>
          <p14:tracePt t="93073" x="2306638" y="3884613"/>
          <p14:tracePt t="93082" x="2306638" y="3894138"/>
          <p14:tracePt t="93089" x="2297113" y="3911600"/>
          <p14:tracePt t="93105" x="2279650" y="3930650"/>
          <p14:tracePt t="93121" x="2270125" y="3948113"/>
          <p14:tracePt t="93137" x="2260600" y="3967163"/>
          <p14:tracePt t="93146" x="2224088" y="3994150"/>
          <p14:tracePt t="93153" x="2206625" y="4013200"/>
          <p14:tracePt t="93161" x="2179638" y="4030663"/>
          <p14:tracePt t="93169" x="2170113" y="4040188"/>
          <p14:tracePt t="93177" x="2143125" y="4049713"/>
          <p14:tracePt t="93185" x="2133600" y="4057650"/>
          <p14:tracePt t="93201" x="2114550" y="4076700"/>
          <p14:tracePt t="93217" x="2106613" y="4076700"/>
          <p14:tracePt t="93233" x="2097088" y="4086225"/>
          <p14:tracePt t="93594" x="2097088" y="4076700"/>
          <p14:tracePt t="93616" x="2097088" y="4067175"/>
          <p14:tracePt t="93640" x="2097088" y="4057650"/>
          <p14:tracePt t="93738" x="2106613" y="4040188"/>
          <p14:tracePt t="93745" x="2114550" y="4030663"/>
          <p14:tracePt t="93762" x="2124075" y="4030663"/>
          <p14:tracePt t="93778" x="2133600" y="4021138"/>
          <p14:tracePt t="93802" x="2143125" y="4021138"/>
          <p14:tracePt t="94010" x="2133600" y="4021138"/>
          <p14:tracePt t="94018" x="2060575" y="4021138"/>
          <p14:tracePt t="94026" x="1997075" y="4057650"/>
          <p14:tracePt t="94034" x="1951038" y="4086225"/>
          <p14:tracePt t="94042" x="1887538" y="4122738"/>
          <p14:tracePt t="94049" x="1814513" y="4149725"/>
          <p14:tracePt t="94058" x="1758950" y="4186238"/>
          <p14:tracePt t="94065" x="1704975" y="4203700"/>
          <p14:tracePt t="94073" x="1622425" y="4259263"/>
          <p14:tracePt t="94082" x="1585913" y="4268788"/>
          <p14:tracePt t="94089" x="1558925" y="4303713"/>
          <p14:tracePt t="94100" x="1522413" y="4313238"/>
          <p14:tracePt t="94105" x="1504950" y="4322763"/>
          <p14:tracePt t="94121" x="1485900" y="4332288"/>
          <p14:tracePt t="94130" x="1476375" y="4340225"/>
          <p14:tracePt t="94136" x="1458913" y="4340225"/>
          <p14:tracePt t="94145" x="1431925" y="4349750"/>
          <p14:tracePt t="94160" x="1412875" y="4349750"/>
          <p14:tracePt t="94193" x="1403350" y="4349750"/>
          <p14:tracePt t="94298" x="1395413" y="4349750"/>
          <p14:tracePt t="94314" x="1395413" y="4340225"/>
          <p14:tracePt t="94331" x="1403350" y="4332288"/>
          <p14:tracePt t="94337" x="1412875" y="4332288"/>
          <p14:tracePt t="94346" x="1422400" y="4322763"/>
          <p14:tracePt t="94353" x="1431925" y="4322763"/>
          <p14:tracePt t="94361" x="1439863" y="4313238"/>
          <p14:tracePt t="94369" x="1449388" y="4303713"/>
          <p14:tracePt t="94377" x="1468438" y="4303713"/>
          <p14:tracePt t="94385" x="1476375" y="4295775"/>
          <p14:tracePt t="94393" x="1485900" y="4295775"/>
          <p14:tracePt t="94401" x="1485900" y="4286250"/>
          <p14:tracePt t="94417" x="1512888" y="4276725"/>
          <p14:tracePt t="94425" x="1522413" y="4268788"/>
          <p14:tracePt t="94441" x="1531938" y="4259263"/>
          <p14:tracePt t="94530" x="1541463" y="4259263"/>
          <p14:tracePt t="94538" x="1549400" y="4259263"/>
          <p14:tracePt t="94570" x="1558925" y="4249738"/>
          <p14:tracePt t="94713" x="1558925" y="4268788"/>
          <p14:tracePt t="94721" x="1549400" y="4276725"/>
          <p14:tracePt t="94761" x="1541463" y="4276725"/>
          <p14:tracePt t="94984" x="1541463" y="4268788"/>
          <p14:tracePt t="95001" x="1549400" y="4259263"/>
          <p14:tracePt t="95009" x="1558925" y="4259263"/>
          <p14:tracePt t="95016" x="1558925" y="4249738"/>
          <p14:tracePt t="95040" x="1568450" y="4249738"/>
          <p14:tracePt t="95048" x="1576388" y="4240213"/>
          <p14:tracePt t="95057" x="1585913" y="4232275"/>
          <p14:tracePt t="95081" x="1595438" y="4232275"/>
          <p14:tracePt t="95513" x="1604963" y="4232275"/>
          <p14:tracePt t="95521" x="1604963" y="4240213"/>
          <p14:tracePt t="95530" x="1604963" y="4286250"/>
          <p14:tracePt t="95537" x="1604963" y="4322763"/>
          <p14:tracePt t="95547" x="1604963" y="4376738"/>
          <p14:tracePt t="95553" x="1604963" y="4422775"/>
          <p14:tracePt t="95561" x="1604963" y="4449763"/>
          <p14:tracePt t="95569" x="1604963" y="4486275"/>
          <p14:tracePt t="95577" x="1604963" y="4532313"/>
          <p14:tracePt t="95585" x="1604963" y="4541838"/>
          <p14:tracePt t="95593" x="1604963" y="4568825"/>
          <p14:tracePt t="95609" x="1604963" y="4578350"/>
          <p14:tracePt t="95936" x="1612900" y="4578350"/>
          <p14:tracePt t="95960" x="1622425" y="4578350"/>
          <p14:tracePt t="95968" x="1631950" y="4578350"/>
          <p14:tracePt t="95985" x="1641475" y="4568825"/>
          <p14:tracePt t="96009" x="1649413" y="4568825"/>
          <p14:tracePt t="96017" x="1658938" y="4559300"/>
          <p14:tracePt t="96025" x="1668463" y="4559300"/>
          <p14:tracePt t="96033" x="1677988" y="4559300"/>
          <p14:tracePt t="96049" x="1685925" y="4551363"/>
          <p14:tracePt t="96065" x="1695450" y="4541838"/>
          <p14:tracePt t="96073" x="1714500" y="4532313"/>
          <p14:tracePt t="96201" x="1722438" y="4532313"/>
          <p14:tracePt t="96248" x="1731963" y="4522788"/>
          <p14:tracePt t="96305" x="1741488" y="4522788"/>
          <p14:tracePt t="96322" x="1751013" y="4522788"/>
          <p14:tracePt t="96331" x="1758950" y="4522788"/>
          <p14:tracePt t="96345" x="1778000" y="4514850"/>
          <p14:tracePt t="96353" x="1795463" y="4514850"/>
          <p14:tracePt t="96361" x="1804988" y="4514850"/>
          <p14:tracePt t="96369" x="1841500" y="4514850"/>
          <p14:tracePt t="96377" x="1868488" y="4495800"/>
          <p14:tracePt t="96385" x="1887538" y="4495800"/>
          <p14:tracePt t="96393" x="1905000" y="4495800"/>
          <p14:tracePt t="96402" x="1941513" y="4495800"/>
          <p14:tracePt t="96409" x="2014538" y="4486275"/>
          <p14:tracePt t="96417" x="2078038" y="4478338"/>
          <p14:tracePt t="96425" x="2114550" y="4459288"/>
          <p14:tracePt t="96435" x="2179638" y="4459288"/>
          <p14:tracePt t="96441" x="2251075" y="4441825"/>
          <p14:tracePt t="96450" x="2270125" y="4441825"/>
          <p14:tracePt t="96457" x="2297113" y="4441825"/>
          <p14:tracePt t="96465" x="2316163" y="4441825"/>
          <p14:tracePt t="96473" x="2324100" y="4432300"/>
          <p14:tracePt t="96601" x="2333625" y="4432300"/>
          <p14:tracePt t="96609" x="2343150" y="4422775"/>
          <p14:tracePt t="96617" x="2360613" y="4422775"/>
          <p14:tracePt t="96625" x="2360613" y="4413250"/>
          <p14:tracePt t="96641" x="2379663" y="4405313"/>
          <p14:tracePt t="96650" x="2397125" y="4395788"/>
          <p14:tracePt t="96657" x="2416175" y="4386263"/>
          <p14:tracePt t="96665" x="2425700" y="4386263"/>
          <p14:tracePt t="96673" x="2452688" y="4386263"/>
          <p14:tracePt t="96682" x="2470150" y="4376738"/>
          <p14:tracePt t="96689" x="2498725" y="4376738"/>
          <p14:tracePt t="96699" x="2516188" y="4368800"/>
          <p14:tracePt t="96705" x="2552700" y="4368800"/>
          <p14:tracePt t="96715" x="2570163" y="4349750"/>
          <p14:tracePt t="96721" x="2589213" y="4349750"/>
          <p14:tracePt t="96737" x="2598738" y="4340225"/>
          <p14:tracePt t="97442" x="2598738" y="4349750"/>
          <p14:tracePt t="97450" x="2598738" y="4368800"/>
          <p14:tracePt t="97474" x="2598738" y="4376738"/>
          <p14:tracePt t="97530" x="2589213" y="4386263"/>
          <p14:tracePt t="97538" x="2570163" y="4395788"/>
          <p14:tracePt t="97546" x="2562225" y="4405313"/>
          <p14:tracePt t="97553" x="2543175" y="4422775"/>
          <p14:tracePt t="97562" x="2533650" y="4432300"/>
          <p14:tracePt t="97569" x="2525713" y="4441825"/>
          <p14:tracePt t="97634" x="2516188" y="4441825"/>
          <p14:tracePt t="97642" x="2516188" y="4432300"/>
          <p14:tracePt t="97649" x="2516188" y="4422775"/>
          <p14:tracePt t="97658" x="2516188" y="4413250"/>
          <p14:tracePt t="97666" x="2516188" y="4405313"/>
          <p14:tracePt t="97778" x="2498725" y="4422775"/>
          <p14:tracePt t="97786" x="2479675" y="4441825"/>
          <p14:tracePt t="97802" x="2470150" y="4449763"/>
          <p14:tracePt t="97825" x="2462213" y="4459288"/>
          <p14:tracePt t="97952" x="2452688" y="4468813"/>
          <p14:tracePt t="97976" x="2443163" y="4468813"/>
          <p14:tracePt t="97992" x="2433638" y="4468813"/>
          <p14:tracePt t="98009" x="2433638" y="4478338"/>
          <p14:tracePt t="98018" x="2425700" y="4486275"/>
          <p14:tracePt t="98033" x="2406650" y="4486275"/>
          <p14:tracePt t="98042" x="2389188" y="4505325"/>
          <p14:tracePt t="98058" x="2379663" y="4514850"/>
          <p14:tracePt t="98074" x="2352675" y="4522788"/>
          <p14:tracePt t="98082" x="2343150" y="4532313"/>
          <p14:tracePt t="98090" x="2316163" y="4532313"/>
          <p14:tracePt t="98098" x="2287588" y="4551363"/>
          <p14:tracePt t="98106" x="2260600" y="4559300"/>
          <p14:tracePt t="98116" x="2214563" y="4568825"/>
          <p14:tracePt t="98122" x="2187575" y="4587875"/>
          <p14:tracePt t="98131" x="2124075" y="4605338"/>
          <p14:tracePt t="98138" x="2070100" y="4632325"/>
          <p14:tracePt t="98148" x="2024063" y="4632325"/>
          <p14:tracePt t="98153" x="1997075" y="4641850"/>
          <p14:tracePt t="98165" x="1960563" y="4660900"/>
          <p14:tracePt t="98169" x="1924050" y="4660900"/>
          <p14:tracePt t="98177" x="1914525" y="4660900"/>
          <p14:tracePt t="98185" x="1887538" y="4660900"/>
          <p14:tracePt t="98193" x="1878013" y="4660900"/>
          <p14:tracePt t="98216" x="1868488" y="4660900"/>
          <p14:tracePt t="98232" x="1860550" y="4660900"/>
          <p14:tracePt t="98248" x="1851025" y="4660900"/>
          <p14:tracePt t="98264" x="1831975" y="4660900"/>
          <p14:tracePt t="98345" x="1824038" y="4651375"/>
          <p14:tracePt t="98394" x="1804988" y="4641850"/>
          <p14:tracePt t="98602" x="1814513" y="4641850"/>
          <p14:tracePt t="98610" x="1841500" y="4641850"/>
          <p14:tracePt t="98618" x="1878013" y="4641850"/>
          <p14:tracePt t="98626" x="1914525" y="4641850"/>
          <p14:tracePt t="98633" x="1960563" y="4641850"/>
          <p14:tracePt t="98641" x="2014538" y="4641850"/>
          <p14:tracePt t="98651" x="2078038" y="4614863"/>
          <p14:tracePt t="98658" x="2170113" y="4578350"/>
          <p14:tracePt t="98665" x="2270125" y="4532313"/>
          <p14:tracePt t="98673" x="2352675" y="4478338"/>
          <p14:tracePt t="98682" x="2416175" y="4449763"/>
          <p14:tracePt t="98690" x="2516188" y="4395788"/>
          <p14:tracePt t="98698" x="2579688" y="4368800"/>
          <p14:tracePt t="98706" x="2616200" y="4349750"/>
          <p14:tracePt t="98714" x="2652713" y="4332288"/>
          <p14:tracePt t="98721" x="2671763" y="4322763"/>
          <p14:tracePt t="98946" x="2689225" y="4322763"/>
          <p14:tracePt t="98953" x="2716213" y="4322763"/>
          <p14:tracePt t="98961" x="2752725" y="4322763"/>
          <p14:tracePt t="98969" x="2808288" y="4322763"/>
          <p14:tracePt t="98977" x="2981325" y="4368800"/>
          <p14:tracePt t="98985" x="3244850" y="4441825"/>
          <p14:tracePt t="98993" x="3527425" y="4478338"/>
          <p14:tracePt t="99001" x="3819525" y="4559300"/>
          <p14:tracePt t="99009" x="4102100" y="4595813"/>
          <p14:tracePt t="99018" x="4348163" y="4632325"/>
          <p14:tracePt t="99025" x="4513263" y="4678363"/>
          <p14:tracePt t="99035" x="4649788" y="4724400"/>
          <p14:tracePt t="99041" x="4759325" y="4751388"/>
          <p14:tracePt t="99051" x="4795838" y="4768850"/>
          <p14:tracePt t="99057" x="4849813" y="4778375"/>
          <p14:tracePt t="99065" x="4876800" y="4787900"/>
          <p14:tracePt t="99073" x="4895850" y="4797425"/>
          <p14:tracePt t="99089" x="4913313" y="4797425"/>
          <p14:tracePt t="99113" x="4932363" y="4797425"/>
          <p14:tracePt t="99121" x="4941888" y="4797425"/>
          <p14:tracePt t="99131" x="4995863" y="4778375"/>
          <p14:tracePt t="99137" x="5041900" y="4741863"/>
          <p14:tracePt t="99147" x="5105400" y="4678363"/>
          <p14:tracePt t="99153" x="5159375" y="4624388"/>
          <p14:tracePt t="99161" x="5187950" y="4595813"/>
          <p14:tracePt t="99169" x="5224463" y="4559300"/>
          <p14:tracePt t="99177" x="5241925" y="4532313"/>
          <p14:tracePt t="99185" x="5251450" y="4522788"/>
          <p14:tracePt t="99193" x="5268913" y="4514850"/>
          <p14:tracePt t="99201" x="5287963" y="4495800"/>
          <p14:tracePt t="99218" x="5297488" y="4495800"/>
          <p14:tracePt t="99225" x="5305425" y="4495800"/>
          <p14:tracePt t="99233" x="5314950" y="4495800"/>
          <p14:tracePt t="99241" x="5334000" y="4495800"/>
          <p14:tracePt t="99249" x="5341938" y="4495800"/>
          <p14:tracePt t="99257" x="5351463" y="4495800"/>
          <p14:tracePt t="99266" x="5368925" y="4495800"/>
          <p14:tracePt t="99273" x="5378450" y="4495800"/>
          <p14:tracePt t="99282" x="5397500" y="4486275"/>
          <p14:tracePt t="99289" x="5424488" y="4478338"/>
          <p14:tracePt t="99298" x="5461000" y="4468813"/>
          <p14:tracePt t="99305" x="5487988" y="4449763"/>
          <p14:tracePt t="99315" x="5497513" y="4441825"/>
          <p14:tracePt t="99321" x="5524500" y="4432300"/>
          <p14:tracePt t="99332" x="5543550" y="4422775"/>
          <p14:tracePt t="99337" x="5551488" y="4413250"/>
          <p14:tracePt t="99347" x="5570538" y="4395788"/>
          <p14:tracePt t="99402" x="5570538" y="4386263"/>
          <p14:tracePt t="99417" x="5561013" y="4386263"/>
          <p14:tracePt t="99425" x="5534025" y="4386263"/>
          <p14:tracePt t="99433" x="5524500" y="4386263"/>
          <p14:tracePt t="99441" x="5497513" y="4386263"/>
          <p14:tracePt t="99457" x="5478463" y="4386263"/>
          <p14:tracePt t="99465" x="5424488" y="4376738"/>
          <p14:tracePt t="99473" x="5360988" y="4376738"/>
          <p14:tracePt t="99481" x="5268913" y="4376738"/>
          <p14:tracePt t="99489" x="5178425" y="4376738"/>
          <p14:tracePt t="99498" x="5105400" y="4349750"/>
          <p14:tracePt t="99505" x="5005388" y="4340225"/>
          <p14:tracePt t="99514" x="4968875" y="4340225"/>
          <p14:tracePt t="99521" x="4932363" y="4332288"/>
          <p14:tracePt t="99531" x="4905375" y="4332288"/>
          <p14:tracePt t="99537" x="4895850" y="4322763"/>
          <p14:tracePt t="99818" x="4895850" y="4313238"/>
          <p14:tracePt t="99833" x="4895850" y="4303713"/>
          <p14:tracePt t="99841" x="4895850" y="4295775"/>
          <p14:tracePt t="99849" x="4895850" y="4276725"/>
          <p14:tracePt t="99865" x="4905375" y="4276725"/>
          <p14:tracePt t="99873" x="4922838" y="4259263"/>
          <p14:tracePt t="99881" x="4941888" y="4249738"/>
          <p14:tracePt t="99889" x="4978400" y="4240213"/>
          <p14:tracePt t="99898" x="4995863" y="4232275"/>
          <p14:tracePt t="99905" x="5005388" y="4232275"/>
          <p14:tracePt t="99915" x="5022850" y="4222750"/>
          <p14:tracePt t="99932" x="5032375" y="4213225"/>
          <p14:tracePt t="99937" x="5041900" y="4203700"/>
          <p14:tracePt t="99961" x="5049838" y="4203700"/>
          <p14:tracePt t="99977" x="5059363" y="4195763"/>
          <p14:tracePt t="99985" x="5068888" y="4186238"/>
          <p14:tracePt t="100137" x="5078413" y="4176713"/>
          <p14:tracePt t="100146" x="5114925" y="4176713"/>
          <p14:tracePt t="100153" x="5151438" y="4176713"/>
          <p14:tracePt t="100162" x="5195888" y="4167188"/>
          <p14:tracePt t="100169" x="5232400" y="4167188"/>
          <p14:tracePt t="100177" x="5287963" y="4159250"/>
          <p14:tracePt t="100185" x="5314950" y="4159250"/>
          <p14:tracePt t="100193" x="5351463" y="4149725"/>
          <p14:tracePt t="100201" x="5378450" y="4149725"/>
          <p14:tracePt t="100209" x="5434013" y="4149725"/>
          <p14:tracePt t="100217" x="5487988" y="4149725"/>
          <p14:tracePt t="100225" x="5543550" y="4149725"/>
          <p14:tracePt t="100233" x="5588000" y="4149725"/>
          <p14:tracePt t="100241" x="5607050" y="4149725"/>
          <p14:tracePt t="100249" x="5624513" y="4149725"/>
          <p14:tracePt t="100257" x="5643563" y="4149725"/>
          <p14:tracePt t="100281" x="5653088" y="4149725"/>
          <p14:tracePt t="100289" x="5670550" y="4167188"/>
          <p14:tracePt t="100313" x="5680075" y="4176713"/>
          <p14:tracePt t="100321" x="5680075" y="4195763"/>
          <p14:tracePt t="100332" x="5688013" y="4213225"/>
          <p14:tracePt t="100347" x="5697538" y="4232275"/>
          <p14:tracePt t="100353" x="5697538" y="4249738"/>
          <p14:tracePt t="100362" x="5707063" y="4259263"/>
          <p14:tracePt t="100369" x="5716588" y="4268788"/>
          <p14:tracePt t="100377" x="5724525" y="4268788"/>
          <p14:tracePt t="100385" x="5734050" y="4286250"/>
          <p14:tracePt t="100393" x="5734050" y="4295775"/>
          <p14:tracePt t="100409" x="5743575" y="4295775"/>
          <p14:tracePt t="100426" x="5753100" y="4303713"/>
          <p14:tracePt t="100482" x="5761038" y="4322763"/>
          <p14:tracePt t="100490" x="5761038" y="4332288"/>
          <p14:tracePt t="100497" x="5761038" y="4349750"/>
          <p14:tracePt t="100505" x="5761038" y="4359275"/>
          <p14:tracePt t="100514" x="5770563" y="4368800"/>
          <p14:tracePt t="100521" x="5770563" y="4386263"/>
          <p14:tracePt t="100532" x="5770563" y="4405313"/>
          <p14:tracePt t="100537" x="5770563" y="4422775"/>
          <p14:tracePt t="100547" x="5780088" y="4432300"/>
          <p14:tracePt t="100553" x="5780088" y="4449763"/>
          <p14:tracePt t="100561" x="5780088" y="4459288"/>
          <p14:tracePt t="100569" x="5797550" y="4478338"/>
          <p14:tracePt t="100577" x="5797550" y="4495800"/>
          <p14:tracePt t="100585" x="5807075" y="4505325"/>
          <p14:tracePt t="100601" x="5807075" y="4514850"/>
          <p14:tracePt t="100609" x="5807075" y="4522788"/>
          <p14:tracePt t="100617" x="5807075" y="4532313"/>
          <p14:tracePt t="100898" x="5797550" y="4551363"/>
          <p14:tracePt t="100904" x="5753100" y="4559300"/>
          <p14:tracePt t="100912" x="5734050" y="4559300"/>
          <p14:tracePt t="100920" x="5688013" y="4578350"/>
          <p14:tracePt t="100928" x="5643563" y="4605338"/>
          <p14:tracePt t="100936" x="5597525" y="4624388"/>
          <p14:tracePt t="100948" x="5543550" y="4651375"/>
          <p14:tracePt t="100952" x="5478463" y="4660900"/>
          <p14:tracePt t="100961" x="5414963" y="4687888"/>
          <p14:tracePt t="100968" x="5397500" y="4705350"/>
          <p14:tracePt t="100976" x="5341938" y="4714875"/>
          <p14:tracePt t="100984" x="5314950" y="4741863"/>
          <p14:tracePt t="100992" x="5251450" y="4760913"/>
          <p14:tracePt t="101000" x="5187950" y="4787900"/>
          <p14:tracePt t="101008" x="5095875" y="4814888"/>
          <p14:tracePt t="101016" x="5032375" y="4841875"/>
          <p14:tracePt t="101024" x="4959350" y="4851400"/>
          <p14:tracePt t="101032" x="4895850" y="4860925"/>
          <p14:tracePt t="101040" x="4832350" y="4887913"/>
          <p14:tracePt t="101048" x="4803775" y="4887913"/>
          <p14:tracePt t="101056" x="4786313" y="4887913"/>
          <p14:tracePt t="101064" x="4767263" y="4887913"/>
          <p14:tracePt t="101241" x="4786313" y="4887913"/>
          <p14:tracePt t="101248" x="4795838" y="4887913"/>
          <p14:tracePt t="101256" x="4822825" y="4887913"/>
          <p14:tracePt t="101264" x="4849813" y="4878388"/>
          <p14:tracePt t="101272" x="4895850" y="4870450"/>
          <p14:tracePt t="101280" x="4941888" y="4833938"/>
          <p14:tracePt t="101288" x="4968875" y="4824413"/>
          <p14:tracePt t="101297" x="5005388" y="4814888"/>
          <p14:tracePt t="101304" x="5041900" y="4778375"/>
          <p14:tracePt t="101313" x="5049838" y="4768850"/>
          <p14:tracePt t="101321" x="5078413" y="4751388"/>
          <p14:tracePt t="101331" x="5095875" y="4732338"/>
          <p14:tracePt t="101337" x="5105400" y="4724400"/>
          <p14:tracePt t="101347" x="5114925" y="4714875"/>
          <p14:tracePt t="101353" x="5122863" y="4705350"/>
          <p14:tracePt t="101363" x="5141913" y="4697413"/>
          <p14:tracePt t="101377" x="5151438" y="4687888"/>
          <p14:tracePt t="101393" x="5159375" y="4660900"/>
          <p14:tracePt t="101401" x="5159375" y="4651375"/>
          <p14:tracePt t="101409" x="5159375" y="4624388"/>
          <p14:tracePt t="101417" x="5159375" y="4605338"/>
          <p14:tracePt t="101425" x="5159375" y="4578350"/>
          <p14:tracePt t="101433" x="5159375" y="4551363"/>
          <p14:tracePt t="101441" x="5159375" y="4505325"/>
          <p14:tracePt t="101449" x="5159375" y="4478338"/>
          <p14:tracePt t="101457" x="5159375" y="4449763"/>
          <p14:tracePt t="101465" x="5159375" y="4432300"/>
          <p14:tracePt t="101473" x="5159375" y="4422775"/>
          <p14:tracePt t="101481" x="5159375" y="4413250"/>
          <p14:tracePt t="101650" x="5159375" y="4405313"/>
          <p14:tracePt t="101658" x="5178425" y="4376738"/>
          <p14:tracePt t="101665" x="5187950" y="4368800"/>
          <p14:tracePt t="101682" x="5214938" y="4368800"/>
          <p14:tracePt t="101689" x="5232400" y="4349750"/>
          <p14:tracePt t="101698" x="5260975" y="4332288"/>
          <p14:tracePt t="101705" x="5278438" y="4322763"/>
          <p14:tracePt t="101714" x="5305425" y="4303713"/>
          <p14:tracePt t="101722" x="5334000" y="4295775"/>
          <p14:tracePt t="101731" x="5341938" y="4286250"/>
          <p14:tracePt t="101737" x="5351463" y="4276725"/>
          <p14:tracePt t="102288" x="5341938" y="4276725"/>
          <p14:tracePt t="102296" x="5324475" y="4276725"/>
          <p14:tracePt t="102304" x="5297488" y="4276725"/>
          <p14:tracePt t="102312" x="5287963" y="4276725"/>
          <p14:tracePt t="102321" x="5278438" y="4276725"/>
          <p14:tracePt t="102337" x="5251450" y="4276725"/>
          <p14:tracePt t="102353" x="5241925" y="4276725"/>
          <p14:tracePt t="102364" x="5232400" y="4276725"/>
          <p14:tracePt t="102370" x="5214938" y="4276725"/>
          <p14:tracePt t="102378" x="5205413" y="4276725"/>
          <p14:tracePt t="102386" x="5195888" y="4268788"/>
          <p14:tracePt t="102594" x="5195888" y="4249738"/>
          <p14:tracePt t="102602" x="5205413" y="4222750"/>
          <p14:tracePt t="102610" x="5241925" y="4213225"/>
          <p14:tracePt t="102617" x="5260975" y="4195763"/>
          <p14:tracePt t="102624" x="5287963" y="4186238"/>
          <p14:tracePt t="102632" x="5297488" y="4186238"/>
          <p14:tracePt t="102640" x="5305425" y="4186238"/>
          <p14:tracePt t="102898" x="5314950" y="4176713"/>
          <p14:tracePt t="102936" x="5314950" y="4149725"/>
          <p14:tracePt t="102944" x="5297488" y="4140200"/>
          <p14:tracePt t="102952" x="5287963" y="4130675"/>
          <p14:tracePt t="102960" x="5278438" y="4122738"/>
          <p14:tracePt t="102968" x="5268913" y="4086225"/>
          <p14:tracePt t="102976" x="5260975" y="4076700"/>
          <p14:tracePt t="102984" x="5251450" y="4067175"/>
          <p14:tracePt t="102992" x="5251450" y="4049713"/>
          <p14:tracePt t="103000" x="5224463" y="4003675"/>
          <p14:tracePt t="103016" x="5224463" y="3994150"/>
          <p14:tracePt t="103024" x="5224463" y="3967163"/>
          <p14:tracePt t="103032" x="5224463" y="3957638"/>
          <p14:tracePt t="103040" x="5224463" y="3930650"/>
          <p14:tracePt t="103049" x="5224463" y="3921125"/>
          <p14:tracePt t="103064" x="5224463" y="3911600"/>
          <p14:tracePt t="103073" x="5224463" y="3894138"/>
          <p14:tracePt t="103098" x="5224463" y="3884613"/>
          <p14:tracePt t="103146" x="5224463" y="3875088"/>
          <p14:tracePt t="103218" x="5224463" y="3867150"/>
          <p14:tracePt t="103225" x="5260975" y="3875088"/>
          <p14:tracePt t="103234" x="5297488" y="3894138"/>
          <p14:tracePt t="103241" x="5314950" y="3903663"/>
          <p14:tracePt t="103249" x="5351463" y="3911600"/>
          <p14:tracePt t="103257" x="5360988" y="3911600"/>
          <p14:tracePt t="103266" x="5378450" y="3911600"/>
          <p14:tracePt t="103273" x="5397500" y="3911600"/>
          <p14:tracePt t="103281" x="5405438" y="3911600"/>
          <p14:tracePt t="103289" x="5434013" y="3911600"/>
          <p14:tracePt t="103299" x="5441950" y="3911600"/>
          <p14:tracePt t="103321" x="5461000" y="3911600"/>
          <p14:tracePt t="103377" x="5470525" y="3911600"/>
          <p14:tracePt t="103385" x="5507038" y="3940175"/>
          <p14:tracePt t="103393" x="5580063" y="4003675"/>
          <p14:tracePt t="103401" x="5597525" y="4030663"/>
          <p14:tracePt t="103409" x="5616575" y="4049713"/>
          <p14:tracePt t="103417" x="5624513" y="4049713"/>
          <p14:tracePt t="103554" x="5634038" y="4057650"/>
          <p14:tracePt t="103577" x="5643563" y="4067175"/>
          <p14:tracePt t="103626" x="5643563" y="4076700"/>
          <p14:tracePt t="103634" x="5643563" y="4086225"/>
          <p14:tracePt t="103642" x="5643563" y="4094163"/>
          <p14:tracePt t="103648" x="5643563" y="4113213"/>
          <p14:tracePt t="103664" x="5634038" y="4122738"/>
          <p14:tracePt t="103672" x="5624513" y="4122738"/>
          <p14:tracePt t="103688" x="5616575" y="4130675"/>
          <p14:tracePt t="103696" x="5588000" y="4140200"/>
          <p14:tracePt t="103704" x="5570538" y="4159250"/>
          <p14:tracePt t="103713" x="5551488" y="4176713"/>
          <p14:tracePt t="103721" x="5543550" y="4176713"/>
          <p14:tracePt t="103730" x="5534025" y="4186238"/>
          <p14:tracePt t="103737" x="5514975" y="4186238"/>
          <p14:tracePt t="103752" x="5507038" y="4195763"/>
          <p14:tracePt t="103864" x="5497513" y="4195763"/>
          <p14:tracePt t="103920" x="5487988" y="4203700"/>
          <p14:tracePt t="103937" x="5470525" y="4213225"/>
          <p14:tracePt t="103945" x="5461000" y="4213225"/>
          <p14:tracePt t="103953" x="5424488" y="4213225"/>
          <p14:tracePt t="103961" x="5414963" y="4213225"/>
          <p14:tracePt t="103969" x="5397500" y="4203700"/>
          <p14:tracePt t="103977" x="5378450" y="4203700"/>
          <p14:tracePt t="103985" x="5378450" y="4195763"/>
          <p14:tracePt t="104145" x="5351463" y="4176713"/>
          <p14:tracePt t="104161" x="5341938" y="4167188"/>
          <p14:tracePt t="104217" x="5334000" y="4159250"/>
          <p14:tracePt t="104386" x="5334000" y="4149725"/>
          <p14:tracePt t="104418" x="5334000" y="4140200"/>
          <p14:tracePt t="104802" x="5324475" y="4130675"/>
          <p14:tracePt t="104832" x="5305425" y="4130675"/>
          <p14:tracePt t="104840" x="5297488" y="4130675"/>
          <p14:tracePt t="104865" x="5287963" y="4130675"/>
          <p14:tracePt t="104873" x="5268913" y="4130675"/>
          <p14:tracePt t="104889" x="5260975" y="4130675"/>
          <p14:tracePt t="104905" x="5251450" y="4130675"/>
          <p14:tracePt t="104921" x="5224463" y="4130675"/>
          <p14:tracePt t="104930" x="5214938" y="4130675"/>
          <p14:tracePt t="104937" x="5205413" y="4130675"/>
          <p14:tracePt t="104952" x="5178425" y="4140200"/>
          <p14:tracePt t="104964" x="5168900" y="4140200"/>
          <p14:tracePt t="104969" x="5159375" y="4140200"/>
          <p14:tracePt t="104977" x="5141913" y="4140200"/>
          <p14:tracePt t="104985" x="5132388" y="4140200"/>
          <p14:tracePt t="105178" x="5114925" y="4130675"/>
          <p14:tracePt t="105194" x="5114925" y="4122738"/>
          <p14:tracePt t="105202" x="5114925" y="4103688"/>
          <p14:tracePt t="105210" x="5114925" y="4094163"/>
          <p14:tracePt t="105225" x="5114925" y="4086225"/>
          <p14:tracePt t="105234" x="5105400" y="4057650"/>
          <p14:tracePt t="105242" x="5095875" y="4049713"/>
          <p14:tracePt t="105251" x="5095875" y="4040188"/>
          <p14:tracePt t="105258" x="5095875" y="4021138"/>
          <p14:tracePt t="105266" x="5086350" y="4013200"/>
          <p14:tracePt t="105274" x="5086350" y="4003675"/>
          <p14:tracePt t="105281" x="5086350" y="3984625"/>
          <p14:tracePt t="105290" x="5086350" y="3967163"/>
          <p14:tracePt t="105298" x="5086350" y="3940175"/>
          <p14:tracePt t="105306" x="5086350" y="3921125"/>
          <p14:tracePt t="105314" x="5086350" y="3884613"/>
          <p14:tracePt t="105333" x="5086350" y="3867150"/>
          <p14:tracePt t="105337" x="5105400" y="3821113"/>
          <p14:tracePt t="105349" x="5122863" y="3811588"/>
          <p14:tracePt t="105353" x="5159375" y="3775075"/>
          <p14:tracePt t="105364" x="5187950" y="3748088"/>
          <p14:tracePt t="105370" x="5205413" y="3738563"/>
          <p14:tracePt t="105378" x="5251450" y="3702050"/>
          <p14:tracePt t="105387" x="5260975" y="3694113"/>
          <p14:tracePt t="105393" x="5287963" y="3675063"/>
          <p14:tracePt t="105401" x="5305425" y="3665538"/>
          <p14:tracePt t="105409" x="5351463" y="3657600"/>
          <p14:tracePt t="105425" x="5305425" y="3575050"/>
          <p14:tracePt t="105433" x="5159375" y="3438525"/>
          <p14:tracePt t="105441" x="5095875" y="3375025"/>
          <p14:tracePt t="105449" x="5014913" y="3282950"/>
          <p14:tracePt t="105465" x="5059363" y="3282950"/>
          <p14:tracePt t="105473" x="5095875" y="3282950"/>
          <p14:tracePt t="105481" x="5141913" y="3282950"/>
          <p14:tracePt t="105489" x="5214938" y="3309938"/>
          <p14:tracePt t="105496" x="5260975" y="3328988"/>
          <p14:tracePt t="105505" x="5297488" y="3338513"/>
          <p14:tracePt t="105546" x="5305425" y="3346450"/>
          <p14:tracePt t="105562" x="5314950" y="3346450"/>
          <p14:tracePt t="105569" x="5314950" y="3355975"/>
          <p14:tracePt t="105578" x="5314950" y="3365500"/>
          <p14:tracePt t="105586" x="5314950" y="3375025"/>
          <p14:tracePt t="105594" x="5314950" y="3392488"/>
          <p14:tracePt t="105602" x="5314950" y="3411538"/>
          <p14:tracePt t="105618" x="5314950" y="3419475"/>
          <p14:tracePt t="105626" x="5314950" y="3429000"/>
          <p14:tracePt t="105633" x="5324475" y="3446463"/>
          <p14:tracePt t="105642" x="5324475" y="3465513"/>
          <p14:tracePt t="105650" x="5324475" y="3482975"/>
          <p14:tracePt t="105658" x="5324475" y="3502025"/>
          <p14:tracePt t="105666" x="5334000" y="3529013"/>
          <p14:tracePt t="105674" x="5351463" y="3556000"/>
          <p14:tracePt t="105681" x="5360988" y="3575050"/>
          <p14:tracePt t="105690" x="5368925" y="3584575"/>
          <p14:tracePt t="105699" x="5378450" y="3584575"/>
          <p14:tracePt t="105705" x="5397500" y="3602038"/>
          <p14:tracePt t="105737" x="5368925" y="3584575"/>
          <p14:tracePt t="105745" x="5360988" y="3575050"/>
          <p14:tracePt t="105761" x="5351463" y="3556000"/>
          <p14:tracePt t="105769" x="5297488" y="3511550"/>
          <p14:tracePt t="105777" x="5268913" y="3482975"/>
          <p14:tracePt t="105785" x="5251450" y="3455988"/>
          <p14:tracePt t="105793" x="5205413" y="3411538"/>
          <p14:tracePt t="105801" x="5195888" y="3402013"/>
          <p14:tracePt t="105809" x="5205413" y="3402013"/>
          <p14:tracePt t="105817" x="5232400" y="3402013"/>
          <p14:tracePt t="105825" x="5260975" y="3402013"/>
          <p14:tracePt t="105833" x="5287963" y="3402013"/>
          <p14:tracePt t="105841" x="5324475" y="3402013"/>
          <p14:tracePt t="105849" x="5341938" y="3402013"/>
          <p14:tracePt t="105857" x="5378450" y="3402013"/>
          <p14:tracePt t="105865" x="5387975" y="3402013"/>
          <p14:tracePt t="105873" x="5414963" y="3402013"/>
          <p14:tracePt t="105880" x="5424488" y="3402013"/>
          <p14:tracePt t="105905" x="5434013" y="3402013"/>
          <p14:tracePt t="105929" x="5461000" y="3402013"/>
          <p14:tracePt t="105937" x="5470525" y="3402013"/>
          <p14:tracePt t="105948" x="5470525" y="3411538"/>
          <p14:tracePt t="105953" x="5470525" y="3419475"/>
          <p14:tracePt t="105962" x="5478463" y="3429000"/>
          <p14:tracePt t="105969" x="5478463" y="3455988"/>
          <p14:tracePt t="105977" x="5487988" y="3482975"/>
          <p14:tracePt t="105985" x="5487988" y="3502025"/>
          <p14:tracePt t="105993" x="5507038" y="3529013"/>
          <p14:tracePt t="106001" x="5507038" y="3548063"/>
          <p14:tracePt t="106009" x="5514975" y="3565525"/>
          <p14:tracePt t="106017" x="5514975" y="3602038"/>
          <p14:tracePt t="106033" x="5514975" y="3611563"/>
          <p14:tracePt t="106041" x="5524500" y="3638550"/>
          <p14:tracePt t="106049" x="5524500" y="3648075"/>
          <p14:tracePt t="106065" x="5524500" y="3657600"/>
          <p14:tracePt t="106073" x="5524500" y="3675063"/>
          <p14:tracePt t="106081" x="5524500" y="3684588"/>
          <p14:tracePt t="106097" x="5524500" y="3694113"/>
          <p14:tracePt t="106104" x="5524500" y="3711575"/>
          <p14:tracePt t="106128" x="5524500" y="3730625"/>
          <p14:tracePt t="106136" x="5514975" y="3738563"/>
          <p14:tracePt t="106145" x="5514975" y="3748088"/>
          <p14:tracePt t="106152" x="5497513" y="3757613"/>
          <p14:tracePt t="106161" x="5478463" y="3775075"/>
          <p14:tracePt t="106168" x="5451475" y="3794125"/>
          <p14:tracePt t="106176" x="5451475" y="3803650"/>
          <p14:tracePt t="106184" x="5434013" y="3821113"/>
          <p14:tracePt t="106192" x="5424488" y="3830638"/>
          <p14:tracePt t="106200" x="5414963" y="3840163"/>
          <p14:tracePt t="106208" x="5378450" y="3848100"/>
          <p14:tracePt t="106216" x="5368925" y="3848100"/>
          <p14:tracePt t="106224" x="5360988" y="3857625"/>
          <p14:tracePt t="106232" x="5351463" y="3867150"/>
          <p14:tracePt t="106240" x="5351463" y="3875088"/>
          <p14:tracePt t="106256" x="5334000" y="3894138"/>
          <p14:tracePt t="106289" x="5334000" y="3903663"/>
          <p14:tracePt t="106305" x="5334000" y="3911600"/>
          <p14:tracePt t="106313" x="5334000" y="3921125"/>
          <p14:tracePt t="106321" x="5334000" y="3930650"/>
          <p14:tracePt t="106331" x="5334000" y="3948113"/>
          <p14:tracePt t="106337" x="5334000" y="3957638"/>
          <p14:tracePt t="106347" x="5341938" y="3976688"/>
          <p14:tracePt t="106353" x="5351463" y="3976688"/>
          <p14:tracePt t="106363" x="5387975" y="3976688"/>
          <p14:tracePt t="106369" x="5397500" y="3976688"/>
          <p14:tracePt t="106378" x="5424488" y="3976688"/>
          <p14:tracePt t="106385" x="5434013" y="3976688"/>
          <p14:tracePt t="106393" x="5441950" y="3976688"/>
          <p14:tracePt t="106401" x="5441950" y="3967163"/>
          <p14:tracePt t="106409" x="5441950" y="3948113"/>
          <p14:tracePt t="106417" x="5441950" y="3930650"/>
          <p14:tracePt t="106425" x="5441950" y="3911600"/>
          <p14:tracePt t="106433" x="5451475" y="3894138"/>
          <p14:tracePt t="106441" x="5461000" y="3894138"/>
          <p14:tracePt t="106538" x="5470525" y="3894138"/>
          <p14:tracePt t="106546" x="5478463" y="3921125"/>
          <p14:tracePt t="106552" x="5487988" y="3948113"/>
          <p14:tracePt t="106560" x="5524500" y="3994150"/>
          <p14:tracePt t="106568" x="5534025" y="4013200"/>
          <p14:tracePt t="106576" x="5543550" y="4040188"/>
          <p14:tracePt t="106584" x="5543550" y="4049713"/>
          <p14:tracePt t="106592" x="5543550" y="4057650"/>
          <p14:tracePt t="106753" x="5543550" y="4094163"/>
          <p14:tracePt t="106762" x="5543550" y="4130675"/>
          <p14:tracePt t="106769" x="5507038" y="4186238"/>
          <p14:tracePt t="106778" x="5487988" y="4213225"/>
          <p14:tracePt t="106785" x="5451475" y="4268788"/>
          <p14:tracePt t="106793" x="5441950" y="4303713"/>
          <p14:tracePt t="106801" x="5434013" y="4322763"/>
          <p14:tracePt t="106809" x="5397500" y="4349750"/>
          <p14:tracePt t="106817" x="5378450" y="4368800"/>
          <p14:tracePt t="106825" x="5360988" y="4386263"/>
          <p14:tracePt t="106834" x="5351463" y="4395788"/>
          <p14:tracePt t="106881" x="5334000" y="4395788"/>
          <p14:tracePt t="106889" x="5314950" y="4386263"/>
          <p14:tracePt t="106905" x="5314950" y="4368800"/>
          <p14:tracePt t="106912" x="5305425" y="4359275"/>
          <p14:tracePt t="106921" x="5297488" y="4359275"/>
          <p14:tracePt t="106937" x="5287963" y="4349750"/>
          <p14:tracePt t="106947" x="5278438" y="4349750"/>
          <p14:tracePt t="106966" x="5232400" y="4349750"/>
          <p14:tracePt t="106969" x="5195888" y="4349750"/>
          <p14:tracePt t="106980" x="5141913" y="4349750"/>
          <p14:tracePt t="106985" x="5122863" y="4349750"/>
          <p14:tracePt t="106993" x="5078413" y="4340225"/>
          <p14:tracePt t="107001" x="5049838" y="4313238"/>
          <p14:tracePt t="107009" x="5014913" y="4303713"/>
          <p14:tracePt t="107025" x="4986338" y="4303713"/>
          <p14:tracePt t="107033" x="4978400" y="4295775"/>
          <p14:tracePt t="107041" x="4959350" y="4286250"/>
          <p14:tracePt t="107057" x="4949825" y="4286250"/>
          <p14:tracePt t="107130" x="4941888" y="4286250"/>
          <p14:tracePt t="107138" x="4932363" y="4286250"/>
          <p14:tracePt t="107162" x="4913313" y="4286250"/>
          <p14:tracePt t="107178" x="4905375" y="4286250"/>
          <p14:tracePt t="107194" x="4895850" y="4286250"/>
          <p14:tracePt t="107210" x="4895850" y="4295775"/>
          <p14:tracePt t="107226" x="4895850" y="4303713"/>
          <p14:tracePt t="107257" x="4895850" y="4313238"/>
          <p14:tracePt t="107265" x="4905375" y="4313238"/>
          <p14:tracePt t="107274" x="4913313" y="4313238"/>
          <p14:tracePt t="107281" x="4941888" y="4313238"/>
          <p14:tracePt t="107297" x="4949825" y="4313238"/>
          <p14:tracePt t="107305" x="4968875" y="4313238"/>
          <p14:tracePt t="107313" x="4978400" y="4313238"/>
          <p14:tracePt t="107337" x="4986338" y="4313238"/>
          <p14:tracePt t="107346" x="4995863" y="4313238"/>
          <p14:tracePt t="107353" x="4995863" y="4322763"/>
          <p14:tracePt t="107369" x="5014913" y="4340225"/>
          <p14:tracePt t="107385" x="5022850" y="4359275"/>
          <p14:tracePt t="107409" x="5022850" y="4376738"/>
          <p14:tracePt t="107546" x="5022850" y="4386263"/>
          <p14:tracePt t="107617" x="5022850" y="4395788"/>
          <p14:tracePt t="107818" x="5032375" y="4413250"/>
          <p14:tracePt t="107826" x="5032375" y="4422775"/>
          <p14:tracePt t="107833" x="5041900" y="4432300"/>
          <p14:tracePt t="107850" x="5059363" y="4459288"/>
          <p14:tracePt t="107858" x="5059363" y="4468813"/>
          <p14:tracePt t="107866" x="5059363" y="4486275"/>
          <p14:tracePt t="107874" x="5059363" y="4505325"/>
          <p14:tracePt t="107882" x="5059363" y="4522788"/>
          <p14:tracePt t="107890" x="5059363" y="4551363"/>
          <p14:tracePt t="107897" x="5059363" y="4568825"/>
          <p14:tracePt t="107905" x="5059363" y="4595813"/>
          <p14:tracePt t="107914" x="5059363" y="4614863"/>
          <p14:tracePt t="107922" x="5059363" y="4641850"/>
          <p14:tracePt t="107931" x="5059363" y="4651375"/>
          <p14:tracePt t="107936" x="5059363" y="4668838"/>
          <p14:tracePt t="107945" x="5059363" y="4687888"/>
          <p14:tracePt t="107952" x="5059363" y="4705350"/>
          <p14:tracePt t="107961" x="5059363" y="4714875"/>
          <p14:tracePt t="107984" x="5059363" y="4724400"/>
          <p14:tracePt t="108009" x="5059363" y="4732338"/>
          <p14:tracePt t="108225" x="5068888" y="4732338"/>
          <p14:tracePt t="108232" x="5078413" y="4714875"/>
          <p14:tracePt t="108240" x="5078413" y="4705350"/>
          <p14:tracePt t="108248" x="5086350" y="4697413"/>
          <p14:tracePt t="108264" x="5086350" y="4687888"/>
          <p14:tracePt t="108280" x="5086350" y="4668838"/>
          <p14:tracePt t="108296" x="5086350" y="4660900"/>
          <p14:tracePt t="108321" x="5086350" y="4651375"/>
          <p14:tracePt t="108337" x="5086350" y="4632325"/>
          <p14:tracePt t="108353" x="5086350" y="4624388"/>
          <p14:tracePt t="108393" x="5086350" y="4605338"/>
          <p14:tracePt t="108417" x="5078413" y="4595813"/>
          <p14:tracePt t="108433" x="5059363" y="4587875"/>
          <p14:tracePt t="108466" x="5049838" y="4568825"/>
          <p14:tracePt t="108498" x="5041900" y="4559300"/>
          <p14:tracePt t="108522" x="5022850" y="4551363"/>
          <p14:tracePt t="108538" x="5022850" y="4532313"/>
          <p14:tracePt t="108547" x="5014913" y="4522788"/>
          <p14:tracePt t="108553" x="5014913" y="4505325"/>
          <p14:tracePt t="108564" x="5005388" y="4486275"/>
          <p14:tracePt t="108580" x="5005388" y="4478338"/>
          <p14:tracePt t="108586" x="4995863" y="4459288"/>
          <p14:tracePt t="108594" x="4978400" y="4432300"/>
          <p14:tracePt t="108601" x="4968875" y="4413250"/>
          <p14:tracePt t="108609" x="4968875" y="4395788"/>
          <p14:tracePt t="108617" x="4968875" y="4386263"/>
          <p14:tracePt t="108624" x="4959350" y="4359275"/>
          <p14:tracePt t="108632" x="4959350" y="4349750"/>
          <p14:tracePt t="108640" x="4959350" y="4340225"/>
          <p14:tracePt t="108656" x="4959350" y="4332288"/>
          <p14:tracePt t="108664" x="4949825" y="4322763"/>
          <p14:tracePt t="108960" x="4959350" y="4322763"/>
          <p14:tracePt t="108969" x="4978400" y="4322763"/>
          <p14:tracePt t="108977" x="5032375" y="4322763"/>
          <p14:tracePt t="108985" x="5059363" y="4322763"/>
          <p14:tracePt t="108993" x="5078413" y="4322763"/>
          <p14:tracePt t="109001" x="5122863" y="4340225"/>
          <p14:tracePt t="109009" x="5132388" y="4340225"/>
          <p14:tracePt t="109017" x="5178425" y="4359275"/>
          <p14:tracePt t="109025" x="5187950" y="4359275"/>
          <p14:tracePt t="109033" x="5214938" y="4368800"/>
          <p14:tracePt t="109049" x="5224463" y="4376738"/>
          <p14:tracePt t="109065" x="5232400" y="4386263"/>
          <p14:tracePt t="109073" x="5251450" y="4386263"/>
          <p14:tracePt t="109082" x="5268913" y="4395788"/>
          <p14:tracePt t="109098" x="5278438" y="4405313"/>
          <p14:tracePt t="109121" x="5287963" y="4405313"/>
          <p14:tracePt t="109137" x="5297488" y="4413250"/>
          <p14:tracePt t="109162" x="5297488" y="4432300"/>
          <p14:tracePt t="109169" x="5297488" y="4441825"/>
          <p14:tracePt t="109177" x="5297488" y="4449763"/>
          <p14:tracePt t="109193" x="5297488" y="4478338"/>
          <p14:tracePt t="109209" x="5297488" y="4486275"/>
          <p14:tracePt t="109225" x="5297488" y="4495800"/>
          <p14:tracePt t="109233" x="5287963" y="4514850"/>
          <p14:tracePt t="109249" x="5287963" y="4522788"/>
          <p14:tracePt t="109257" x="5278438" y="4541838"/>
          <p14:tracePt t="109265" x="5260975" y="4551363"/>
          <p14:tracePt t="109273" x="5260975" y="4559300"/>
          <p14:tracePt t="109282" x="5251450" y="4578350"/>
          <p14:tracePt t="109289" x="5241925" y="4578350"/>
          <p14:tracePt t="109305" x="5241925" y="4587875"/>
          <p14:tracePt t="109313" x="5232400" y="4605338"/>
          <p14:tracePt t="109321" x="5224463" y="4614863"/>
          <p14:tracePt t="109337" x="5214938" y="4624388"/>
          <p14:tracePt t="109353" x="5205413" y="4641850"/>
          <p14:tracePt t="109363" x="5187950" y="4651375"/>
          <p14:tracePt t="109369" x="5178425" y="4651375"/>
          <p14:tracePt t="109377" x="5159375" y="4668838"/>
          <p14:tracePt t="109385" x="5132388" y="4678363"/>
          <p14:tracePt t="109393" x="5114925" y="4697413"/>
          <p14:tracePt t="109401" x="5078413" y="4705350"/>
          <p14:tracePt t="109409" x="5078413" y="4714875"/>
          <p14:tracePt t="109417" x="5041900" y="4724400"/>
          <p14:tracePt t="109425" x="5014913" y="4741863"/>
          <p14:tracePt t="109433" x="4986338" y="4751388"/>
          <p14:tracePt t="109441" x="4968875" y="4760913"/>
          <p14:tracePt t="109457" x="4949825" y="4760913"/>
          <p14:tracePt t="109465" x="4941888" y="4768850"/>
          <p14:tracePt t="109674" x="4949825" y="4760913"/>
          <p14:tracePt t="109681" x="4959350" y="4751388"/>
          <p14:tracePt t="109697" x="4968875" y="4751388"/>
          <p14:tracePt t="109713" x="4978400" y="4751388"/>
          <p14:tracePt t="109737" x="4986338" y="4751388"/>
          <p14:tracePt t="109746" x="5014913" y="4751388"/>
          <p14:tracePt t="109753" x="5032375" y="4741863"/>
          <p14:tracePt t="109763" x="5059363" y="4741863"/>
          <p14:tracePt t="109769" x="5105400" y="4741863"/>
          <p14:tracePt t="109780" x="5122863" y="4724400"/>
          <p14:tracePt t="109785" x="5132388" y="4724400"/>
          <p14:tracePt t="109793" x="5159375" y="4714875"/>
          <p14:tracePt t="109801" x="5178425" y="4697413"/>
          <p14:tracePt t="109817" x="5195888" y="4697413"/>
          <p14:tracePt t="109825" x="5205413" y="4697413"/>
          <p14:tracePt t="109857" x="5205413" y="4687888"/>
          <p14:tracePt t="109873" x="5214938" y="4678363"/>
          <p14:tracePt t="109889" x="5224463" y="4660900"/>
          <p14:tracePt t="109913" x="5224463" y="4651375"/>
          <p14:tracePt t="109921" x="5224463" y="4624388"/>
          <p14:tracePt t="109930" x="5224463" y="4614863"/>
          <p14:tracePt t="109949" x="5224463" y="4595813"/>
          <p14:tracePt t="109953" x="5224463" y="4587875"/>
          <p14:tracePt t="109963" x="5224463" y="4568825"/>
          <p14:tracePt t="109969" x="5224463" y="4551363"/>
          <p14:tracePt t="109977" x="5224463" y="4541838"/>
          <p14:tracePt t="109993" x="5224463" y="4532313"/>
          <p14:tracePt t="110001" x="5224463" y="4505325"/>
          <p14:tracePt t="110009" x="5224463" y="4495800"/>
          <p14:tracePt t="110017" x="5224463" y="4486275"/>
          <p14:tracePt t="110025" x="5205413" y="4459288"/>
          <p14:tracePt t="110033" x="5205413" y="4449763"/>
          <p14:tracePt t="110041" x="5195888" y="4441825"/>
          <p14:tracePt t="110049" x="5195888" y="4432300"/>
          <p14:tracePt t="110057" x="5178425" y="4405313"/>
          <p14:tracePt t="110067" x="5159375" y="4395788"/>
          <p14:tracePt t="110073" x="5151438" y="4395788"/>
          <p14:tracePt t="110089" x="5132388" y="4376738"/>
          <p14:tracePt t="110098" x="5122863" y="4368800"/>
          <p14:tracePt t="110105" x="5114925" y="4359275"/>
          <p14:tracePt t="110218" x="5105400" y="4359275"/>
          <p14:tracePt t="110250" x="5086350" y="4359275"/>
          <p14:tracePt t="110442" x="5122863" y="4359275"/>
          <p14:tracePt t="110448" x="5168900" y="4368800"/>
          <p14:tracePt t="110456" x="5178425" y="4376738"/>
          <p14:tracePt t="110464" x="5187950" y="4395788"/>
          <p14:tracePt t="110472" x="5214938" y="4413250"/>
          <p14:tracePt t="110488" x="5214938" y="4422775"/>
          <p14:tracePt t="110505" x="5224463" y="4432300"/>
          <p14:tracePt t="110514" x="5232400" y="4441825"/>
          <p14:tracePt t="110521" x="5241925" y="4459288"/>
          <p14:tracePt t="110530" x="5251450" y="4468813"/>
          <p14:tracePt t="110537" x="5260975" y="4468813"/>
          <p14:tracePt t="110547" x="5260975" y="4486275"/>
          <p14:tracePt t="110553" x="5260975" y="4495800"/>
          <p14:tracePt t="110564" x="5260975" y="4505325"/>
          <p14:tracePt t="110569" x="5260975" y="4532313"/>
          <p14:tracePt t="110580" x="5260975" y="4541838"/>
          <p14:tracePt t="110593" x="5260975" y="4551363"/>
          <p14:tracePt t="110601" x="5260975" y="4568825"/>
          <p14:tracePt t="110609" x="5260975" y="4578350"/>
          <p14:tracePt t="110617" x="5260975" y="4587875"/>
          <p14:tracePt t="110625" x="5260975" y="4595813"/>
          <p14:tracePt t="110633" x="5260975" y="4614863"/>
          <p14:tracePt t="110641" x="5251450" y="4632325"/>
          <p14:tracePt t="110649" x="5241925" y="4632325"/>
          <p14:tracePt t="110657" x="5224463" y="4651375"/>
          <p14:tracePt t="110666" x="5214938" y="4660900"/>
          <p14:tracePt t="110673" x="5205413" y="4668838"/>
          <p14:tracePt t="110682" x="5195888" y="4678363"/>
          <p14:tracePt t="110689" x="5187950" y="4697413"/>
          <p14:tracePt t="110698" x="5178425" y="4705350"/>
          <p14:tracePt t="110704" x="5168900" y="4714875"/>
          <p14:tracePt t="110720" x="5159375" y="4714875"/>
          <p14:tracePt t="110736" x="5141913" y="4724400"/>
          <p14:tracePt t="110752" x="5132388" y="4732338"/>
          <p14:tracePt t="110761" x="5122863" y="4741863"/>
          <p14:tracePt t="111050" x="5132388" y="4741863"/>
          <p14:tracePt t="111065" x="5141913" y="4732338"/>
          <p14:tracePt t="111074" x="5159375" y="4724400"/>
          <p14:tracePt t="111081" x="5187950" y="4705350"/>
          <p14:tracePt t="111097" x="5214938" y="4687888"/>
          <p14:tracePt t="111105" x="5214938" y="4678363"/>
          <p14:tracePt t="111114" x="5224463" y="4668838"/>
          <p14:tracePt t="111130" x="5232400" y="4660900"/>
          <p14:tracePt t="111148" x="5241925" y="4641850"/>
          <p14:tracePt t="111153" x="5241925" y="4632325"/>
          <p14:tracePt t="111163" x="5241925" y="4624388"/>
          <p14:tracePt t="111169" x="5241925" y="4614863"/>
          <p14:tracePt t="111180" x="5241925" y="4605338"/>
          <p14:tracePt t="111185" x="5241925" y="4587875"/>
          <p14:tracePt t="111209" x="5241925" y="4578350"/>
          <p14:tracePt t="111217" x="5241925" y="4568825"/>
          <p14:tracePt t="111225" x="5241925" y="4551363"/>
          <p14:tracePt t="111234" x="5241925" y="4532313"/>
          <p14:tracePt t="111241" x="5241925" y="4522788"/>
          <p14:tracePt t="111249" x="5241925" y="4495800"/>
          <p14:tracePt t="111257" x="5232400" y="4478338"/>
          <p14:tracePt t="111265" x="5214938" y="4459288"/>
          <p14:tracePt t="111273" x="5205413" y="4449763"/>
          <p14:tracePt t="111281" x="5205413" y="4441825"/>
          <p14:tracePt t="111289" x="5187950" y="4432300"/>
          <p14:tracePt t="111297" x="5178425" y="4413250"/>
          <p14:tracePt t="111305" x="5168900" y="4405313"/>
          <p14:tracePt t="111312" x="5159375" y="4395788"/>
          <p14:tracePt t="111330" x="5132388" y="4368800"/>
          <p14:tracePt t="111353" x="5122863" y="4359275"/>
          <p14:tracePt t="111826" x="5122863" y="4368800"/>
          <p14:tracePt t="111864" x="5122863" y="4376738"/>
          <p14:tracePt t="111872" x="5122863" y="4386263"/>
          <p14:tracePt t="111881" x="5122863" y="4395788"/>
          <p14:tracePt t="111889" x="5132388" y="4405313"/>
          <p14:tracePt t="111898" x="5159375" y="4413250"/>
          <p14:tracePt t="111905" x="5178425" y="4413250"/>
          <p14:tracePt t="111913" x="5224463" y="4422775"/>
          <p14:tracePt t="111921" x="5278438" y="4449763"/>
          <p14:tracePt t="111930" x="5360988" y="4459288"/>
          <p14:tracePt t="111937" x="5434013" y="4478338"/>
          <p14:tracePt t="111950" x="5543550" y="4478338"/>
          <p14:tracePt t="111953" x="5643563" y="4486275"/>
          <p14:tracePt t="111963" x="5716588" y="4514850"/>
          <p14:tracePt t="111969" x="5797550" y="4522788"/>
          <p14:tracePt t="111980" x="5870575" y="4522788"/>
          <p14:tracePt t="111985" x="5926138" y="4522788"/>
          <p14:tracePt t="111993" x="5999163" y="4522788"/>
          <p14:tracePt t="112001" x="6053138" y="4522788"/>
          <p14:tracePt t="112009" x="6108700" y="4522788"/>
          <p14:tracePt t="112017" x="6126163" y="4522788"/>
          <p14:tracePt t="112025" x="6162675" y="4522788"/>
          <p14:tracePt t="112033" x="6181725" y="4522788"/>
          <p14:tracePt t="112048" x="6189663" y="4522788"/>
          <p14:tracePt t="112056" x="6208713" y="4522788"/>
          <p14:tracePt t="112064" x="6218238" y="4522788"/>
          <p14:tracePt t="112072" x="6245225" y="4514850"/>
          <p14:tracePt t="112378" x="6235700" y="4514850"/>
          <p14:tracePt t="112386" x="6208713" y="4514850"/>
          <p14:tracePt t="112394" x="6181725" y="4532313"/>
          <p14:tracePt t="112400" x="6145213" y="4541838"/>
          <p14:tracePt t="112408" x="6108700" y="4551363"/>
          <p14:tracePt t="112416" x="6072188" y="4568825"/>
          <p14:tracePt t="112424" x="6043613" y="4578350"/>
          <p14:tracePt t="112432" x="6016625" y="4587875"/>
          <p14:tracePt t="112440" x="5980113" y="4605338"/>
          <p14:tracePt t="112448" x="5943600" y="4632325"/>
          <p14:tracePt t="112457" x="5926138" y="4641850"/>
          <p14:tracePt t="112467" x="5889625" y="4651375"/>
          <p14:tracePt t="112483" x="5870575" y="4651375"/>
          <p14:tracePt t="112490" x="5853113" y="4660900"/>
          <p14:tracePt t="112602" x="5853113" y="4641850"/>
          <p14:tracePt t="112610" x="5843588" y="4624388"/>
          <p14:tracePt t="112626" x="5843588" y="4614863"/>
          <p14:tracePt t="112634" x="5843588" y="4595813"/>
          <p14:tracePt t="112642" x="5843588" y="4587875"/>
          <p14:tracePt t="112649" x="5843588" y="4578350"/>
          <p14:tracePt t="112658" x="5843588" y="4559300"/>
          <p14:tracePt t="112665" x="5843588" y="4551363"/>
          <p14:tracePt t="112682" x="5843588" y="4541838"/>
          <p14:tracePt t="112690" x="5843588" y="4532313"/>
          <p14:tracePt t="112698" x="5843588" y="4522788"/>
          <p14:tracePt t="112715" x="5843588" y="4514850"/>
          <p14:tracePt t="112738" x="5843588" y="4505325"/>
          <p14:tracePt t="112754" x="5843588" y="4486275"/>
          <p14:tracePt t="112764" x="5843588" y="4478338"/>
          <p14:tracePt t="112769" x="5862638" y="4459288"/>
          <p14:tracePt t="112781" x="5870575" y="4449763"/>
          <p14:tracePt t="112785" x="5889625" y="4449763"/>
          <p14:tracePt t="112801" x="5907088" y="4432300"/>
          <p14:tracePt t="112810" x="5916613" y="4432300"/>
          <p14:tracePt t="112833" x="5926138" y="4422775"/>
          <p14:tracePt t="112865" x="5935663" y="4422775"/>
          <p14:tracePt t="112889" x="5943600" y="4422775"/>
          <p14:tracePt t="112905" x="5972175" y="4422775"/>
          <p14:tracePt t="112913" x="5989638" y="4422775"/>
          <p14:tracePt t="112921" x="6026150" y="4432300"/>
          <p14:tracePt t="112932" x="6043613" y="4449763"/>
          <p14:tracePt t="112938" x="6062663" y="4468813"/>
          <p14:tracePt t="112950" x="6080125" y="4486275"/>
          <p14:tracePt t="112962" x="6089650" y="4495800"/>
          <p14:tracePt t="113001" x="6089650" y="4505325"/>
          <p14:tracePt t="113034" x="6089650" y="4514850"/>
          <p14:tracePt t="113042" x="6089650" y="4522788"/>
          <p14:tracePt t="113050" x="6080125" y="4541838"/>
          <p14:tracePt t="113057" x="6062663" y="4559300"/>
          <p14:tracePt t="113066" x="6043613" y="4568825"/>
          <p14:tracePt t="113073" x="6007100" y="4587875"/>
          <p14:tracePt t="113083" x="5989638" y="4605338"/>
          <p14:tracePt t="113089" x="5980113" y="4614863"/>
          <p14:tracePt t="113105" x="5962650" y="4624388"/>
          <p14:tracePt t="113114" x="5962650" y="4632325"/>
          <p14:tracePt t="113130" x="5943600" y="4632325"/>
          <p14:tracePt t="113137" x="5935663" y="4641850"/>
          <p14:tracePt t="113218" x="5926138" y="4651375"/>
          <p14:tracePt t="113248" x="5907088" y="4651375"/>
          <p14:tracePt t="113264" x="5899150" y="4641850"/>
          <p14:tracePt t="113272" x="5899150" y="4632325"/>
          <p14:tracePt t="113280" x="5899150" y="4624388"/>
          <p14:tracePt t="113288" x="5899150" y="4605338"/>
          <p14:tracePt t="113296" x="5899150" y="4578350"/>
          <p14:tracePt t="113304" x="5899150" y="4559300"/>
          <p14:tracePt t="113313" x="5899150" y="4551363"/>
          <p14:tracePt t="113320" x="5899150" y="4541838"/>
          <p14:tracePt t="113328" x="5899150" y="4532313"/>
          <p14:tracePt t="113345" x="5899150" y="4522788"/>
          <p14:tracePt t="113353" x="5899150" y="4514850"/>
          <p14:tracePt t="113369" x="5889625" y="4486275"/>
          <p14:tracePt t="113458" x="5880100" y="4486275"/>
          <p14:tracePt t="113466" x="5862638" y="4522788"/>
          <p14:tracePt t="113474" x="5834063" y="4587875"/>
          <p14:tracePt t="113482" x="5834063" y="4595813"/>
          <p14:tracePt t="113490" x="5826125" y="4614863"/>
          <p14:tracePt t="113537" x="5826125" y="4541838"/>
          <p14:tracePt t="113545" x="5870575" y="4459288"/>
          <p14:tracePt t="113553" x="5880100" y="4395788"/>
          <p14:tracePt t="113562" x="5889625" y="4322763"/>
          <p14:tracePt t="113570" x="5926138" y="4276725"/>
          <p14:tracePt t="113580" x="5926138" y="4259263"/>
          <p14:tracePt t="113585" x="5935663" y="4240213"/>
          <p14:tracePt t="113632" x="5935663" y="4259263"/>
          <p14:tracePt t="113640" x="5935663" y="4276725"/>
          <p14:tracePt t="113648" x="5935663" y="4313238"/>
          <p14:tracePt t="113656" x="5935663" y="4322763"/>
          <p14:tracePt t="113664" x="5935663" y="4332288"/>
          <p14:tracePt t="113730" x="5943600" y="4340225"/>
          <p14:tracePt t="113738" x="5953125" y="4340225"/>
          <p14:tracePt t="113746" x="5972175" y="4322763"/>
          <p14:tracePt t="113762" x="5980113" y="4322763"/>
          <p14:tracePt t="113993" x="5972175" y="4322763"/>
          <p14:tracePt t="114009" x="5962650" y="4332288"/>
          <p14:tracePt t="114033" x="5953125" y="4340225"/>
          <p14:tracePt t="114041" x="5953125" y="4349750"/>
          <p14:tracePt t="114049" x="5953125" y="4368800"/>
          <p14:tracePt t="114057" x="5943600" y="4368800"/>
          <p14:tracePt t="114065" x="5943600" y="4376738"/>
          <p14:tracePt t="114073" x="5935663" y="4386263"/>
          <p14:tracePt t="114082" x="5926138" y="4395788"/>
          <p14:tracePt t="114089" x="5916613" y="4405313"/>
          <p14:tracePt t="114099" x="5907088" y="4413250"/>
          <p14:tracePt t="114145" x="5899150" y="4413250"/>
          <p14:tracePt t="114169" x="5889625" y="4422775"/>
          <p14:tracePt t="114201" x="5870575" y="4432300"/>
          <p14:tracePt t="114217" x="5862638" y="4432300"/>
          <p14:tracePt t="114225" x="5853113" y="4441825"/>
          <p14:tracePt t="114249" x="5843588" y="4449763"/>
          <p14:tracePt t="114506" x="5853113" y="4449763"/>
          <p14:tracePt t="114522" x="5862638" y="4449763"/>
          <p14:tracePt t="114554" x="5870575" y="4449763"/>
          <p14:tracePt t="114586" x="5880100" y="4449763"/>
          <p14:tracePt t="114602" x="5889625" y="4449763"/>
          <p14:tracePt t="114610" x="5899150" y="4449763"/>
          <p14:tracePt t="114616" x="5916613" y="4449763"/>
          <p14:tracePt t="114624" x="5926138" y="4449763"/>
          <p14:tracePt t="114640" x="5943600" y="4449763"/>
          <p14:tracePt t="114648" x="5943600" y="4441825"/>
          <p14:tracePt t="114664" x="5962650" y="4422775"/>
          <p14:tracePt t="114680" x="5972175" y="4422775"/>
          <p14:tracePt t="114689" x="6007100" y="4413250"/>
          <p14:tracePt t="114698" x="6026150" y="4386263"/>
          <p14:tracePt t="114705" x="6062663" y="4386263"/>
          <p14:tracePt t="114713" x="6126163" y="4376738"/>
          <p14:tracePt t="114721" x="6189663" y="4368800"/>
          <p14:tracePt t="114730" x="6254750" y="4340225"/>
          <p14:tracePt t="114737" x="6308725" y="4340225"/>
          <p14:tracePt t="114746" x="6345238" y="4340225"/>
          <p14:tracePt t="114753" x="6391275" y="4332288"/>
          <p14:tracePt t="114763" x="6399213" y="4332288"/>
          <p14:tracePt t="114769" x="6408738" y="4332288"/>
          <p14:tracePt t="114984" x="6391275" y="4349750"/>
          <p14:tracePt t="114993" x="6354763" y="4359275"/>
          <p14:tracePt t="115010" x="6345238" y="4368800"/>
          <p14:tracePt t="115016" x="6335713" y="4376738"/>
          <p14:tracePt t="115778" x="6362700" y="4376738"/>
          <p14:tracePt t="115785" x="6427788" y="4376738"/>
          <p14:tracePt t="115794" x="6472238" y="4368800"/>
          <p14:tracePt t="115802" x="6554788" y="4359275"/>
          <p14:tracePt t="115809" x="6610350" y="4359275"/>
          <p14:tracePt t="115817" x="6664325" y="4349750"/>
          <p14:tracePt t="115825" x="6691313" y="4349750"/>
          <p14:tracePt t="115833" x="6783388" y="4322763"/>
          <p14:tracePt t="115841" x="6873875" y="4322763"/>
          <p14:tracePt t="115849" x="6964363" y="4322763"/>
          <p14:tracePt t="115857" x="7037388" y="4313238"/>
          <p14:tracePt t="115864" x="7165975" y="4313238"/>
          <p14:tracePt t="115872" x="7283450" y="4313238"/>
          <p14:tracePt t="115880" x="7412038" y="4313238"/>
          <p14:tracePt t="115888" x="7567613" y="4313238"/>
          <p14:tracePt t="115896" x="7748588" y="4313238"/>
          <p14:tracePt t="115904" x="7931150" y="4313238"/>
          <p14:tracePt t="115912" x="8113713" y="4313238"/>
          <p14:tracePt t="115920" x="8277225" y="4295775"/>
          <p14:tracePt t="115928" x="8442325" y="4276725"/>
          <p14:tracePt t="115937" x="8588375" y="4249738"/>
          <p14:tracePt t="115945" x="8734425" y="4240213"/>
          <p14:tracePt t="115965" x="9034463" y="42037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ja-JP" altLang="en-US"/>
              <a:t>アクティブ</a:t>
            </a:r>
            <a:r>
              <a:rPr lang="en-US" altLang="ja-JP"/>
              <a:t>L</a:t>
            </a:r>
            <a:r>
              <a:rPr lang="ja-JP" altLang="en-US"/>
              <a:t>とアクティブ</a:t>
            </a:r>
            <a:r>
              <a:rPr lang="en-US" altLang="ja-JP"/>
              <a:t>H</a:t>
            </a:r>
          </a:p>
        </p:txBody>
      </p:sp>
      <p:sp>
        <p:nvSpPr>
          <p:cNvPr id="53251" name="Rectangle 3"/>
          <p:cNvSpPr>
            <a:spLocks noGrp="1" noChangeArrowheads="1"/>
          </p:cNvSpPr>
          <p:nvPr>
            <p:ph type="body" idx="1"/>
          </p:nvPr>
        </p:nvSpPr>
        <p:spPr/>
        <p:txBody>
          <a:bodyPr/>
          <a:lstStyle/>
          <a:p>
            <a:pPr>
              <a:buFontTx/>
              <a:buNone/>
            </a:pPr>
            <a:r>
              <a:rPr lang="ja-JP" altLang="en-US"/>
              <a:t>アクティブ</a:t>
            </a:r>
            <a:r>
              <a:rPr lang="en-US" altLang="ja-JP"/>
              <a:t>L:</a:t>
            </a:r>
            <a:r>
              <a:rPr lang="ja-JP" altLang="en-US"/>
              <a:t>　</a:t>
            </a:r>
            <a:r>
              <a:rPr lang="en-US" altLang="ja-JP"/>
              <a:t>L</a:t>
            </a:r>
            <a:r>
              <a:rPr lang="ja-JP" altLang="en-US"/>
              <a:t>レベルに注目している（意味があると考える）</a:t>
            </a:r>
          </a:p>
          <a:p>
            <a:pPr>
              <a:buFontTx/>
              <a:buNone/>
            </a:pPr>
            <a:r>
              <a:rPr lang="ja-JP" altLang="en-US"/>
              <a:t>アクティブ</a:t>
            </a:r>
            <a:r>
              <a:rPr lang="en-US" altLang="ja-JP"/>
              <a:t>H:</a:t>
            </a:r>
            <a:r>
              <a:rPr lang="ja-JP" altLang="en-US"/>
              <a:t>　</a:t>
            </a:r>
            <a:r>
              <a:rPr lang="en-US" altLang="ja-JP"/>
              <a:t>H</a:t>
            </a:r>
            <a:r>
              <a:rPr lang="ja-JP" altLang="en-US"/>
              <a:t>レベルに注目している（意味があると考える）</a:t>
            </a:r>
          </a:p>
          <a:p>
            <a:pPr>
              <a:buFontTx/>
              <a:buNone/>
            </a:pPr>
            <a:r>
              <a:rPr lang="en-US" altLang="ja-JP"/>
              <a:t>MIL</a:t>
            </a:r>
            <a:r>
              <a:rPr lang="ja-JP" altLang="en-US"/>
              <a:t>記号法ではアクティブ</a:t>
            </a:r>
            <a:r>
              <a:rPr lang="en-US" altLang="ja-JP"/>
              <a:t>L</a:t>
            </a:r>
            <a:r>
              <a:rPr lang="ja-JP" altLang="en-US"/>
              <a:t>の信号線に〇印を付けて示す</a:t>
            </a:r>
          </a:p>
        </p:txBody>
      </p:sp>
      <p:pic>
        <p:nvPicPr>
          <p:cNvPr id="2" name="オーディオ 1">
            <a:hlinkClick r:id="" action="ppaction://media"/>
            <a:extLst>
              <a:ext uri="{FF2B5EF4-FFF2-40B4-BE49-F238E27FC236}">
                <a16:creationId xmlns:a16="http://schemas.microsoft.com/office/drawing/2014/main" id="{43D9B1AC-251F-4202-BD6D-9A38436041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611"/>
    </mc:Choice>
    <mc:Fallback xmlns="">
      <p:transition spd="slow" advTm="61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47" x="8778875" y="3455988"/>
          <p14:tracePt t="355" x="8559800" y="3455988"/>
          <p14:tracePt t="363" x="8359775" y="3455988"/>
          <p14:tracePt t="371" x="8132763" y="3455988"/>
          <p14:tracePt t="380" x="7913688" y="3455988"/>
          <p14:tracePt t="387" x="7731125" y="3455988"/>
          <p14:tracePt t="395" x="7512050" y="3455988"/>
          <p14:tracePt t="403" x="7283450" y="3455988"/>
          <p14:tracePt t="411" x="7102475" y="3455988"/>
          <p14:tracePt t="419" x="6883400" y="3455988"/>
          <p14:tracePt t="427" x="6681788" y="3455988"/>
          <p14:tracePt t="435" x="6500813" y="3419475"/>
          <p14:tracePt t="445" x="6335713" y="3392488"/>
          <p14:tracePt t="451" x="6172200" y="3365500"/>
          <p14:tracePt t="460" x="6053138" y="3346450"/>
          <p14:tracePt t="467" x="5972175" y="3309938"/>
          <p14:tracePt t="476" x="5862638" y="3282950"/>
          <p14:tracePt t="483" x="5797550" y="3255963"/>
          <p14:tracePt t="493" x="5780088" y="3246438"/>
          <p14:tracePt t="499" x="5761038" y="3236913"/>
          <p14:tracePt t="507" x="5753100" y="3228975"/>
          <p14:tracePt t="611" x="5743575" y="3219450"/>
          <p14:tracePt t="619" x="5743575" y="3209925"/>
          <p14:tracePt t="643" x="5743575" y="3200400"/>
          <p14:tracePt t="651" x="5743575" y="3192463"/>
          <p14:tracePt t="659" x="5743575" y="3173413"/>
          <p14:tracePt t="667" x="5743575" y="3163888"/>
          <p14:tracePt t="677" x="5743575" y="3155950"/>
          <p14:tracePt t="683" x="5743575" y="3136900"/>
          <p14:tracePt t="692" x="5743575" y="3127375"/>
          <p14:tracePt t="707" x="5743575" y="3119438"/>
          <p14:tracePt t="723" x="5743575" y="3100388"/>
          <p14:tracePt t="1019" x="5743575" y="3082925"/>
          <p14:tracePt t="1027" x="5743575" y="3073400"/>
          <p14:tracePt t="1035" x="5753100" y="3063875"/>
          <p14:tracePt t="1051" x="5761038" y="3054350"/>
          <p14:tracePt t="1060" x="5770563" y="3054350"/>
          <p14:tracePt t="1067" x="5770563" y="3046413"/>
          <p14:tracePt t="1077" x="5789613" y="3027363"/>
          <p14:tracePt t="1083" x="5789613" y="3009900"/>
          <p14:tracePt t="1092" x="5797550" y="2990850"/>
          <p14:tracePt t="1099" x="5807075" y="2946400"/>
          <p14:tracePt t="1107" x="5816600" y="2909888"/>
          <p14:tracePt t="1115" x="5843588" y="2827338"/>
          <p14:tracePt t="1123" x="5843588" y="2790825"/>
          <p14:tracePt t="1131" x="5843588" y="2735263"/>
          <p14:tracePt t="1137" x="5843588" y="2671763"/>
          <p14:tracePt t="1145" x="5843588" y="2598738"/>
          <p14:tracePt t="1153" x="5843588" y="2544763"/>
          <p14:tracePt t="1161" x="5843588" y="2489200"/>
          <p14:tracePt t="1169" x="5843588" y="2425700"/>
          <p14:tracePt t="1177" x="5834063" y="2398713"/>
          <p14:tracePt t="1185" x="5826125" y="2371725"/>
          <p14:tracePt t="1193" x="5797550" y="2335213"/>
          <p14:tracePt t="1201" x="5797550" y="2316163"/>
          <p14:tracePt t="1209" x="5780088" y="2298700"/>
          <p14:tracePt t="1218" x="5770563" y="2289175"/>
          <p14:tracePt t="1225" x="5753100" y="2279650"/>
          <p14:tracePt t="1242" x="5753100" y="2270125"/>
          <p14:tracePt t="1250" x="5734050" y="2252663"/>
          <p14:tracePt t="1259" x="5724525" y="2243138"/>
          <p14:tracePt t="1276" x="5716588" y="2233613"/>
          <p14:tracePt t="1283" x="5707063" y="2225675"/>
          <p14:tracePt t="1293" x="5680075" y="2197100"/>
          <p14:tracePt t="1299" x="5661025" y="2189163"/>
          <p14:tracePt t="1307" x="5634038" y="2160588"/>
          <p14:tracePt t="1315" x="5607050" y="2152650"/>
          <p14:tracePt t="1331" x="5588000" y="2143125"/>
          <p14:tracePt t="1410" x="5580063" y="2133600"/>
          <p14:tracePt t="1426" x="5570538" y="2133600"/>
          <p14:tracePt t="1435" x="5561013" y="2133600"/>
          <p14:tracePt t="1442" x="5543550" y="2116138"/>
          <p14:tracePt t="1457" x="5534025" y="2116138"/>
          <p14:tracePt t="1474" x="5514975" y="2116138"/>
          <p14:tracePt t="1481" x="5478463" y="2116138"/>
          <p14:tracePt t="1489" x="5451475" y="2116138"/>
          <p14:tracePt t="1497" x="5414963" y="2116138"/>
          <p14:tracePt t="1505" x="5405438" y="2116138"/>
          <p14:tracePt t="1513" x="5368925" y="2116138"/>
          <p14:tracePt t="1521" x="5334000" y="2116138"/>
          <p14:tracePt t="1529" x="5305425" y="2116138"/>
          <p14:tracePt t="1537" x="5268913" y="2116138"/>
          <p14:tracePt t="1545" x="5241925" y="2116138"/>
          <p14:tracePt t="1553" x="5232400" y="2106613"/>
          <p14:tracePt t="1561" x="5224463" y="2097088"/>
          <p14:tracePt t="1570" x="5205413" y="2089150"/>
          <p14:tracePt t="1578" x="5178425" y="2070100"/>
          <p14:tracePt t="1586" x="5159375" y="2060575"/>
          <p14:tracePt t="1603" x="5151438" y="2060575"/>
          <p14:tracePt t="1619" x="5141913" y="2052638"/>
          <p14:tracePt t="1627" x="5122863" y="2052638"/>
          <p14:tracePt t="1635" x="5105400" y="2052638"/>
          <p14:tracePt t="1644" x="5032375" y="2016125"/>
          <p14:tracePt t="1651" x="4986338" y="1997075"/>
          <p14:tracePt t="1660" x="4978400" y="1987550"/>
          <p14:tracePt t="1677" x="4968875" y="1979613"/>
          <p14:tracePt t="1683" x="4949825" y="1960563"/>
          <p14:tracePt t="1693" x="4949825" y="1951038"/>
          <p14:tracePt t="1699" x="4949825" y="1933575"/>
          <p14:tracePt t="1707" x="4941888" y="1933575"/>
          <p14:tracePt t="1723" x="4941888" y="1924050"/>
          <p14:tracePt t="1803" x="4922838" y="1906588"/>
          <p14:tracePt t="1810" x="4859338" y="1870075"/>
          <p14:tracePt t="1818" x="4832350" y="1851025"/>
          <p14:tracePt t="1828" x="4776788" y="1814513"/>
          <p14:tracePt t="1836" x="4740275" y="1778000"/>
          <p14:tracePt t="1843" x="4730750" y="1760538"/>
          <p14:tracePt t="1851" x="4730750" y="1731963"/>
          <p14:tracePt t="1859" x="4730750" y="1677988"/>
          <p14:tracePt t="1867" x="4703763" y="1595438"/>
          <p14:tracePt t="1877" x="4676775" y="1541463"/>
          <p14:tracePt t="1883" x="4659313" y="1458913"/>
          <p14:tracePt t="1899" x="4603750" y="1368425"/>
          <p14:tracePt t="1907" x="4594225" y="1349375"/>
          <p14:tracePt t="1915" x="4586288" y="1322388"/>
          <p14:tracePt t="1922" x="4557713" y="1285875"/>
          <p14:tracePt t="1930" x="4549775" y="1285875"/>
          <p14:tracePt t="1938" x="4540250" y="1268413"/>
          <p14:tracePt t="1954" x="4530725" y="1258888"/>
          <p14:tracePt t="59372" x="4521200" y="1258888"/>
          <p14:tracePt t="59443" x="4521200" y="1268413"/>
          <p14:tracePt t="59451" x="4521200" y="1295400"/>
          <p14:tracePt t="59459" x="4521200" y="1312863"/>
          <p14:tracePt t="59467" x="4521200" y="1358900"/>
          <p14:tracePt t="59475" x="4521200" y="1395413"/>
          <p14:tracePt t="59483" x="4521200" y="1441450"/>
          <p14:tracePt t="59491" x="4521200" y="1495425"/>
          <p14:tracePt t="59498" x="4521200" y="1550988"/>
          <p14:tracePt t="59506" x="4521200" y="1624013"/>
          <p14:tracePt t="59513" x="4521200" y="1697038"/>
          <p14:tracePt t="59522" x="4521200" y="1751013"/>
          <p14:tracePt t="59529" x="4521200" y="1804988"/>
          <p14:tracePt t="59537" x="4521200" y="1851025"/>
          <p14:tracePt t="59546" x="4521200" y="1870075"/>
          <p14:tracePt t="59553" x="4503738" y="1906588"/>
          <p14:tracePt t="59561" x="4494213" y="1951038"/>
          <p14:tracePt t="59570" x="4476750" y="1997075"/>
          <p14:tracePt t="59577" x="4448175" y="2060575"/>
          <p14:tracePt t="59585" x="4421188" y="2133600"/>
          <p14:tracePt t="59593" x="4384675" y="2189163"/>
          <p14:tracePt t="59602" x="4348163" y="2252663"/>
          <p14:tracePt t="59609" x="4284663" y="2316163"/>
          <p14:tracePt t="59619" x="4230688" y="2362200"/>
          <p14:tracePt t="59626" x="4184650" y="2416175"/>
          <p14:tracePt t="59634" x="4148138" y="2481263"/>
          <p14:tracePt t="59642" x="4094163" y="2525713"/>
          <p14:tracePt t="59650" x="4029075" y="2571750"/>
          <p14:tracePt t="59658" x="3984625" y="2617788"/>
          <p14:tracePt t="59667" x="3938588" y="2654300"/>
          <p14:tracePt t="59675" x="3883025" y="2690813"/>
          <p14:tracePt t="59683" x="3856038" y="2717800"/>
          <p14:tracePt t="59690" x="3838575" y="2735263"/>
          <p14:tracePt t="59699" x="3802063" y="2763838"/>
          <p14:tracePt t="59714" x="3783013" y="2781300"/>
          <p14:tracePt t="59722" x="3746500" y="2817813"/>
          <p14:tracePt t="59730" x="3719513" y="2827338"/>
          <p14:tracePt t="59739" x="3646488" y="2863850"/>
          <p14:tracePt t="59746" x="3546475" y="2917825"/>
          <p14:tracePt t="59754" x="3427413" y="2990850"/>
          <p14:tracePt t="59762" x="3254375" y="3090863"/>
          <p14:tracePt t="59770" x="3117850" y="3163888"/>
          <p14:tracePt t="59778" x="2917825" y="3282950"/>
          <p14:tracePt t="59787" x="2781300" y="3355975"/>
          <p14:tracePt t="59794" x="2643188" y="3429000"/>
          <p14:tracePt t="59804" x="2533650" y="3502025"/>
          <p14:tracePt t="59810" x="2433638" y="3556000"/>
          <p14:tracePt t="59820" x="2397125" y="3611563"/>
          <p14:tracePt t="59826" x="2379663" y="3621088"/>
          <p14:tracePt t="59835" x="2343150" y="3638550"/>
          <p14:tracePt t="59842" x="2343150" y="3648075"/>
          <p14:tracePt t="59850" x="2333625" y="3648075"/>
          <p14:tracePt t="59938" x="2324100" y="3648075"/>
          <p14:tracePt t="59946" x="2316163" y="3657600"/>
          <p14:tracePt t="59954" x="2279650" y="3665538"/>
          <p14:tracePt t="59962" x="2270125" y="3665538"/>
          <p14:tracePt t="59970" x="2233613" y="3665538"/>
          <p14:tracePt t="59978" x="2206625" y="3675063"/>
          <p14:tracePt t="59986" x="2187575" y="3675063"/>
          <p14:tracePt t="59994" x="2160588" y="3675063"/>
          <p14:tracePt t="60003" x="2151063" y="3675063"/>
          <p14:tracePt t="60059" x="2143125" y="3684588"/>
          <p14:tracePt t="60123" x="2179638" y="3684588"/>
          <p14:tracePt t="60131" x="2260600" y="3684588"/>
          <p14:tracePt t="60139" x="2389188" y="3684588"/>
          <p14:tracePt t="60147" x="2533650" y="3684588"/>
          <p14:tracePt t="60154" x="2679700" y="3684588"/>
          <p14:tracePt t="60163" x="2825750" y="3684588"/>
          <p14:tracePt t="60172" x="2990850" y="3684588"/>
          <p14:tracePt t="60179" x="3208338" y="3684588"/>
          <p14:tracePt t="60185" x="3446463" y="3665538"/>
          <p14:tracePt t="60195" x="3709988" y="3665538"/>
          <p14:tracePt t="60204" x="4011613" y="3665538"/>
          <p14:tracePt t="60211" x="4275138" y="3648075"/>
          <p14:tracePt t="60220" x="4503738" y="3648075"/>
          <p14:tracePt t="60227" x="4859338" y="3602038"/>
          <p14:tracePt t="60235" x="5022850" y="3575050"/>
          <p14:tracePt t="60243" x="5168900" y="3565525"/>
          <p14:tracePt t="60250" x="5405438" y="3511550"/>
          <p14:tracePt t="60258" x="5478463" y="3502025"/>
          <p14:tracePt t="60267" x="5580063" y="3482975"/>
          <p14:tracePt t="60275" x="5688013" y="3455988"/>
          <p14:tracePt t="60283" x="5789613" y="3446463"/>
          <p14:tracePt t="60290" x="5862638" y="3429000"/>
          <p14:tracePt t="60299" x="5935663" y="3429000"/>
          <p14:tracePt t="60307" x="5999163" y="3419475"/>
          <p14:tracePt t="60315" x="6053138" y="3419475"/>
          <p14:tracePt t="60322" x="6126163" y="3392488"/>
          <p14:tracePt t="60331" x="6162675" y="3392488"/>
          <p14:tracePt t="60339" x="6218238" y="3382963"/>
          <p14:tracePt t="60347" x="6254750" y="3382963"/>
          <p14:tracePt t="60354" x="6326188" y="3365500"/>
          <p14:tracePt t="60363" x="6391275" y="3355975"/>
          <p14:tracePt t="60371" x="6481763" y="3355975"/>
          <p14:tracePt t="60379" x="6591300" y="3355975"/>
          <p14:tracePt t="60387" x="6681788" y="3355975"/>
          <p14:tracePt t="60395" x="6773863" y="3355975"/>
          <p14:tracePt t="60404" x="6846888" y="3355975"/>
          <p14:tracePt t="60411" x="6910388" y="3328988"/>
          <p14:tracePt t="60420" x="6946900" y="3328988"/>
          <p14:tracePt t="60427" x="6964363" y="3328988"/>
          <p14:tracePt t="60435" x="6992938" y="3328988"/>
          <p14:tracePt t="60443" x="7010400" y="3328988"/>
          <p14:tracePt t="60451" x="7019925" y="3328988"/>
          <p14:tracePt t="60459" x="7056438" y="3328988"/>
          <p14:tracePt t="60467" x="7083425" y="3328988"/>
          <p14:tracePt t="60475" x="7110413" y="3328988"/>
          <p14:tracePt t="60483" x="7165975" y="3328988"/>
          <p14:tracePt t="60490" x="7229475" y="3328988"/>
          <p14:tracePt t="60499" x="7319963" y="3328988"/>
          <p14:tracePt t="60506" x="7392988" y="3328988"/>
          <p14:tracePt t="60515" x="7466013" y="3328988"/>
          <p14:tracePt t="60522" x="7594600" y="3328988"/>
          <p14:tracePt t="60531" x="7704138" y="3328988"/>
          <p14:tracePt t="60539" x="7831138" y="3328988"/>
          <p14:tracePt t="60547" x="7977188" y="3328988"/>
          <p14:tracePt t="60554" x="8123238" y="3328988"/>
          <p14:tracePt t="60563" x="8269288" y="3328988"/>
          <p14:tracePt t="60571" x="8469313" y="3328988"/>
          <p14:tracePt t="60579" x="8596313" y="3328988"/>
          <p14:tracePt t="60588" x="8742363" y="3328988"/>
          <p14:tracePt t="60595" x="8870950" y="3328988"/>
          <p14:tracePt t="60604" x="8997950" y="3328988"/>
          <p14:tracePt t="60611" x="9090025" y="3328988"/>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ja-JP"/>
              <a:t>MIL</a:t>
            </a:r>
            <a:r>
              <a:rPr lang="ja-JP" altLang="en-US"/>
              <a:t>記号法</a:t>
            </a:r>
          </a:p>
        </p:txBody>
      </p:sp>
      <p:grpSp>
        <p:nvGrpSpPr>
          <p:cNvPr id="54275" name="Group 3"/>
          <p:cNvGrpSpPr>
            <a:grpSpLocks/>
          </p:cNvGrpSpPr>
          <p:nvPr/>
        </p:nvGrpSpPr>
        <p:grpSpPr bwMode="auto">
          <a:xfrm>
            <a:off x="1862138" y="2924175"/>
            <a:ext cx="684212" cy="504825"/>
            <a:chOff x="1315" y="3521"/>
            <a:chExt cx="431" cy="318"/>
          </a:xfrm>
        </p:grpSpPr>
        <p:sp>
          <p:nvSpPr>
            <p:cNvPr id="54276" name="Line 4"/>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277" name="Line 5"/>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278" name="Freeform 6"/>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Lst>
              <a:ahLst/>
              <a:cxnLst>
                <a:cxn ang="0">
                  <a:pos x="T0" y="T1"/>
                </a:cxn>
                <a:cxn ang="0">
                  <a:pos x="T2" y="T3"/>
                </a:cxn>
                <a:cxn ang="0">
                  <a:pos x="T4" y="T5"/>
                </a:cxn>
                <a:cxn ang="0">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279" name="Line 7"/>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4280" name="Group 8"/>
          <p:cNvGrpSpPr>
            <a:grpSpLocks/>
          </p:cNvGrpSpPr>
          <p:nvPr/>
        </p:nvGrpSpPr>
        <p:grpSpPr bwMode="auto">
          <a:xfrm>
            <a:off x="5508625" y="2947988"/>
            <a:ext cx="792163" cy="695325"/>
            <a:chOff x="3152" y="3536"/>
            <a:chExt cx="499" cy="438"/>
          </a:xfrm>
        </p:grpSpPr>
        <p:sp>
          <p:nvSpPr>
            <p:cNvPr id="54281" name="Freeform 9"/>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282" name="Freeform 10"/>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283" name="Freeform 11"/>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Lst>
              <a:ahLst/>
              <a:cxnLst>
                <a:cxn ang="0">
                  <a:pos x="T0" y="T1"/>
                </a:cxn>
                <a:cxn ang="0">
                  <a:pos x="T2" y="T3"/>
                </a:cxn>
                <a:cxn ang="0">
                  <a:pos x="T4" y="T5"/>
                </a:cxn>
                <a:cxn ang="0">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4284" name="Line 12"/>
          <p:cNvSpPr>
            <a:spLocks noChangeShapeType="1"/>
          </p:cNvSpPr>
          <p:nvPr/>
        </p:nvSpPr>
        <p:spPr bwMode="auto">
          <a:xfrm>
            <a:off x="1681163" y="3068638"/>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285" name="Line 13"/>
          <p:cNvSpPr>
            <a:spLocks noChangeShapeType="1"/>
          </p:cNvSpPr>
          <p:nvPr/>
        </p:nvSpPr>
        <p:spPr bwMode="auto">
          <a:xfrm>
            <a:off x="1681163" y="3284538"/>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286" name="Line 14"/>
          <p:cNvSpPr>
            <a:spLocks noChangeShapeType="1"/>
          </p:cNvSpPr>
          <p:nvPr/>
        </p:nvSpPr>
        <p:spPr bwMode="auto">
          <a:xfrm>
            <a:off x="2544763" y="3140075"/>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287" name="Line 15"/>
          <p:cNvSpPr>
            <a:spLocks noChangeShapeType="1"/>
          </p:cNvSpPr>
          <p:nvPr/>
        </p:nvSpPr>
        <p:spPr bwMode="auto">
          <a:xfrm>
            <a:off x="6299200" y="3284538"/>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288" name="Line 16"/>
          <p:cNvSpPr>
            <a:spLocks noChangeShapeType="1"/>
          </p:cNvSpPr>
          <p:nvPr/>
        </p:nvSpPr>
        <p:spPr bwMode="auto">
          <a:xfrm>
            <a:off x="5578475" y="3213100"/>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289" name="Line 17"/>
          <p:cNvSpPr>
            <a:spLocks noChangeShapeType="1"/>
          </p:cNvSpPr>
          <p:nvPr/>
        </p:nvSpPr>
        <p:spPr bwMode="auto">
          <a:xfrm>
            <a:off x="5578475" y="3429000"/>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290" name="Oval 18"/>
          <p:cNvSpPr>
            <a:spLocks noChangeArrowheads="1"/>
          </p:cNvSpPr>
          <p:nvPr/>
        </p:nvSpPr>
        <p:spPr bwMode="auto">
          <a:xfrm flipH="1">
            <a:off x="5651500" y="3141663"/>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4291" name="Oval 19"/>
          <p:cNvSpPr>
            <a:spLocks noChangeArrowheads="1"/>
          </p:cNvSpPr>
          <p:nvPr/>
        </p:nvSpPr>
        <p:spPr bwMode="auto">
          <a:xfrm flipH="1">
            <a:off x="5651500" y="3357563"/>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4292" name="Oval 20"/>
          <p:cNvSpPr>
            <a:spLocks noChangeArrowheads="1"/>
          </p:cNvSpPr>
          <p:nvPr/>
        </p:nvSpPr>
        <p:spPr bwMode="auto">
          <a:xfrm flipH="1">
            <a:off x="2484438" y="3068638"/>
            <a:ext cx="144462"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4293" name="Text Box 21"/>
          <p:cNvSpPr txBox="1">
            <a:spLocks noChangeArrowheads="1"/>
          </p:cNvSpPr>
          <p:nvPr/>
        </p:nvSpPr>
        <p:spPr bwMode="auto">
          <a:xfrm>
            <a:off x="971550" y="3716338"/>
            <a:ext cx="28908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入力が共に</a:t>
            </a:r>
            <a:r>
              <a:rPr lang="en-US" altLang="ja-JP" b="1"/>
              <a:t>H</a:t>
            </a:r>
            <a:r>
              <a:rPr lang="ja-JP" altLang="en-US" b="1"/>
              <a:t>ならば</a:t>
            </a:r>
            <a:r>
              <a:rPr lang="en-US" altLang="ja-JP" b="1"/>
              <a:t>L</a:t>
            </a:r>
            <a:r>
              <a:rPr lang="ja-JP" altLang="en-US" b="1"/>
              <a:t>を出力</a:t>
            </a:r>
          </a:p>
        </p:txBody>
      </p:sp>
      <p:sp>
        <p:nvSpPr>
          <p:cNvPr id="54294" name="Text Box 22"/>
          <p:cNvSpPr txBox="1">
            <a:spLocks noChangeArrowheads="1"/>
          </p:cNvSpPr>
          <p:nvPr/>
        </p:nvSpPr>
        <p:spPr bwMode="auto">
          <a:xfrm>
            <a:off x="4751388" y="3716338"/>
            <a:ext cx="348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入力がどちらかが</a:t>
            </a:r>
            <a:r>
              <a:rPr lang="en-US" altLang="ja-JP" b="1"/>
              <a:t>L</a:t>
            </a:r>
            <a:r>
              <a:rPr lang="ja-JP" altLang="en-US" b="1"/>
              <a:t>ならば</a:t>
            </a:r>
            <a:r>
              <a:rPr lang="en-US" altLang="ja-JP" b="1"/>
              <a:t>H</a:t>
            </a:r>
            <a:r>
              <a:rPr lang="ja-JP" altLang="en-US" b="1"/>
              <a:t>を出力</a:t>
            </a:r>
          </a:p>
        </p:txBody>
      </p:sp>
      <p:sp>
        <p:nvSpPr>
          <p:cNvPr id="54295" name="Line 23"/>
          <p:cNvSpPr>
            <a:spLocks noChangeShapeType="1"/>
          </p:cNvSpPr>
          <p:nvPr/>
        </p:nvSpPr>
        <p:spPr bwMode="auto">
          <a:xfrm flipV="1">
            <a:off x="3132138" y="4652963"/>
            <a:ext cx="1439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296" name="Line 24"/>
          <p:cNvSpPr>
            <a:spLocks noChangeShapeType="1"/>
          </p:cNvSpPr>
          <p:nvPr/>
        </p:nvSpPr>
        <p:spPr bwMode="auto">
          <a:xfrm>
            <a:off x="4427538" y="4221163"/>
            <a:ext cx="0" cy="2232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297" name="Line 25"/>
          <p:cNvSpPr>
            <a:spLocks noChangeShapeType="1"/>
          </p:cNvSpPr>
          <p:nvPr/>
        </p:nvSpPr>
        <p:spPr bwMode="auto">
          <a:xfrm>
            <a:off x="3995738" y="4221163"/>
            <a:ext cx="0" cy="2232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298" name="Line 26"/>
          <p:cNvSpPr>
            <a:spLocks noChangeShapeType="1"/>
          </p:cNvSpPr>
          <p:nvPr/>
        </p:nvSpPr>
        <p:spPr bwMode="auto">
          <a:xfrm>
            <a:off x="3563938" y="4221163"/>
            <a:ext cx="0" cy="2232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299" name="Line 27"/>
          <p:cNvSpPr>
            <a:spLocks noChangeShapeType="1"/>
          </p:cNvSpPr>
          <p:nvPr/>
        </p:nvSpPr>
        <p:spPr bwMode="auto">
          <a:xfrm>
            <a:off x="3132138" y="4221163"/>
            <a:ext cx="0" cy="2232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300" name="Text Box 28"/>
          <p:cNvSpPr txBox="1">
            <a:spLocks noChangeArrowheads="1"/>
          </p:cNvSpPr>
          <p:nvPr/>
        </p:nvSpPr>
        <p:spPr bwMode="auto">
          <a:xfrm>
            <a:off x="3111500" y="46736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54301" name="Text Box 29"/>
          <p:cNvSpPr txBox="1">
            <a:spLocks noChangeArrowheads="1"/>
          </p:cNvSpPr>
          <p:nvPr/>
        </p:nvSpPr>
        <p:spPr bwMode="auto">
          <a:xfrm>
            <a:off x="3600450" y="4652963"/>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54302" name="Text Box 30"/>
          <p:cNvSpPr txBox="1">
            <a:spLocks noChangeArrowheads="1"/>
          </p:cNvSpPr>
          <p:nvPr/>
        </p:nvSpPr>
        <p:spPr bwMode="auto">
          <a:xfrm>
            <a:off x="4067175" y="46323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54303" name="Text Box 31"/>
          <p:cNvSpPr txBox="1">
            <a:spLocks noChangeArrowheads="1"/>
          </p:cNvSpPr>
          <p:nvPr/>
        </p:nvSpPr>
        <p:spPr bwMode="auto">
          <a:xfrm>
            <a:off x="3575050" y="50069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54304" name="Text Box 32"/>
          <p:cNvSpPr txBox="1">
            <a:spLocks noChangeArrowheads="1"/>
          </p:cNvSpPr>
          <p:nvPr/>
        </p:nvSpPr>
        <p:spPr bwMode="auto">
          <a:xfrm>
            <a:off x="1166813" y="265588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54305" name="Text Box 33"/>
          <p:cNvSpPr txBox="1">
            <a:spLocks noChangeArrowheads="1"/>
          </p:cNvSpPr>
          <p:nvPr/>
        </p:nvSpPr>
        <p:spPr bwMode="auto">
          <a:xfrm>
            <a:off x="1187450" y="306228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54306" name="Text Box 34"/>
          <p:cNvSpPr txBox="1">
            <a:spLocks noChangeArrowheads="1"/>
          </p:cNvSpPr>
          <p:nvPr/>
        </p:nvSpPr>
        <p:spPr bwMode="auto">
          <a:xfrm>
            <a:off x="2771775" y="29241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54307" name="Text Box 35"/>
          <p:cNvSpPr txBox="1">
            <a:spLocks noChangeArrowheads="1"/>
          </p:cNvSpPr>
          <p:nvPr/>
        </p:nvSpPr>
        <p:spPr bwMode="auto">
          <a:xfrm>
            <a:off x="6588125" y="31416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54308" name="Text Box 36"/>
          <p:cNvSpPr txBox="1">
            <a:spLocks noChangeArrowheads="1"/>
          </p:cNvSpPr>
          <p:nvPr/>
        </p:nvSpPr>
        <p:spPr bwMode="auto">
          <a:xfrm>
            <a:off x="5078413" y="28527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54309" name="Text Box 37"/>
          <p:cNvSpPr txBox="1">
            <a:spLocks noChangeArrowheads="1"/>
          </p:cNvSpPr>
          <p:nvPr/>
        </p:nvSpPr>
        <p:spPr bwMode="auto">
          <a:xfrm>
            <a:off x="5099050" y="32591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54310" name="Text Box 38"/>
          <p:cNvSpPr txBox="1">
            <a:spLocks noChangeArrowheads="1"/>
          </p:cNvSpPr>
          <p:nvPr/>
        </p:nvSpPr>
        <p:spPr bwMode="auto">
          <a:xfrm>
            <a:off x="3155950" y="421481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54311" name="Text Box 39"/>
          <p:cNvSpPr txBox="1">
            <a:spLocks noChangeArrowheads="1"/>
          </p:cNvSpPr>
          <p:nvPr/>
        </p:nvSpPr>
        <p:spPr bwMode="auto">
          <a:xfrm>
            <a:off x="3587750" y="42211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54312" name="Text Box 40"/>
          <p:cNvSpPr txBox="1">
            <a:spLocks noChangeArrowheads="1"/>
          </p:cNvSpPr>
          <p:nvPr/>
        </p:nvSpPr>
        <p:spPr bwMode="auto">
          <a:xfrm>
            <a:off x="4019550" y="42195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54313" name="Text Box 41"/>
          <p:cNvSpPr txBox="1">
            <a:spLocks noChangeArrowheads="1"/>
          </p:cNvSpPr>
          <p:nvPr/>
        </p:nvSpPr>
        <p:spPr bwMode="auto">
          <a:xfrm>
            <a:off x="3132138" y="50069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54314" name="Text Box 42"/>
          <p:cNvSpPr txBox="1">
            <a:spLocks noChangeArrowheads="1"/>
          </p:cNvSpPr>
          <p:nvPr/>
        </p:nvSpPr>
        <p:spPr bwMode="auto">
          <a:xfrm>
            <a:off x="4067175" y="50069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54315" name="Text Box 43"/>
          <p:cNvSpPr txBox="1">
            <a:spLocks noChangeArrowheads="1"/>
          </p:cNvSpPr>
          <p:nvPr/>
        </p:nvSpPr>
        <p:spPr bwMode="auto">
          <a:xfrm>
            <a:off x="4044950" y="53816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54316" name="Text Box 44"/>
          <p:cNvSpPr txBox="1">
            <a:spLocks noChangeArrowheads="1"/>
          </p:cNvSpPr>
          <p:nvPr/>
        </p:nvSpPr>
        <p:spPr bwMode="auto">
          <a:xfrm>
            <a:off x="4103688" y="57562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54317" name="Text Box 45"/>
          <p:cNvSpPr txBox="1">
            <a:spLocks noChangeArrowheads="1"/>
          </p:cNvSpPr>
          <p:nvPr/>
        </p:nvSpPr>
        <p:spPr bwMode="auto">
          <a:xfrm>
            <a:off x="3575050" y="54387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54318" name="Text Box 46"/>
          <p:cNvSpPr txBox="1">
            <a:spLocks noChangeArrowheads="1"/>
          </p:cNvSpPr>
          <p:nvPr/>
        </p:nvSpPr>
        <p:spPr bwMode="auto">
          <a:xfrm>
            <a:off x="3132138" y="54387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54319" name="Text Box 47"/>
          <p:cNvSpPr txBox="1">
            <a:spLocks noChangeArrowheads="1"/>
          </p:cNvSpPr>
          <p:nvPr/>
        </p:nvSpPr>
        <p:spPr bwMode="auto">
          <a:xfrm>
            <a:off x="3563938" y="58054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54320" name="Text Box 48"/>
          <p:cNvSpPr txBox="1">
            <a:spLocks noChangeArrowheads="1"/>
          </p:cNvSpPr>
          <p:nvPr/>
        </p:nvSpPr>
        <p:spPr bwMode="auto">
          <a:xfrm>
            <a:off x="3132138" y="58054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54321" name="Line 49"/>
          <p:cNvSpPr>
            <a:spLocks noChangeShapeType="1"/>
          </p:cNvSpPr>
          <p:nvPr/>
        </p:nvSpPr>
        <p:spPr bwMode="auto">
          <a:xfrm flipV="1">
            <a:off x="1352550" y="4659313"/>
            <a:ext cx="14398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322" name="Line 50"/>
          <p:cNvSpPr>
            <a:spLocks noChangeShapeType="1"/>
          </p:cNvSpPr>
          <p:nvPr/>
        </p:nvSpPr>
        <p:spPr bwMode="auto">
          <a:xfrm flipH="1">
            <a:off x="1763713" y="4227513"/>
            <a:ext cx="20637" cy="857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323" name="Line 51"/>
          <p:cNvSpPr>
            <a:spLocks noChangeShapeType="1"/>
          </p:cNvSpPr>
          <p:nvPr/>
        </p:nvSpPr>
        <p:spPr bwMode="auto">
          <a:xfrm>
            <a:off x="1331913" y="4221163"/>
            <a:ext cx="0" cy="12239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324" name="Text Box 52"/>
          <p:cNvSpPr txBox="1">
            <a:spLocks noChangeArrowheads="1"/>
          </p:cNvSpPr>
          <p:nvPr/>
        </p:nvSpPr>
        <p:spPr bwMode="auto">
          <a:xfrm>
            <a:off x="1331913" y="467995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54325" name="Text Box 53"/>
          <p:cNvSpPr txBox="1">
            <a:spLocks noChangeArrowheads="1"/>
          </p:cNvSpPr>
          <p:nvPr/>
        </p:nvSpPr>
        <p:spPr bwMode="auto">
          <a:xfrm>
            <a:off x="2287588" y="46386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54326" name="Text Box 54"/>
          <p:cNvSpPr txBox="1">
            <a:spLocks noChangeArrowheads="1"/>
          </p:cNvSpPr>
          <p:nvPr/>
        </p:nvSpPr>
        <p:spPr bwMode="auto">
          <a:xfrm>
            <a:off x="1795463" y="46529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54327" name="Text Box 55"/>
          <p:cNvSpPr txBox="1">
            <a:spLocks noChangeArrowheads="1"/>
          </p:cNvSpPr>
          <p:nvPr/>
        </p:nvSpPr>
        <p:spPr bwMode="auto">
          <a:xfrm>
            <a:off x="1376363" y="42211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54328" name="Text Box 56"/>
          <p:cNvSpPr txBox="1">
            <a:spLocks noChangeArrowheads="1"/>
          </p:cNvSpPr>
          <p:nvPr/>
        </p:nvSpPr>
        <p:spPr bwMode="auto">
          <a:xfrm>
            <a:off x="1808163" y="422751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54329" name="Text Box 57"/>
          <p:cNvSpPr txBox="1">
            <a:spLocks noChangeArrowheads="1"/>
          </p:cNvSpPr>
          <p:nvPr/>
        </p:nvSpPr>
        <p:spPr bwMode="auto">
          <a:xfrm>
            <a:off x="2239963" y="422592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54330" name="Text Box 58"/>
          <p:cNvSpPr txBox="1">
            <a:spLocks noChangeArrowheads="1"/>
          </p:cNvSpPr>
          <p:nvPr/>
        </p:nvSpPr>
        <p:spPr bwMode="auto">
          <a:xfrm>
            <a:off x="1566863" y="49990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他</a:t>
            </a:r>
          </a:p>
        </p:txBody>
      </p:sp>
      <p:sp>
        <p:nvSpPr>
          <p:cNvPr id="54331" name="Text Box 59"/>
          <p:cNvSpPr txBox="1">
            <a:spLocks noChangeArrowheads="1"/>
          </p:cNvSpPr>
          <p:nvPr/>
        </p:nvSpPr>
        <p:spPr bwMode="auto">
          <a:xfrm>
            <a:off x="2287588" y="50133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54332" name="Line 60"/>
          <p:cNvSpPr>
            <a:spLocks noChangeShapeType="1"/>
          </p:cNvSpPr>
          <p:nvPr/>
        </p:nvSpPr>
        <p:spPr bwMode="auto">
          <a:xfrm>
            <a:off x="2195513" y="4292600"/>
            <a:ext cx="0" cy="12239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333" name="Line 61"/>
          <p:cNvSpPr>
            <a:spLocks noChangeShapeType="1"/>
          </p:cNvSpPr>
          <p:nvPr/>
        </p:nvSpPr>
        <p:spPr bwMode="auto">
          <a:xfrm>
            <a:off x="2627313" y="4292600"/>
            <a:ext cx="0" cy="12239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334" name="Line 62"/>
          <p:cNvSpPr>
            <a:spLocks noChangeShapeType="1"/>
          </p:cNvSpPr>
          <p:nvPr/>
        </p:nvSpPr>
        <p:spPr bwMode="auto">
          <a:xfrm flipV="1">
            <a:off x="5148263" y="4659313"/>
            <a:ext cx="1439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335" name="Line 63"/>
          <p:cNvSpPr>
            <a:spLocks noChangeShapeType="1"/>
          </p:cNvSpPr>
          <p:nvPr/>
        </p:nvSpPr>
        <p:spPr bwMode="auto">
          <a:xfrm flipH="1">
            <a:off x="5559425" y="4227513"/>
            <a:ext cx="20638" cy="857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336" name="Line 64"/>
          <p:cNvSpPr>
            <a:spLocks noChangeShapeType="1"/>
          </p:cNvSpPr>
          <p:nvPr/>
        </p:nvSpPr>
        <p:spPr bwMode="auto">
          <a:xfrm>
            <a:off x="5127625" y="4221163"/>
            <a:ext cx="0" cy="12239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337" name="Text Box 65"/>
          <p:cNvSpPr txBox="1">
            <a:spLocks noChangeArrowheads="1"/>
          </p:cNvSpPr>
          <p:nvPr/>
        </p:nvSpPr>
        <p:spPr bwMode="auto">
          <a:xfrm>
            <a:off x="5127625" y="467995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54338" name="Text Box 66"/>
          <p:cNvSpPr txBox="1">
            <a:spLocks noChangeArrowheads="1"/>
          </p:cNvSpPr>
          <p:nvPr/>
        </p:nvSpPr>
        <p:spPr bwMode="auto">
          <a:xfrm>
            <a:off x="6083300" y="46386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54339" name="Text Box 67"/>
          <p:cNvSpPr txBox="1">
            <a:spLocks noChangeArrowheads="1"/>
          </p:cNvSpPr>
          <p:nvPr/>
        </p:nvSpPr>
        <p:spPr bwMode="auto">
          <a:xfrm>
            <a:off x="5591175" y="46386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a:t>
            </a:r>
          </a:p>
        </p:txBody>
      </p:sp>
      <p:sp>
        <p:nvSpPr>
          <p:cNvPr id="54340" name="Text Box 68"/>
          <p:cNvSpPr txBox="1">
            <a:spLocks noChangeArrowheads="1"/>
          </p:cNvSpPr>
          <p:nvPr/>
        </p:nvSpPr>
        <p:spPr bwMode="auto">
          <a:xfrm>
            <a:off x="5172075" y="42211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54341" name="Text Box 69"/>
          <p:cNvSpPr txBox="1">
            <a:spLocks noChangeArrowheads="1"/>
          </p:cNvSpPr>
          <p:nvPr/>
        </p:nvSpPr>
        <p:spPr bwMode="auto">
          <a:xfrm>
            <a:off x="5603875" y="422751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54342" name="Text Box 70"/>
          <p:cNvSpPr txBox="1">
            <a:spLocks noChangeArrowheads="1"/>
          </p:cNvSpPr>
          <p:nvPr/>
        </p:nvSpPr>
        <p:spPr bwMode="auto">
          <a:xfrm>
            <a:off x="6035675" y="422592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54343" name="Text Box 71"/>
          <p:cNvSpPr txBox="1">
            <a:spLocks noChangeArrowheads="1"/>
          </p:cNvSpPr>
          <p:nvPr/>
        </p:nvSpPr>
        <p:spPr bwMode="auto">
          <a:xfrm>
            <a:off x="5362575" y="529431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他</a:t>
            </a:r>
          </a:p>
        </p:txBody>
      </p:sp>
      <p:sp>
        <p:nvSpPr>
          <p:cNvPr id="54344" name="Text Box 72"/>
          <p:cNvSpPr txBox="1">
            <a:spLocks noChangeArrowheads="1"/>
          </p:cNvSpPr>
          <p:nvPr/>
        </p:nvSpPr>
        <p:spPr bwMode="auto">
          <a:xfrm>
            <a:off x="6083300" y="50133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54345" name="Line 73"/>
          <p:cNvSpPr>
            <a:spLocks noChangeShapeType="1"/>
          </p:cNvSpPr>
          <p:nvPr/>
        </p:nvSpPr>
        <p:spPr bwMode="auto">
          <a:xfrm>
            <a:off x="5991225" y="4292600"/>
            <a:ext cx="0" cy="12239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346" name="Line 74"/>
          <p:cNvSpPr>
            <a:spLocks noChangeShapeType="1"/>
          </p:cNvSpPr>
          <p:nvPr/>
        </p:nvSpPr>
        <p:spPr bwMode="auto">
          <a:xfrm>
            <a:off x="6423025" y="4292600"/>
            <a:ext cx="0" cy="12239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347" name="Text Box 75"/>
          <p:cNvSpPr txBox="1">
            <a:spLocks noChangeArrowheads="1"/>
          </p:cNvSpPr>
          <p:nvPr/>
        </p:nvSpPr>
        <p:spPr bwMode="auto">
          <a:xfrm>
            <a:off x="5616575" y="50069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54348" name="Text Box 76"/>
          <p:cNvSpPr txBox="1">
            <a:spLocks noChangeArrowheads="1"/>
          </p:cNvSpPr>
          <p:nvPr/>
        </p:nvSpPr>
        <p:spPr bwMode="auto">
          <a:xfrm>
            <a:off x="5095875" y="50069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a:t>
            </a:r>
          </a:p>
        </p:txBody>
      </p:sp>
      <p:sp>
        <p:nvSpPr>
          <p:cNvPr id="54349" name="Oval 77"/>
          <p:cNvSpPr>
            <a:spLocks noChangeArrowheads="1"/>
          </p:cNvSpPr>
          <p:nvPr/>
        </p:nvSpPr>
        <p:spPr bwMode="auto">
          <a:xfrm>
            <a:off x="1116013" y="4652963"/>
            <a:ext cx="1655762" cy="36036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4350" name="Oval 78"/>
          <p:cNvSpPr>
            <a:spLocks noChangeArrowheads="1"/>
          </p:cNvSpPr>
          <p:nvPr/>
        </p:nvSpPr>
        <p:spPr bwMode="auto">
          <a:xfrm>
            <a:off x="2916238" y="5805488"/>
            <a:ext cx="1655762" cy="36036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4351" name="Line 79"/>
          <p:cNvSpPr>
            <a:spLocks noChangeShapeType="1"/>
          </p:cNvSpPr>
          <p:nvPr/>
        </p:nvSpPr>
        <p:spPr bwMode="auto">
          <a:xfrm>
            <a:off x="2627313" y="4941888"/>
            <a:ext cx="431800" cy="9350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352" name="Oval 80"/>
          <p:cNvSpPr>
            <a:spLocks noChangeArrowheads="1"/>
          </p:cNvSpPr>
          <p:nvPr/>
        </p:nvSpPr>
        <p:spPr bwMode="auto">
          <a:xfrm>
            <a:off x="2987675" y="4581525"/>
            <a:ext cx="1512888" cy="1152525"/>
          </a:xfrm>
          <a:prstGeom prst="ellipse">
            <a:avLst/>
          </a:prstGeom>
          <a:noFill/>
          <a:ln w="381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4353" name="Oval 81"/>
          <p:cNvSpPr>
            <a:spLocks noChangeArrowheads="1"/>
          </p:cNvSpPr>
          <p:nvPr/>
        </p:nvSpPr>
        <p:spPr bwMode="auto">
          <a:xfrm>
            <a:off x="5003800" y="4652963"/>
            <a:ext cx="1512888" cy="720725"/>
          </a:xfrm>
          <a:prstGeom prst="ellipse">
            <a:avLst/>
          </a:prstGeom>
          <a:noFill/>
          <a:ln w="381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4354" name="Line 82"/>
          <p:cNvSpPr>
            <a:spLocks noChangeShapeType="1"/>
          </p:cNvSpPr>
          <p:nvPr/>
        </p:nvSpPr>
        <p:spPr bwMode="auto">
          <a:xfrm flipH="1">
            <a:off x="4572000" y="5013325"/>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355" name="Text Box 83"/>
          <p:cNvSpPr txBox="1">
            <a:spLocks noChangeArrowheads="1"/>
          </p:cNvSpPr>
          <p:nvPr/>
        </p:nvSpPr>
        <p:spPr bwMode="auto">
          <a:xfrm>
            <a:off x="2124075" y="1685925"/>
            <a:ext cx="43037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この二つのゲートは実体は同じだが意味が</a:t>
            </a:r>
          </a:p>
          <a:p>
            <a:r>
              <a:rPr lang="ja-JP" altLang="en-US" b="1"/>
              <a:t>違う→これを書き分けるのが</a:t>
            </a:r>
            <a:r>
              <a:rPr lang="en-US" altLang="ja-JP" b="1"/>
              <a:t>MIL</a:t>
            </a:r>
            <a:r>
              <a:rPr lang="ja-JP" altLang="en-US" b="1"/>
              <a:t>記号法</a:t>
            </a:r>
          </a:p>
        </p:txBody>
      </p:sp>
      <p:pic>
        <p:nvPicPr>
          <p:cNvPr id="2" name="オーディオ 1">
            <a:hlinkClick r:id="" action="ppaction://media"/>
            <a:extLst>
              <a:ext uri="{FF2B5EF4-FFF2-40B4-BE49-F238E27FC236}">
                <a16:creationId xmlns:a16="http://schemas.microsoft.com/office/drawing/2014/main" id="{1115DC00-ABD7-488C-A595-F3936E4EFB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3571"/>
    </mc:Choice>
    <mc:Fallback xmlns="">
      <p:transition spd="slow" advTm="113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14" x="8897938" y="3694113"/>
          <p14:tracePt t="420" x="8751888" y="3721100"/>
          <p14:tracePt t="426" x="8588375" y="3730625"/>
          <p14:tracePt t="434" x="8442325" y="3748088"/>
          <p14:tracePt t="442" x="8296275" y="3767138"/>
          <p14:tracePt t="450" x="8159750" y="3794125"/>
          <p14:tracePt t="458" x="8031163" y="3803650"/>
          <p14:tracePt t="467" x="7958138" y="3821113"/>
          <p14:tracePt t="474" x="7885113" y="3821113"/>
          <p14:tracePt t="482" x="7804150" y="3821113"/>
          <p14:tracePt t="490" x="7731125" y="3830638"/>
          <p14:tracePt t="499" x="7675563" y="3830638"/>
          <p14:tracePt t="506" x="7602538" y="3830638"/>
          <p14:tracePt t="515" x="7585075" y="3830638"/>
          <p14:tracePt t="522" x="7567613" y="3830638"/>
          <p14:tracePt t="532" x="7558088" y="3830638"/>
          <p14:tracePt t="595" x="7548563" y="3830638"/>
          <p14:tracePt t="603" x="7539038" y="3830638"/>
          <p14:tracePt t="611" x="7521575" y="3830638"/>
          <p14:tracePt t="619" x="7494588" y="3811588"/>
          <p14:tracePt t="627" x="7475538" y="3811588"/>
          <p14:tracePt t="637" x="7466013" y="3803650"/>
          <p14:tracePt t="643" x="7448550" y="3794125"/>
          <p14:tracePt t="659" x="7429500" y="3794125"/>
          <p14:tracePt t="668" x="7429500" y="3784600"/>
          <p14:tracePt t="685" x="7421563" y="3784600"/>
          <p14:tracePt t="691" x="7402513" y="3775075"/>
          <p14:tracePt t="707" x="7392988" y="3775075"/>
          <p14:tracePt t="718" x="7385050" y="3775075"/>
          <p14:tracePt t="723" x="7375525" y="3767138"/>
          <p14:tracePt t="735" x="7348538" y="3757613"/>
          <p14:tracePt t="739" x="7329488" y="3748088"/>
          <p14:tracePt t="751" x="7319963" y="3748088"/>
          <p14:tracePt t="755" x="7312025" y="3748088"/>
          <p14:tracePt t="763" x="7292975" y="3730625"/>
          <p14:tracePt t="772" x="7283450" y="3721100"/>
          <p14:tracePt t="803" x="7275513" y="3711575"/>
          <p14:tracePt t="827" x="7265988" y="3711575"/>
          <p14:tracePt t="851" x="7256463" y="3702050"/>
          <p14:tracePt t="859" x="7248525" y="3702050"/>
          <p14:tracePt t="875" x="7229475" y="3694113"/>
          <p14:tracePt t="882" x="7229475" y="3684588"/>
          <p14:tracePt t="899" x="7219950" y="3684588"/>
          <p14:tracePt t="914" x="7212013" y="3675063"/>
          <p14:tracePt t="931" x="7202488" y="3675063"/>
          <p14:tracePt t="939" x="7183438" y="3675063"/>
          <p14:tracePt t="949" x="7175500" y="3675063"/>
          <p14:tracePt t="979" x="7165975" y="3665538"/>
          <p14:tracePt t="1003" x="7165975" y="3657600"/>
          <p14:tracePt t="1019" x="7156450" y="3638550"/>
          <p14:tracePt t="1075" x="7156450" y="3629025"/>
          <p14:tracePt t="1228" x="7138988" y="3611563"/>
          <p14:tracePt t="1234" x="7129463" y="3602038"/>
          <p14:tracePt t="1258" x="7119938" y="3592513"/>
          <p14:tracePt t="1274" x="7110413" y="3592513"/>
          <p14:tracePt t="1282" x="7083425" y="3565525"/>
          <p14:tracePt t="1291" x="7065963" y="3556000"/>
          <p14:tracePt t="1300" x="7046913" y="3548063"/>
          <p14:tracePt t="1307" x="7019925" y="3529013"/>
          <p14:tracePt t="1316" x="6973888" y="3519488"/>
          <p14:tracePt t="1323" x="6929438" y="3502025"/>
          <p14:tracePt t="1333" x="6864350" y="3475038"/>
          <p14:tracePt t="1339" x="6837363" y="3455988"/>
          <p14:tracePt t="1350" x="6810375" y="3446463"/>
          <p14:tracePt t="1355" x="6764338" y="3438525"/>
          <p14:tracePt t="1363" x="6700838" y="3411538"/>
          <p14:tracePt t="1371" x="6673850" y="3392488"/>
          <p14:tracePt t="1379" x="6645275" y="3382963"/>
          <p14:tracePt t="1386" x="6610350" y="3365500"/>
          <p14:tracePt t="1395" x="6581775" y="3346450"/>
          <p14:tracePt t="1402" x="6564313" y="3338513"/>
          <p14:tracePt t="1419" x="6545263" y="3328988"/>
          <p14:tracePt t="1427" x="6518275" y="3319463"/>
          <p14:tracePt t="1435" x="6500813" y="3302000"/>
          <p14:tracePt t="1443" x="6454775" y="3292475"/>
          <p14:tracePt t="1451" x="6427788" y="3282950"/>
          <p14:tracePt t="1459" x="6391275" y="3273425"/>
          <p14:tracePt t="1467" x="6362700" y="3246438"/>
          <p14:tracePt t="1475" x="6318250" y="3236913"/>
          <p14:tracePt t="1483" x="6272213" y="3219450"/>
          <p14:tracePt t="1491" x="6235700" y="3219450"/>
          <p14:tracePt t="1500" x="6145213" y="3192463"/>
          <p14:tracePt t="1507" x="6072188" y="3182938"/>
          <p14:tracePt t="1516" x="5999163" y="3182938"/>
          <p14:tracePt t="1523" x="5870575" y="3163888"/>
          <p14:tracePt t="1533" x="5770563" y="3155950"/>
          <p14:tracePt t="1539" x="5680075" y="3127375"/>
          <p14:tracePt t="1550" x="5561013" y="3090863"/>
          <p14:tracePt t="1555" x="5451475" y="3090863"/>
          <p14:tracePt t="1563" x="5360988" y="3090863"/>
          <p14:tracePt t="1571" x="5251450" y="3090863"/>
          <p14:tracePt t="1579" x="5159375" y="3090863"/>
          <p14:tracePt t="1587" x="5049838" y="3090863"/>
          <p14:tracePt t="1595" x="4959350" y="3090863"/>
          <p14:tracePt t="1603" x="4868863" y="3090863"/>
          <p14:tracePt t="1611" x="4795838" y="3090863"/>
          <p14:tracePt t="1619" x="4740275" y="3090863"/>
          <p14:tracePt t="1627" x="4676775" y="3090863"/>
          <p14:tracePt t="1634" x="4640263" y="3082925"/>
          <p14:tracePt t="1643" x="4613275" y="3082925"/>
          <p14:tracePt t="1651" x="4567238" y="3063875"/>
          <p14:tracePt t="1659" x="4521200" y="3054350"/>
          <p14:tracePt t="1667" x="4484688" y="3054350"/>
          <p14:tracePt t="1675" x="4457700" y="3054350"/>
          <p14:tracePt t="1683" x="4413250" y="3054350"/>
          <p14:tracePt t="1691" x="4357688" y="3054350"/>
          <p14:tracePt t="1700" x="4311650" y="3063875"/>
          <p14:tracePt t="1707" x="4257675" y="3063875"/>
          <p14:tracePt t="1716" x="4202113" y="3073400"/>
          <p14:tracePt t="1723" x="4138613" y="3073400"/>
          <p14:tracePt t="1733" x="4084638" y="3090863"/>
          <p14:tracePt t="1739" x="4002088" y="3100388"/>
          <p14:tracePt t="1750" x="3948113" y="3109913"/>
          <p14:tracePt t="1755" x="3902075" y="3109913"/>
          <p14:tracePt t="1763" x="3846513" y="3127375"/>
          <p14:tracePt t="1771" x="3792538" y="3136900"/>
          <p14:tracePt t="1779" x="3738563" y="3136900"/>
          <p14:tracePt t="1787" x="3656013" y="3146425"/>
          <p14:tracePt t="1795" x="3582988" y="3146425"/>
          <p14:tracePt t="1803" x="3490913" y="3146425"/>
          <p14:tracePt t="1811" x="3419475" y="3146425"/>
          <p14:tracePt t="1818" x="3363913" y="3146425"/>
          <p14:tracePt t="1827" x="3300413" y="3146425"/>
          <p14:tracePt t="1834" x="3227388" y="3146425"/>
          <p14:tracePt t="1843" x="3154363" y="3146425"/>
          <p14:tracePt t="1850" x="3081338" y="3146425"/>
          <p14:tracePt t="1859" x="2998788" y="3173413"/>
          <p14:tracePt t="1867" x="2908300" y="3192463"/>
          <p14:tracePt t="1885" x="2735263" y="3219450"/>
          <p14:tracePt t="1891" x="2698750" y="3228975"/>
          <p14:tracePt t="1900" x="2579688" y="3255963"/>
          <p14:tracePt t="1907" x="2506663" y="3265488"/>
          <p14:tracePt t="1916" x="2443163" y="3282950"/>
          <p14:tracePt t="1923" x="2389188" y="3282950"/>
          <p14:tracePt t="1933" x="2324100" y="3302000"/>
          <p14:tracePt t="1939" x="2297113" y="3309938"/>
          <p14:tracePt t="1950" x="2251075" y="3328988"/>
          <p14:tracePt t="1955" x="2224088" y="3338513"/>
          <p14:tracePt t="1963" x="2206625" y="3338513"/>
          <p14:tracePt t="1971" x="2197100" y="3338513"/>
          <p14:tracePt t="2076" x="2187575" y="3338513"/>
          <p14:tracePt t="2084" x="2179638" y="3338513"/>
          <p14:tracePt t="2091" x="2151063" y="3355975"/>
          <p14:tracePt t="2102" x="2143125" y="3355975"/>
          <p14:tracePt t="2107" x="2114550" y="3355975"/>
          <p14:tracePt t="2118" x="2097088" y="3355975"/>
          <p14:tracePt t="2123" x="2070100" y="3355975"/>
          <p14:tracePt t="2133" x="2051050" y="3355975"/>
          <p14:tracePt t="2139" x="2033588" y="3355975"/>
          <p14:tracePt t="2149" x="2014538" y="3355975"/>
          <p14:tracePt t="2162" x="2005013" y="3346450"/>
          <p14:tracePt t="2186" x="2005013" y="3328988"/>
          <p14:tracePt t="2194" x="2005013" y="3319463"/>
          <p14:tracePt t="2202" x="2005013" y="3309938"/>
          <p14:tracePt t="2763" x="2005013" y="3319463"/>
          <p14:tracePt t="2786" x="2005013" y="3328988"/>
          <p14:tracePt t="2794" x="2005013" y="3346450"/>
          <p14:tracePt t="2810" x="2005013" y="3355975"/>
          <p14:tracePt t="2818" x="2005013" y="3382963"/>
          <p14:tracePt t="2834" x="2005013" y="3392488"/>
          <p14:tracePt t="2988" x="2005013" y="3402013"/>
          <p14:tracePt t="3332" x="2005013" y="3411538"/>
          <p14:tracePt t="3370" x="2005013" y="3429000"/>
          <p14:tracePt t="3395" x="2005013" y="3438525"/>
          <p14:tracePt t="3410" x="2005013" y="3446463"/>
          <p14:tracePt t="3738" x="2005013" y="3465513"/>
          <p14:tracePt t="3996" x="2005013" y="3475038"/>
          <p14:tracePt t="4739" x="2005013" y="3482975"/>
          <p14:tracePt t="4746" x="2014538" y="3482975"/>
          <p14:tracePt t="4754" x="2024063" y="3475038"/>
          <p14:tracePt t="4762" x="2033588" y="3475038"/>
          <p14:tracePt t="4770" x="2051050" y="3465513"/>
          <p14:tracePt t="4794" x="2060575" y="3465513"/>
          <p14:tracePt t="4802" x="2097088" y="3465513"/>
          <p14:tracePt t="4810" x="2106613" y="3465513"/>
          <p14:tracePt t="4939" x="2114550" y="3465513"/>
          <p14:tracePt t="4949" x="2124075" y="3465513"/>
          <p14:tracePt t="4954" x="2143125" y="3455988"/>
          <p14:tracePt t="5428" x="2114550" y="3438525"/>
          <p14:tracePt t="5434" x="2097088" y="3419475"/>
          <p14:tracePt t="5442" x="2070100" y="3419475"/>
          <p14:tracePt t="5450" x="2051050" y="3419475"/>
          <p14:tracePt t="5458" x="2005013" y="3411538"/>
          <p14:tracePt t="5466" x="1987550" y="3411538"/>
          <p14:tracePt t="5474" x="1968500" y="3411538"/>
          <p14:tracePt t="5482" x="1951038" y="3392488"/>
          <p14:tracePt t="5499" x="1941513" y="3392488"/>
          <p14:tracePt t="5523" x="1924050" y="3392488"/>
          <p14:tracePt t="5547" x="1914525" y="3392488"/>
          <p14:tracePt t="5564" x="1905000" y="3402013"/>
          <p14:tracePt t="5859" x="1895475" y="3411538"/>
          <p14:tracePt t="5866" x="1895475" y="3419475"/>
          <p14:tracePt t="5988" x="1895475" y="3429000"/>
          <p14:tracePt t="6708" x="1895475" y="3419475"/>
          <p14:tracePt t="6714" x="1895475" y="3382963"/>
          <p14:tracePt t="6722" x="1895475" y="3365500"/>
          <p14:tracePt t="6730" x="1895475" y="3319463"/>
          <p14:tracePt t="6738" x="1895475" y="3282950"/>
          <p14:tracePt t="6748" x="1895475" y="3236913"/>
          <p14:tracePt t="6754" x="1895475" y="3209925"/>
          <p14:tracePt t="6765" x="1895475" y="3182938"/>
          <p14:tracePt t="6770" x="1914525" y="3146425"/>
          <p14:tracePt t="6778" x="1914525" y="3127375"/>
          <p14:tracePt t="6794" x="1924050" y="3109913"/>
          <p14:tracePt t="6802" x="1924050" y="3100388"/>
          <p14:tracePt t="6810" x="1924050" y="3090863"/>
          <p14:tracePt t="6851" x="1924050" y="3082925"/>
          <p14:tracePt t="6971" x="1931988" y="3073400"/>
          <p14:tracePt t="6995" x="1941513" y="3063875"/>
          <p14:tracePt t="7019" x="1941513" y="3054350"/>
          <p14:tracePt t="7291" x="1951038" y="3036888"/>
          <p14:tracePt t="7299" x="1960563" y="3027363"/>
          <p14:tracePt t="7314" x="1978025" y="3017838"/>
          <p14:tracePt t="7323" x="1987550" y="3009900"/>
          <p14:tracePt t="7334" x="1997075" y="2990850"/>
          <p14:tracePt t="7339" x="2005013" y="2990850"/>
          <p14:tracePt t="7351" x="2033588" y="2982913"/>
          <p14:tracePt t="7355" x="2060575" y="2982913"/>
          <p14:tracePt t="7367" x="2097088" y="2982913"/>
          <p14:tracePt t="7370" x="2151063" y="2982913"/>
          <p14:tracePt t="7379" x="2187575" y="2982913"/>
          <p14:tracePt t="7387" x="2233613" y="2982913"/>
          <p14:tracePt t="7394" x="2270125" y="2982913"/>
          <p14:tracePt t="7403" x="2316163" y="2982913"/>
          <p14:tracePt t="7411" x="2343150" y="2982913"/>
          <p14:tracePt t="7419" x="2360613" y="2982913"/>
          <p14:tracePt t="7435" x="2370138" y="2982913"/>
          <p14:tracePt t="7459" x="2379663" y="2982913"/>
          <p14:tracePt t="7466" x="2389188" y="2982913"/>
          <p14:tracePt t="7483" x="2397125" y="2982913"/>
          <p14:tracePt t="7490" x="2406650" y="2990850"/>
          <p14:tracePt t="7499" x="2425700" y="3009900"/>
          <p14:tracePt t="7516" x="2433638" y="3009900"/>
          <p14:tracePt t="7523" x="2452688" y="3017838"/>
          <p14:tracePt t="7532" x="2470150" y="3017838"/>
          <p14:tracePt t="7539" x="2498725" y="3027363"/>
          <p14:tracePt t="7555" x="2525713" y="3036888"/>
          <p14:tracePt t="7565" x="2533650" y="3046413"/>
          <p14:tracePt t="7579" x="2543175" y="3054350"/>
          <p14:tracePt t="7587" x="2562225" y="3073400"/>
          <p14:tracePt t="7595" x="2579688" y="3082925"/>
          <p14:tracePt t="7603" x="2589213" y="3100388"/>
          <p14:tracePt t="7611" x="2606675" y="3119438"/>
          <p14:tracePt t="7618" x="2625725" y="3136900"/>
          <p14:tracePt t="7627" x="2635250" y="3146425"/>
          <p14:tracePt t="7635" x="2635250" y="3155950"/>
          <p14:tracePt t="7643" x="2643188" y="3163888"/>
          <p14:tracePt t="7748" x="2643188" y="3182938"/>
          <p14:tracePt t="7754" x="2643188" y="3192463"/>
          <p14:tracePt t="7770" x="2643188" y="3209925"/>
          <p14:tracePt t="7778" x="2643188" y="3228975"/>
          <p14:tracePt t="7811" x="2643188" y="3236913"/>
          <p14:tracePt t="7851" x="2643188" y="3246438"/>
          <p14:tracePt t="7858" x="2635250" y="3255963"/>
          <p14:tracePt t="7866" x="2625725" y="3265488"/>
          <p14:tracePt t="7874" x="2616200" y="3273425"/>
          <p14:tracePt t="7883" x="2598738" y="3292475"/>
          <p14:tracePt t="7890" x="2589213" y="3309938"/>
          <p14:tracePt t="7899" x="2570163" y="3319463"/>
          <p14:tracePt t="7906" x="2543175" y="3328988"/>
          <p14:tracePt t="7914" x="2525713" y="3346450"/>
          <p14:tracePt t="7922" x="2506663" y="3355975"/>
          <p14:tracePt t="7931" x="2498725" y="3355975"/>
          <p14:tracePt t="7938" x="2489200" y="3365500"/>
          <p14:tracePt t="7971" x="2479675" y="3365500"/>
          <p14:tracePt t="7980" x="2470150" y="3365500"/>
          <p14:tracePt t="7987" x="2462213" y="3365500"/>
          <p14:tracePt t="7995" x="2443163" y="3365500"/>
          <p14:tracePt t="8003" x="2406650" y="3375025"/>
          <p14:tracePt t="8011" x="2389188" y="3382963"/>
          <p14:tracePt t="8019" x="2379663" y="3392488"/>
          <p14:tracePt t="8027" x="2360613" y="3402013"/>
          <p14:tracePt t="8035" x="2352675" y="3411538"/>
          <p14:tracePt t="8043" x="2343150" y="3411538"/>
          <p14:tracePt t="8051" x="2316163" y="3411538"/>
          <p14:tracePt t="8058" x="2306638" y="3419475"/>
          <p14:tracePt t="8074" x="2297113" y="3419475"/>
          <p14:tracePt t="8082" x="2279650" y="3419475"/>
          <p14:tracePt t="8106" x="2270125" y="3419475"/>
          <p14:tracePt t="8113" x="2260600" y="3419475"/>
          <p14:tracePt t="8122" x="2243138" y="3419475"/>
          <p14:tracePt t="8131" x="2233613" y="3419475"/>
          <p14:tracePt t="8138" x="2224088" y="3419475"/>
          <p14:tracePt t="8170" x="2214563" y="3419475"/>
          <p14:tracePt t="8380" x="2270125" y="3419475"/>
          <p14:tracePt t="8386" x="2297113" y="3419475"/>
          <p14:tracePt t="8394" x="2352675" y="3419475"/>
          <p14:tracePt t="8402" x="2370138" y="3419475"/>
          <p14:tracePt t="8410" x="2397125" y="3402013"/>
          <p14:tracePt t="8418" x="2443163" y="3382963"/>
          <p14:tracePt t="8426" x="2479675" y="3375025"/>
          <p14:tracePt t="8434" x="2525713" y="3375025"/>
          <p14:tracePt t="8442" x="2543175" y="3365500"/>
          <p14:tracePt t="8450" x="2589213" y="3355975"/>
          <p14:tracePt t="8458" x="2589213" y="3346450"/>
          <p14:tracePt t="8466" x="2616200" y="3346450"/>
          <p14:tracePt t="8474" x="2635250" y="3338513"/>
          <p14:tracePt t="8483" x="2643188" y="3338513"/>
          <p14:tracePt t="8490" x="2662238" y="3338513"/>
          <p14:tracePt t="8506" x="2671763" y="3338513"/>
          <p14:tracePt t="8610" x="2679700" y="3338513"/>
          <p14:tracePt t="8627" x="2689225" y="3328988"/>
          <p14:tracePt t="8891" x="2679700" y="3328988"/>
          <p14:tracePt t="8906" x="2671763" y="3328988"/>
          <p14:tracePt t="8922" x="2643188" y="3328988"/>
          <p14:tracePt t="8962" x="2625725" y="3319463"/>
          <p14:tracePt t="8987" x="2616200" y="3319463"/>
          <p14:tracePt t="9012" x="2616200" y="3309938"/>
          <p14:tracePt t="9027" x="2616200" y="3302000"/>
          <p14:tracePt t="9052" x="2606675" y="3282950"/>
          <p14:tracePt t="9057" x="2606675" y="3273425"/>
          <p14:tracePt t="9074" x="2606675" y="3265488"/>
          <p14:tracePt t="9082" x="2606675" y="3255963"/>
          <p14:tracePt t="9090" x="2598738" y="3255963"/>
          <p14:tracePt t="9098" x="2598738" y="3246438"/>
          <p14:tracePt t="9155" x="2598738" y="3236913"/>
          <p14:tracePt t="9171" x="2598738" y="3228975"/>
          <p14:tracePt t="9178" x="2598738" y="3219450"/>
          <p14:tracePt t="9187" x="2598738" y="3209925"/>
          <p14:tracePt t="9195" x="2598738" y="3192463"/>
          <p14:tracePt t="9211" x="2598738" y="3182938"/>
          <p14:tracePt t="9227" x="2598738" y="3173413"/>
          <p14:tracePt t="9276" x="2598738" y="3155950"/>
          <p14:tracePt t="9284" x="2598738" y="3146425"/>
          <p14:tracePt t="9299" x="2598738" y="3136900"/>
          <p14:tracePt t="9307" x="2616200" y="3136900"/>
          <p14:tracePt t="9318" x="2625725" y="3136900"/>
          <p14:tracePt t="9322" x="2635250" y="3127375"/>
          <p14:tracePt t="9338" x="2643188" y="3127375"/>
          <p14:tracePt t="9347" x="2679700" y="3109913"/>
          <p14:tracePt t="9378" x="2689225" y="3100388"/>
          <p14:tracePt t="9435" x="2698750" y="3100388"/>
          <p14:tracePt t="9491" x="2698750" y="3109913"/>
          <p14:tracePt t="9516" x="2698750" y="3127375"/>
          <p14:tracePt t="9524" x="2698750" y="3136900"/>
          <p14:tracePt t="9532" x="2708275" y="3155950"/>
          <p14:tracePt t="9538" x="2708275" y="3173413"/>
          <p14:tracePt t="9548" x="2708275" y="3182938"/>
          <p14:tracePt t="9554" x="2708275" y="3192463"/>
          <p14:tracePt t="9564" x="2708275" y="3209925"/>
          <p14:tracePt t="9570" x="2708275" y="3219450"/>
          <p14:tracePt t="9578" x="2708275" y="3228975"/>
          <p14:tracePt t="9586" x="2708275" y="3236913"/>
          <p14:tracePt t="9602" x="2708275" y="3255963"/>
          <p14:tracePt t="9626" x="2708275" y="3273425"/>
          <p14:tracePt t="9660" x="2708275" y="3282950"/>
          <p14:tracePt t="9667" x="2698750" y="3292475"/>
          <p14:tracePt t="9682" x="2689225" y="3292475"/>
          <p14:tracePt t="9690" x="2679700" y="3292475"/>
          <p14:tracePt t="9698" x="2671763" y="3302000"/>
          <p14:tracePt t="9706" x="2671763" y="3319463"/>
          <p14:tracePt t="9715" x="2662238" y="3328988"/>
          <p14:tracePt t="9722" x="2652713" y="3346450"/>
          <p14:tracePt t="9996" x="2662238" y="3346450"/>
          <p14:tracePt t="10002" x="2671763" y="3346450"/>
          <p14:tracePt t="10010" x="2679700" y="3346450"/>
          <p14:tracePt t="10018" x="2689225" y="3346450"/>
          <p14:tracePt t="10026" x="2698750" y="3338513"/>
          <p14:tracePt t="10034" x="2708275" y="3338513"/>
          <p14:tracePt t="10042" x="2708275" y="3328988"/>
          <p14:tracePt t="10067" x="2716213" y="3328988"/>
          <p14:tracePt t="10075" x="2725738" y="3319463"/>
          <p14:tracePt t="10107" x="2735263" y="3319463"/>
          <p14:tracePt t="10619" x="2725738" y="3319463"/>
          <p14:tracePt t="10995" x="2716213" y="3319463"/>
          <p14:tracePt t="11010" x="2708275" y="3319463"/>
          <p14:tracePt t="11026" x="2708275" y="3328988"/>
          <p14:tracePt t="11050" x="2662238" y="3346450"/>
          <p14:tracePt t="11251" x="2643188" y="3346450"/>
          <p14:tracePt t="11308" x="2635250" y="3346450"/>
          <p14:tracePt t="11323" x="2625725" y="3346450"/>
          <p14:tracePt t="11331" x="2616200" y="3355975"/>
          <p14:tracePt t="11378" x="2606675" y="3355975"/>
          <p14:tracePt t="11386" x="2598738" y="3355975"/>
          <p14:tracePt t="11394" x="2589213" y="3365500"/>
          <p14:tracePt t="11411" x="2579688" y="3375025"/>
          <p14:tracePt t="11427" x="2552700" y="3382963"/>
          <p14:tracePt t="11436" x="2543175" y="3392488"/>
          <p14:tracePt t="11443" x="2533650" y="3392488"/>
          <p14:tracePt t="11459" x="2516188" y="3402013"/>
          <p14:tracePt t="11466" x="2506663" y="3402013"/>
          <p14:tracePt t="11484" x="2506663" y="3411538"/>
          <p14:tracePt t="11491" x="2479675" y="3429000"/>
          <p14:tracePt t="11500" x="2470150" y="3438525"/>
          <p14:tracePt t="11507" x="2452688" y="3455988"/>
          <p14:tracePt t="11517" x="2416175" y="3482975"/>
          <p14:tracePt t="11523" x="2370138" y="3511550"/>
          <p14:tracePt t="11533" x="2287588" y="3565525"/>
          <p14:tracePt t="11539" x="2214563" y="3602038"/>
          <p14:tracePt t="11550" x="2151063" y="3629025"/>
          <p14:tracePt t="11555" x="2106613" y="3638550"/>
          <p14:tracePt t="11567" x="2070100" y="3638550"/>
          <p14:tracePt t="11571" x="2033588" y="3665538"/>
          <p14:tracePt t="11583" x="2005013" y="3665538"/>
          <p14:tracePt t="11587" x="1951038" y="3657600"/>
          <p14:tracePt t="11595" x="1931988" y="3648075"/>
          <p14:tracePt t="11602" x="1860550" y="3602038"/>
          <p14:tracePt t="11611" x="1824038" y="3584575"/>
          <p14:tracePt t="11618" x="1795463" y="3548063"/>
          <p14:tracePt t="11626" x="1768475" y="3529013"/>
          <p14:tracePt t="11634" x="1741488" y="3502025"/>
          <p14:tracePt t="11643" x="1722438" y="3475038"/>
          <p14:tracePt t="11651" x="1704975" y="3446463"/>
          <p14:tracePt t="11658" x="1685925" y="3429000"/>
          <p14:tracePt t="11667" x="1685925" y="3419475"/>
          <p14:tracePt t="11674" x="1685925" y="3411538"/>
          <p14:tracePt t="11683" x="1677988" y="3392488"/>
          <p14:tracePt t="11690" x="1677988" y="3375025"/>
          <p14:tracePt t="11698" x="1677988" y="3355975"/>
          <p14:tracePt t="11706" x="1668463" y="3328988"/>
          <p14:tracePt t="11715" x="1668463" y="3309938"/>
          <p14:tracePt t="11722" x="1668463" y="3273425"/>
          <p14:tracePt t="11731" x="1668463" y="3228975"/>
          <p14:tracePt t="11738" x="1668463" y="3200400"/>
          <p14:tracePt t="11748" x="1668463" y="3163888"/>
          <p14:tracePt t="11755" x="1668463" y="3127375"/>
          <p14:tracePt t="11765" x="1677988" y="3100388"/>
          <p14:tracePt t="11770" x="1695450" y="3054350"/>
          <p14:tracePt t="11781" x="1731963" y="3009900"/>
          <p14:tracePt t="11786" x="1751013" y="2990850"/>
          <p14:tracePt t="11794" x="1814513" y="2963863"/>
          <p14:tracePt t="11802" x="1841500" y="2946400"/>
          <p14:tracePt t="11811" x="1895475" y="2946400"/>
          <p14:tracePt t="11819" x="1960563" y="2936875"/>
          <p14:tracePt t="11827" x="2033588" y="2936875"/>
          <p14:tracePt t="11834" x="2106613" y="2936875"/>
          <p14:tracePt t="11843" x="2233613" y="2936875"/>
          <p14:tracePt t="11850" x="2360613" y="2936875"/>
          <p14:tracePt t="11858" x="2506663" y="2936875"/>
          <p14:tracePt t="11866" x="2652713" y="2954338"/>
          <p14:tracePt t="11875" x="2781300" y="2973388"/>
          <p14:tracePt t="11885" x="2889250" y="2982913"/>
          <p14:tracePt t="11890" x="3008313" y="3027363"/>
          <p14:tracePt t="11898" x="3090863" y="3054350"/>
          <p14:tracePt t="11906" x="3127375" y="3063875"/>
          <p14:tracePt t="11915" x="3144838" y="3082925"/>
          <p14:tracePt t="11922" x="3181350" y="3090863"/>
          <p14:tracePt t="11931" x="3181350" y="3100388"/>
          <p14:tracePt t="11939" x="3181350" y="3119438"/>
          <p14:tracePt t="11948" x="3181350" y="3127375"/>
          <p14:tracePt t="11954" x="3181350" y="3136900"/>
          <p14:tracePt t="11965" x="3181350" y="3155950"/>
          <p14:tracePt t="11970" x="3181350" y="3163888"/>
          <p14:tracePt t="11981" x="3181350" y="3182938"/>
          <p14:tracePt t="11986" x="3181350" y="3200400"/>
          <p14:tracePt t="11994" x="3181350" y="3219450"/>
          <p14:tracePt t="12003" x="3181350" y="3228975"/>
          <p14:tracePt t="12010" x="3181350" y="3255963"/>
          <p14:tracePt t="12018" x="3181350" y="3265488"/>
          <p14:tracePt t="12026" x="3200400" y="3302000"/>
          <p14:tracePt t="12034" x="3227388" y="3319463"/>
          <p14:tracePt t="12042" x="3281363" y="3328988"/>
          <p14:tracePt t="12050" x="3382963" y="3375025"/>
          <p14:tracePt t="12058" x="3509963" y="3402013"/>
          <p14:tracePt t="12068" x="3665538" y="3429000"/>
          <p14:tracePt t="12074" x="3829050" y="3475038"/>
          <p14:tracePt t="12083" x="4038600" y="3511550"/>
          <p14:tracePt t="12090" x="4267200" y="3529013"/>
          <p14:tracePt t="12098" x="4467225" y="3529013"/>
          <p14:tracePt t="12106" x="4686300" y="3529013"/>
          <p14:tracePt t="12116" x="4913313" y="3529013"/>
          <p14:tracePt t="12122" x="5078413" y="3529013"/>
          <p14:tracePt t="12131" x="5224463" y="3529013"/>
          <p14:tracePt t="12138" x="5368925" y="3529013"/>
          <p14:tracePt t="12148" x="5497513" y="3529013"/>
          <p14:tracePt t="12155" x="5570538" y="3529013"/>
          <p14:tracePt t="12165" x="5624513" y="3529013"/>
          <p14:tracePt t="12170" x="5688013" y="3519488"/>
          <p14:tracePt t="12178" x="5724525" y="3519488"/>
          <p14:tracePt t="12186" x="5734050" y="3511550"/>
          <p14:tracePt t="12194" x="5770563" y="3511550"/>
          <p14:tracePt t="12202" x="5797550" y="3511550"/>
          <p14:tracePt t="12210" x="5816600" y="3511550"/>
          <p14:tracePt t="12218" x="5834063" y="3511550"/>
          <p14:tracePt t="12226" x="5880100" y="3511550"/>
          <p14:tracePt t="12234" x="5943600" y="3511550"/>
          <p14:tracePt t="12242" x="5999163" y="3511550"/>
          <p14:tracePt t="12250" x="6035675" y="3511550"/>
          <p14:tracePt t="12258" x="6089650" y="3519488"/>
          <p14:tracePt t="12274" x="6099175" y="3519488"/>
          <p14:tracePt t="12363" x="6099175" y="3529013"/>
          <p14:tracePt t="12370" x="6072188" y="3575050"/>
          <p14:tracePt t="12379" x="5999163" y="3584575"/>
          <p14:tracePt t="12386" x="5962650" y="3584575"/>
          <p14:tracePt t="12394" x="5899150" y="3584575"/>
          <p14:tracePt t="12402" x="5816600" y="3638550"/>
          <p14:tracePt t="12410" x="5716588" y="3621088"/>
          <p14:tracePt t="12418" x="5661025" y="3611563"/>
          <p14:tracePt t="12426" x="5561013" y="3565525"/>
          <p14:tracePt t="12434" x="5514975" y="3556000"/>
          <p14:tracePt t="12442" x="5470525" y="3538538"/>
          <p14:tracePt t="12450" x="5441950" y="3511550"/>
          <p14:tracePt t="12458" x="5424488" y="3492500"/>
          <p14:tracePt t="12466" x="5414963" y="3482975"/>
          <p14:tracePt t="12474" x="5405438" y="3465513"/>
          <p14:tracePt t="12490" x="5397500" y="3438525"/>
          <p14:tracePt t="12498" x="5397500" y="3429000"/>
          <p14:tracePt t="12506" x="5397500" y="3419475"/>
          <p14:tracePt t="12514" x="5397500" y="3402013"/>
          <p14:tracePt t="12522" x="5397500" y="3375025"/>
          <p14:tracePt t="12530" x="5397500" y="3346450"/>
          <p14:tracePt t="12538" x="5397500" y="3338513"/>
          <p14:tracePt t="12548" x="5397500" y="3292475"/>
          <p14:tracePt t="12565" x="5397500" y="3265488"/>
          <p14:tracePt t="12570" x="5397500" y="3219450"/>
          <p14:tracePt t="12581" x="5434013" y="3182938"/>
          <p14:tracePt t="12586" x="5461000" y="3155950"/>
          <p14:tracePt t="12595" x="5534025" y="3090863"/>
          <p14:tracePt t="12602" x="5616575" y="3046413"/>
          <p14:tracePt t="12610" x="5688013" y="3009900"/>
          <p14:tracePt t="12618" x="5770563" y="2963863"/>
          <p14:tracePt t="12626" x="5862638" y="2963863"/>
          <p14:tracePt t="12634" x="5926138" y="2954338"/>
          <p14:tracePt t="12643" x="5999163" y="2946400"/>
          <p14:tracePt t="12650" x="6062663" y="2927350"/>
          <p14:tracePt t="12658" x="6116638" y="2927350"/>
          <p14:tracePt t="12667" x="6189663" y="2917825"/>
          <p14:tracePt t="12674" x="6254750" y="2917825"/>
          <p14:tracePt t="12683" x="6308725" y="2917825"/>
          <p14:tracePt t="12690" x="6362700" y="2917825"/>
          <p14:tracePt t="12698" x="6399213" y="2917825"/>
          <p14:tracePt t="12706" x="6445250" y="2917825"/>
          <p14:tracePt t="12715" x="6464300" y="2917825"/>
          <p14:tracePt t="12722" x="6491288" y="2917825"/>
          <p14:tracePt t="12731" x="6518275" y="2917825"/>
          <p14:tracePt t="12738" x="6554788" y="2936875"/>
          <p14:tracePt t="12748" x="6554788" y="2946400"/>
          <p14:tracePt t="12754" x="6591300" y="2973388"/>
          <p14:tracePt t="12765" x="6610350" y="2990850"/>
          <p14:tracePt t="12770" x="6627813" y="3027363"/>
          <p14:tracePt t="12781" x="6654800" y="3054350"/>
          <p14:tracePt t="12786" x="6654800" y="3073400"/>
          <p14:tracePt t="12794" x="6654800" y="3100388"/>
          <p14:tracePt t="12802" x="6654800" y="3119438"/>
          <p14:tracePt t="12810" x="6654800" y="3163888"/>
          <p14:tracePt t="12818" x="6654800" y="3182938"/>
          <p14:tracePt t="12826" x="6654800" y="3192463"/>
          <p14:tracePt t="12834" x="6654800" y="3209925"/>
          <p14:tracePt t="12842" x="6654800" y="3246438"/>
          <p14:tracePt t="12850" x="6637338" y="3265488"/>
          <p14:tracePt t="12858" x="6618288" y="3282950"/>
          <p14:tracePt t="12866" x="6600825" y="3302000"/>
          <p14:tracePt t="12874" x="6564313" y="3338513"/>
          <p14:tracePt t="12884" x="6518275" y="3382963"/>
          <p14:tracePt t="12899" x="6408738" y="3455988"/>
          <p14:tracePt t="12906" x="6345238" y="3511550"/>
          <p14:tracePt t="12915" x="6226175" y="3565525"/>
          <p14:tracePt t="12922" x="6162675" y="3621088"/>
          <p14:tracePt t="12931" x="6080125" y="3657600"/>
          <p14:tracePt t="12938" x="6016625" y="3702050"/>
          <p14:tracePt t="12948" x="5935663" y="3757613"/>
          <p14:tracePt t="12954" x="5853113" y="3767138"/>
          <p14:tracePt t="12965" x="5780088" y="3775075"/>
          <p14:tracePt t="12970" x="5716588" y="3821113"/>
          <p14:tracePt t="12981" x="5661025" y="3821113"/>
          <p14:tracePt t="12986" x="5624513" y="3821113"/>
          <p14:tracePt t="12994" x="5597525" y="3821113"/>
          <p14:tracePt t="13026" x="5588000" y="3821113"/>
          <p14:tracePt t="13050" x="5580063" y="3821113"/>
          <p14:tracePt t="13058" x="5570538" y="3811588"/>
          <p14:tracePt t="13066" x="5561013" y="3803650"/>
          <p14:tracePt t="13074" x="5543550" y="3784600"/>
          <p14:tracePt t="13082" x="5514975" y="3757613"/>
          <p14:tracePt t="13099" x="5487988" y="3721100"/>
          <p14:tracePt t="13106" x="5487988" y="3711575"/>
          <p14:tracePt t="13114" x="5478463" y="3711575"/>
          <p14:tracePt t="13122" x="5461000" y="3694113"/>
          <p14:tracePt t="13130" x="5451475" y="3684588"/>
          <p14:tracePt t="13138" x="5434013" y="3665538"/>
          <p14:tracePt t="13146" x="5405438" y="3665538"/>
          <p14:tracePt t="13154" x="5360988" y="3648075"/>
          <p14:tracePt t="13164" x="5305425" y="3648075"/>
          <p14:tracePt t="13170" x="5232400" y="3648075"/>
          <p14:tracePt t="13180" x="5086350" y="3648075"/>
          <p14:tracePt t="13186" x="4941888" y="3648075"/>
          <p14:tracePt t="13194" x="4740275" y="3648075"/>
          <p14:tracePt t="13203" x="4557713" y="3648075"/>
          <p14:tracePt t="13211" x="4311650" y="3648075"/>
          <p14:tracePt t="13219" x="4048125" y="3648075"/>
          <p14:tracePt t="13227" x="3783013" y="3648075"/>
          <p14:tracePt t="13235" x="3527425" y="3648075"/>
          <p14:tracePt t="13243" x="3300413" y="3648075"/>
          <p14:tracePt t="13251" x="3136900" y="3648075"/>
          <p14:tracePt t="13259" x="2990850" y="3648075"/>
          <p14:tracePt t="13267" x="2844800" y="3611563"/>
          <p14:tracePt t="13275" x="2771775" y="3611563"/>
          <p14:tracePt t="13282" x="2689225" y="3575050"/>
          <p14:tracePt t="13290" x="2652713" y="3565525"/>
          <p14:tracePt t="13298" x="2616200" y="3556000"/>
          <p14:tracePt t="13306" x="2579688" y="3519488"/>
          <p14:tracePt t="13315" x="2552700" y="3502025"/>
          <p14:tracePt t="13322" x="2543175" y="3492500"/>
          <p14:tracePt t="13330" x="2525713" y="3475038"/>
          <p14:tracePt t="13338" x="2516188" y="3465513"/>
          <p14:tracePt t="13354" x="2516188" y="3455988"/>
          <p14:tracePt t="13364" x="2506663" y="3446463"/>
          <p14:tracePt t="13382" x="2479675" y="3419475"/>
          <p14:tracePt t="13395" x="2470150" y="3411538"/>
          <p14:tracePt t="13403" x="2452688" y="3411538"/>
          <p14:tracePt t="13411" x="2433638" y="3392488"/>
          <p14:tracePt t="13419" x="2425700" y="3382963"/>
          <p14:tracePt t="13427" x="2406650" y="3382963"/>
          <p14:tracePt t="13435" x="2397125" y="3382963"/>
          <p14:tracePt t="13443" x="2389188" y="3375025"/>
          <p14:tracePt t="13459" x="2389188" y="3365500"/>
          <p14:tracePt t="13475" x="2379663" y="3355975"/>
          <p14:tracePt t="13483" x="2379663" y="3346450"/>
          <p14:tracePt t="13499" x="2379663" y="3328988"/>
          <p14:tracePt t="13507" x="2360613" y="3309938"/>
          <p14:tracePt t="13516" x="2352675" y="3292475"/>
          <p14:tracePt t="13523" x="2343150" y="3282950"/>
          <p14:tracePt t="13532" x="2333625" y="3255963"/>
          <p14:tracePt t="13539" x="2316163" y="3228975"/>
          <p14:tracePt t="13549" x="2287588" y="3209925"/>
          <p14:tracePt t="13555" x="2287588" y="3200400"/>
          <p14:tracePt t="13566" x="2251075" y="3173413"/>
          <p14:tracePt t="13571" x="2233613" y="3155950"/>
          <p14:tracePt t="13587" x="2214563" y="3146425"/>
          <p14:tracePt t="13595" x="2197100" y="3146425"/>
          <p14:tracePt t="13603" x="2187575" y="3146425"/>
          <p14:tracePt t="13611" x="2170113" y="3136900"/>
          <p14:tracePt t="13635" x="2160588" y="3136900"/>
          <p14:tracePt t="13651" x="2143125" y="3136900"/>
          <p14:tracePt t="13659" x="2133600" y="3127375"/>
          <p14:tracePt t="13667" x="2133600" y="3119438"/>
          <p14:tracePt t="13675" x="2124075" y="3119438"/>
          <p14:tracePt t="13682" x="2114550" y="3109913"/>
          <p14:tracePt t="13691" x="2106613" y="3100388"/>
          <p14:tracePt t="13715" x="2097088" y="3090863"/>
          <p14:tracePt t="13747" x="2087563" y="3082925"/>
          <p14:tracePt t="13770" x="2078038" y="3073400"/>
          <p14:tracePt t="13786" x="2070100" y="3063875"/>
          <p14:tracePt t="13794" x="2060575" y="3054350"/>
          <p14:tracePt t="13802" x="2041525" y="3054350"/>
          <p14:tracePt t="13810" x="2033588" y="3046413"/>
          <p14:tracePt t="13818" x="2014538" y="3027363"/>
          <p14:tracePt t="13827" x="2005013" y="3027363"/>
          <p14:tracePt t="13834" x="1997075" y="3017838"/>
          <p14:tracePt t="13850" x="1978025" y="3017838"/>
          <p14:tracePt t="13858" x="1960563" y="3009900"/>
          <p14:tracePt t="13875" x="1951038" y="3000375"/>
          <p14:tracePt t="13971" x="1951038" y="2990850"/>
          <p14:tracePt t="13987" x="1951038" y="2982913"/>
          <p14:tracePt t="14011" x="1951038" y="2973388"/>
          <p14:tracePt t="14171" x="1951038" y="2990850"/>
          <p14:tracePt t="14178" x="1951038" y="3009900"/>
          <p14:tracePt t="14186" x="1931988" y="3027363"/>
          <p14:tracePt t="14194" x="1931988" y="3046413"/>
          <p14:tracePt t="14202" x="1931988" y="3073400"/>
          <p14:tracePt t="14210" x="1931988" y="3090863"/>
          <p14:tracePt t="14218" x="1931988" y="3100388"/>
          <p14:tracePt t="14226" x="1931988" y="3119438"/>
          <p14:tracePt t="14234" x="1924050" y="3136900"/>
          <p14:tracePt t="14242" x="1924050" y="3146425"/>
          <p14:tracePt t="14251" x="1924050" y="3163888"/>
          <p14:tracePt t="14258" x="1924050" y="3182938"/>
          <p14:tracePt t="14266" x="1924050" y="3219450"/>
          <p14:tracePt t="14274" x="1924050" y="3236913"/>
          <p14:tracePt t="14282" x="1924050" y="3282950"/>
          <p14:tracePt t="14290" x="1924050" y="3319463"/>
          <p14:tracePt t="14298" x="1924050" y="3338513"/>
          <p14:tracePt t="14306" x="1924050" y="3375025"/>
          <p14:tracePt t="14314" x="1924050" y="3411538"/>
          <p14:tracePt t="14322" x="1924050" y="3429000"/>
          <p14:tracePt t="14330" x="1924050" y="3455988"/>
          <p14:tracePt t="14338" x="1924050" y="3465513"/>
          <p14:tracePt t="14387" x="1924050" y="3475038"/>
          <p14:tracePt t="14522" x="1924050" y="3455988"/>
          <p14:tracePt t="14530" x="1924050" y="3419475"/>
          <p14:tracePt t="14539" x="1924050" y="3375025"/>
          <p14:tracePt t="14547" x="1924050" y="3346450"/>
          <p14:tracePt t="14555" x="1924050" y="3292475"/>
          <p14:tracePt t="14567" x="1931988" y="3265488"/>
          <p14:tracePt t="14571" x="1931988" y="3219450"/>
          <p14:tracePt t="14583" x="1941513" y="3200400"/>
          <p14:tracePt t="14587" x="1941513" y="3173413"/>
          <p14:tracePt t="14595" x="1941513" y="3155950"/>
          <p14:tracePt t="14603" x="1941513" y="3136900"/>
          <p14:tracePt t="14611" x="1941513" y="3119438"/>
          <p14:tracePt t="14619" x="1941513" y="3109913"/>
          <p14:tracePt t="14635" x="1941513" y="3090863"/>
          <p14:tracePt t="14643" x="1941513" y="3082925"/>
          <p14:tracePt t="14651" x="1941513" y="3073400"/>
          <p14:tracePt t="14659" x="1941513" y="3063875"/>
          <p14:tracePt t="14666" x="1941513" y="3046413"/>
          <p14:tracePt t="14691" x="1941513" y="3036888"/>
          <p14:tracePt t="14707" x="1941513" y="3027363"/>
          <p14:tracePt t="14756" x="1941513" y="3009900"/>
          <p14:tracePt t="14764" x="1941513" y="3000375"/>
          <p14:tracePt t="14780" x="1941513" y="2990850"/>
          <p14:tracePt t="14788" x="1941513" y="2982913"/>
          <p14:tracePt t="14801" x="1941513" y="2973388"/>
          <p14:tracePt t="14803" x="1941513" y="2954338"/>
          <p14:tracePt t="14811" x="1951038" y="2946400"/>
          <p14:tracePt t="14820" x="1968500" y="2927350"/>
          <p14:tracePt t="14827" x="1978025" y="2917825"/>
          <p14:tracePt t="14834" x="1987550" y="2909888"/>
          <p14:tracePt t="14851" x="1987550" y="2900363"/>
          <p14:tracePt t="14859" x="1997075" y="2900363"/>
          <p14:tracePt t="14867" x="2005013" y="2900363"/>
          <p14:tracePt t="14891" x="2014538" y="2900363"/>
          <p14:tracePt t="14915" x="2024063" y="2900363"/>
          <p14:tracePt t="14923" x="2041525" y="2900363"/>
          <p14:tracePt t="14939" x="2051050" y="2900363"/>
          <p14:tracePt t="14949" x="2060575" y="2900363"/>
          <p14:tracePt t="14955" x="2078038" y="2900363"/>
          <p14:tracePt t="14966" x="2097088" y="2900363"/>
          <p14:tracePt t="14971" x="2124075" y="2900363"/>
          <p14:tracePt t="14981" x="2170113" y="2917825"/>
          <p14:tracePt t="14987" x="2187575" y="2917825"/>
          <p14:tracePt t="14995" x="2197100" y="2917825"/>
          <p14:tracePt t="15003" x="2206625" y="2917825"/>
          <p14:tracePt t="15011" x="2233613" y="2917825"/>
          <p14:tracePt t="15035" x="2243138" y="2917825"/>
          <p14:tracePt t="15051" x="2260600" y="2917825"/>
          <p14:tracePt t="15091" x="2270125" y="2917825"/>
          <p14:tracePt t="15123" x="2279650" y="2917825"/>
          <p14:tracePt t="15131" x="2287588" y="2917825"/>
          <p14:tracePt t="15139" x="2287588" y="2927350"/>
          <p14:tracePt t="15152" x="2297113" y="2927350"/>
          <p14:tracePt t="15156" x="2306638" y="2936875"/>
          <p14:tracePt t="15165" x="2324100" y="2946400"/>
          <p14:tracePt t="15181" x="2333625" y="2946400"/>
          <p14:tracePt t="15194" x="2352675" y="2963863"/>
          <p14:tracePt t="15235" x="2352675" y="2973388"/>
          <p14:tracePt t="15243" x="2352675" y="2990850"/>
          <p14:tracePt t="15259" x="2352675" y="3000375"/>
          <p14:tracePt t="15283" x="2352675" y="3009900"/>
          <p14:tracePt t="15307" x="2360613" y="3027363"/>
          <p14:tracePt t="15331" x="2360613" y="3036888"/>
          <p14:tracePt t="15340" x="2360613" y="3046413"/>
          <p14:tracePt t="15347" x="2370138" y="3082925"/>
          <p14:tracePt t="15356" x="2379663" y="3090863"/>
          <p14:tracePt t="15364" x="2406650" y="3119438"/>
          <p14:tracePt t="15370" x="2416175" y="3136900"/>
          <p14:tracePt t="15380" x="2425700" y="3163888"/>
          <p14:tracePt t="15386" x="2452688" y="3200400"/>
          <p14:tracePt t="15395" x="2462213" y="3228975"/>
          <p14:tracePt t="15402" x="2470150" y="3236913"/>
          <p14:tracePt t="15410" x="2479675" y="3255963"/>
          <p14:tracePt t="15418" x="2498725" y="3273425"/>
          <p14:tracePt t="15434" x="2506663" y="3282950"/>
          <p14:tracePt t="15442" x="2506663" y="3292475"/>
          <p14:tracePt t="15450" x="2506663" y="3309938"/>
          <p14:tracePt t="15474" x="2506663" y="3319463"/>
          <p14:tracePt t="15482" x="2506663" y="3328988"/>
          <p14:tracePt t="15490" x="2506663" y="3338513"/>
          <p14:tracePt t="15499" x="2506663" y="3355975"/>
          <p14:tracePt t="15506" x="2506663" y="3375025"/>
          <p14:tracePt t="15515" x="2506663" y="3392488"/>
          <p14:tracePt t="15522" x="2506663" y="3411538"/>
          <p14:tracePt t="15531" x="2506663" y="3419475"/>
          <p14:tracePt t="15538" x="2506663" y="3438525"/>
          <p14:tracePt t="15547" x="2506663" y="3446463"/>
          <p14:tracePt t="15554" x="2506663" y="3455988"/>
          <p14:tracePt t="15565" x="2498725" y="3465513"/>
          <p14:tracePt t="15586" x="2489200" y="3475038"/>
          <p14:tracePt t="15619" x="2489200" y="3482975"/>
          <p14:tracePt t="15627" x="2479675" y="3492500"/>
          <p14:tracePt t="15635" x="2470150" y="3492500"/>
          <p14:tracePt t="15643" x="2452688" y="3492500"/>
          <p14:tracePt t="15651" x="2443163" y="3492500"/>
          <p14:tracePt t="15659" x="2416175" y="3502025"/>
          <p14:tracePt t="15666" x="2397125" y="3502025"/>
          <p14:tracePt t="15675" x="2370138" y="3502025"/>
          <p14:tracePt t="15683" x="2352675" y="3502025"/>
          <p14:tracePt t="15691" x="2316163" y="3502025"/>
          <p14:tracePt t="15700" x="2270125" y="3502025"/>
          <p14:tracePt t="15707" x="2233613" y="3502025"/>
          <p14:tracePt t="15716" x="2214563" y="3502025"/>
          <p14:tracePt t="15723" x="2187575" y="3502025"/>
          <p14:tracePt t="15733" x="2170113" y="3502025"/>
          <p14:tracePt t="15739" x="2160588" y="3502025"/>
          <p14:tracePt t="15749" x="2143125" y="3502025"/>
          <p14:tracePt t="15755" x="2133600" y="3502025"/>
          <p14:tracePt t="15767" x="2124075" y="3502025"/>
          <p14:tracePt t="15771" x="2106613" y="3492500"/>
          <p14:tracePt t="15787" x="2097088" y="3482975"/>
          <p14:tracePt t="16324" x="2087563" y="3482975"/>
          <p14:tracePt t="16330" x="2078038" y="3482975"/>
          <p14:tracePt t="16338" x="2060575" y="3482975"/>
          <p14:tracePt t="16346" x="2051050" y="3482975"/>
          <p14:tracePt t="16354" x="2033588" y="3482975"/>
          <p14:tracePt t="16363" x="2024063" y="3482975"/>
          <p14:tracePt t="16370" x="2014538" y="3482975"/>
          <p14:tracePt t="16381" x="1997075" y="3482975"/>
          <p14:tracePt t="16386" x="1951038" y="3475038"/>
          <p14:tracePt t="16395" x="1924050" y="3475038"/>
          <p14:tracePt t="16403" x="1895475" y="3455988"/>
          <p14:tracePt t="16411" x="1878013" y="3455988"/>
          <p14:tracePt t="16418" x="1868488" y="3455988"/>
          <p14:tracePt t="16426" x="1851025" y="3455988"/>
          <p14:tracePt t="16434" x="1841500" y="3446463"/>
          <p14:tracePt t="16442" x="1831975" y="3446463"/>
          <p14:tracePt t="17178" x="1831975" y="3438525"/>
          <p14:tracePt t="17186" x="1868488" y="3429000"/>
          <p14:tracePt t="17194" x="1905000" y="3411538"/>
          <p14:tracePt t="17202" x="1960563" y="3382963"/>
          <p14:tracePt t="17210" x="1997075" y="3365500"/>
          <p14:tracePt t="17219" x="2060575" y="3328988"/>
          <p14:tracePt t="17227" x="2124075" y="3309938"/>
          <p14:tracePt t="17234" x="2187575" y="3265488"/>
          <p14:tracePt t="17242" x="2233613" y="3255963"/>
          <p14:tracePt t="17250" x="2279650" y="3236913"/>
          <p14:tracePt t="17258" x="2306638" y="3228975"/>
          <p14:tracePt t="17266" x="2333625" y="3200400"/>
          <p14:tracePt t="17274" x="2360613" y="3200400"/>
          <p14:tracePt t="17282" x="2379663" y="3200400"/>
          <p14:tracePt t="17339" x="2389188" y="3200400"/>
          <p14:tracePt t="17362" x="2406650" y="3200400"/>
          <p14:tracePt t="17370" x="2416175" y="3200400"/>
          <p14:tracePt t="17378" x="2425700" y="3209925"/>
          <p14:tracePt t="17386" x="2425700" y="3219450"/>
          <p14:tracePt t="17394" x="2425700" y="3236913"/>
          <p14:tracePt t="17403" x="2425700" y="3246438"/>
          <p14:tracePt t="18371" x="2425700" y="3255963"/>
          <p14:tracePt t="18402" x="2416175" y="3255963"/>
          <p14:tracePt t="18410" x="2379663" y="3255963"/>
          <p14:tracePt t="18418" x="2324100" y="3255963"/>
          <p14:tracePt t="18426" x="2270125" y="3255963"/>
          <p14:tracePt t="18434" x="2214563" y="3255963"/>
          <p14:tracePt t="18442" x="2170113" y="3255963"/>
          <p14:tracePt t="18450" x="2114550" y="3255963"/>
          <p14:tracePt t="18458" x="2087563" y="3255963"/>
          <p14:tracePt t="18466" x="2051050" y="3255963"/>
          <p14:tracePt t="18475" x="1997075" y="3255963"/>
          <p14:tracePt t="18483" x="1951038" y="3255963"/>
          <p14:tracePt t="18491" x="1895475" y="3255963"/>
          <p14:tracePt t="18500" x="1860550" y="3255963"/>
          <p14:tracePt t="18507" x="1841500" y="3255963"/>
          <p14:tracePt t="18516" x="1814513" y="3255963"/>
          <p14:tracePt t="18523" x="1804988" y="3255963"/>
          <p14:tracePt t="18532" x="1787525" y="3255963"/>
          <p14:tracePt t="18539" x="1768475" y="3255963"/>
          <p14:tracePt t="18549" x="1751013" y="3255963"/>
          <p14:tracePt t="18554" x="1731963" y="3246438"/>
          <p14:tracePt t="18562" x="1714500" y="3236913"/>
          <p14:tracePt t="18579" x="1695450" y="3219450"/>
          <p14:tracePt t="18586" x="1695450" y="3209925"/>
          <p14:tracePt t="18594" x="1685925" y="3200400"/>
          <p14:tracePt t="18602" x="1668463" y="3173413"/>
          <p14:tracePt t="18610" x="1658938" y="3155950"/>
          <p14:tracePt t="18618" x="1649413" y="3136900"/>
          <p14:tracePt t="18634" x="1641475" y="3119438"/>
          <p14:tracePt t="18643" x="1641475" y="3109913"/>
          <p14:tracePt t="18651" x="1641475" y="3100388"/>
          <p14:tracePt t="18666" x="1641475" y="3082925"/>
          <p14:tracePt t="18675" x="1641475" y="3073400"/>
          <p14:tracePt t="18691" x="1641475" y="3063875"/>
          <p14:tracePt t="18707" x="1641475" y="3054350"/>
          <p14:tracePt t="18715" x="1641475" y="3036888"/>
          <p14:tracePt t="18731" x="1631950" y="3027363"/>
          <p14:tracePt t="18738" x="1612900" y="3009900"/>
          <p14:tracePt t="18748" x="1604963" y="2990850"/>
          <p14:tracePt t="18755" x="1595438" y="2982913"/>
          <p14:tracePt t="18771" x="1585913" y="2973388"/>
          <p14:tracePt t="18787" x="1576388" y="2963863"/>
          <p14:tracePt t="18797" x="1568450" y="2946400"/>
          <p14:tracePt t="18811" x="1558925" y="2936875"/>
          <p14:tracePt t="18843" x="1549400" y="2936875"/>
          <p14:tracePt t="19044" x="1549400" y="2954338"/>
          <p14:tracePt t="19050" x="1549400" y="2973388"/>
          <p14:tracePt t="19058" x="1549400" y="3009900"/>
          <p14:tracePt t="19066" x="1549400" y="3036888"/>
          <p14:tracePt t="19074" x="1549400" y="3054350"/>
          <p14:tracePt t="19082" x="1549400" y="3090863"/>
          <p14:tracePt t="19090" x="1549400" y="3127375"/>
          <p14:tracePt t="19098" x="1549400" y="3136900"/>
          <p14:tracePt t="19106" x="1549400" y="3173413"/>
          <p14:tracePt t="19116" x="1549400" y="3182938"/>
          <p14:tracePt t="19219" x="1549400" y="3200400"/>
          <p14:tracePt t="19227" x="1549400" y="3219450"/>
          <p14:tracePt t="19235" x="1549400" y="3228975"/>
          <p14:tracePt t="19243" x="1549400" y="3236913"/>
          <p14:tracePt t="19251" x="1549400" y="3265488"/>
          <p14:tracePt t="19259" x="1549400" y="3273425"/>
          <p14:tracePt t="19283" x="1549400" y="3292475"/>
          <p14:tracePt t="19298" x="1549400" y="3302000"/>
          <p14:tracePt t="19516" x="1549400" y="3309938"/>
          <p14:tracePt t="19522" x="1558925" y="3319463"/>
          <p14:tracePt t="19610" x="1568450" y="3328988"/>
          <p14:tracePt t="19642" x="1576388" y="3328988"/>
          <p14:tracePt t="19667" x="1595438" y="3328988"/>
          <p14:tracePt t="19676" x="1612900" y="3319463"/>
          <p14:tracePt t="19683" x="1622425" y="3302000"/>
          <p14:tracePt t="19690" x="1631950" y="3282950"/>
          <p14:tracePt t="19698" x="1641475" y="3246438"/>
          <p14:tracePt t="19714" x="1668463" y="3219450"/>
          <p14:tracePt t="19722" x="1668463" y="3209925"/>
          <p14:tracePt t="19730" x="1668463" y="3200400"/>
          <p14:tracePt t="19754" x="1668463" y="3192463"/>
          <p14:tracePt t="19764" x="1668463" y="3182938"/>
          <p14:tracePt t="19771" x="1668463" y="3163888"/>
          <p14:tracePt t="19781" x="1668463" y="3155950"/>
          <p14:tracePt t="19787" x="1668463" y="3136900"/>
          <p14:tracePt t="19799" x="1668463" y="3127375"/>
          <p14:tracePt t="19803" x="1668463" y="3109913"/>
          <p14:tracePt t="19811" x="1668463" y="3082925"/>
          <p14:tracePt t="19819" x="1668463" y="3073400"/>
          <p14:tracePt t="19827" x="1668463" y="3054350"/>
          <p14:tracePt t="19835" x="1658938" y="3036888"/>
          <p14:tracePt t="19851" x="1658938" y="3027363"/>
          <p14:tracePt t="19859" x="1649413" y="3009900"/>
          <p14:tracePt t="19867" x="1649413" y="3000375"/>
          <p14:tracePt t="19875" x="1649413" y="2990850"/>
          <p14:tracePt t="19891" x="1649413" y="2982913"/>
          <p14:tracePt t="19898" x="1649413" y="2963863"/>
          <p14:tracePt t="19915" x="1649413" y="2954338"/>
          <p14:tracePt t="19932" x="1641475" y="2936875"/>
          <p14:tracePt t="20162" x="1649413" y="2954338"/>
          <p14:tracePt t="20170" x="1668463" y="2982913"/>
          <p14:tracePt t="20178" x="1668463" y="3009900"/>
          <p14:tracePt t="20186" x="1677988" y="3036888"/>
          <p14:tracePt t="20194" x="1685925" y="3073400"/>
          <p14:tracePt t="20202" x="1695450" y="3109913"/>
          <p14:tracePt t="20210" x="1695450" y="3146425"/>
          <p14:tracePt t="20218" x="1714500" y="3173413"/>
          <p14:tracePt t="20226" x="1722438" y="3192463"/>
          <p14:tracePt t="20234" x="1722438" y="3200400"/>
          <p14:tracePt t="20243" x="1722438" y="3209925"/>
          <p14:tracePt t="20260" x="1722438" y="3228975"/>
          <p14:tracePt t="20275" x="1722438" y="3236913"/>
          <p14:tracePt t="20291" x="1722438" y="3246438"/>
          <p14:tracePt t="20299" x="1722438" y="3255963"/>
          <p14:tracePt t="20307" x="1722438" y="3282950"/>
          <p14:tracePt t="20315" x="1722438" y="3292475"/>
          <p14:tracePt t="20331" x="1722438" y="3319463"/>
          <p14:tracePt t="20338" x="1722438" y="3328988"/>
          <p14:tracePt t="20348" x="1722438" y="3338513"/>
          <p14:tracePt t="20355" x="1722438" y="3355975"/>
          <p14:tracePt t="20364" x="1722438" y="3365500"/>
          <p14:tracePt t="20396" x="1722438" y="3375025"/>
          <p14:tracePt t="20403" x="1714500" y="3382963"/>
          <p14:tracePt t="20411" x="1714500" y="3392488"/>
          <p14:tracePt t="20427" x="1704975" y="3402013"/>
          <p14:tracePt t="21604" x="1704975" y="3411538"/>
          <p14:tracePt t="21619" x="1714500" y="3411538"/>
          <p14:tracePt t="21627" x="1741488" y="3411538"/>
          <p14:tracePt t="21635" x="1841500" y="3392488"/>
          <p14:tracePt t="21643" x="1931988" y="3382963"/>
          <p14:tracePt t="21650" x="2078038" y="3382963"/>
          <p14:tracePt t="21658" x="2224088" y="3365500"/>
          <p14:tracePt t="21666" x="2389188" y="3338513"/>
          <p14:tracePt t="21674" x="2498725" y="3338513"/>
          <p14:tracePt t="21682" x="2625725" y="3309938"/>
          <p14:tracePt t="21690" x="2725738" y="3309938"/>
          <p14:tracePt t="21698" x="2817813" y="3292475"/>
          <p14:tracePt t="21706" x="2898775" y="3265488"/>
          <p14:tracePt t="21714" x="2954338" y="3255963"/>
          <p14:tracePt t="21722" x="2971800" y="3255963"/>
          <p14:tracePt t="21730" x="2998788" y="3255963"/>
          <p14:tracePt t="22083" x="2990850" y="3255963"/>
          <p14:tracePt t="22090" x="2971800" y="3255963"/>
          <p14:tracePt t="22114" x="2962275" y="3265488"/>
          <p14:tracePt t="23330" x="2954338" y="3273425"/>
          <p14:tracePt t="23338" x="2954338" y="3292475"/>
          <p14:tracePt t="23346" x="2935288" y="3309938"/>
          <p14:tracePt t="23355" x="2925763" y="3319463"/>
          <p14:tracePt t="23370" x="2917825" y="3319463"/>
          <p14:tracePt t="23395" x="2908300" y="3319463"/>
          <p14:tracePt t="23411" x="2898775" y="3328988"/>
          <p14:tracePt t="23491" x="2889250" y="3328988"/>
          <p14:tracePt t="23498" x="2881313" y="3328988"/>
          <p14:tracePt t="23506" x="2871788" y="3328988"/>
          <p14:tracePt t="23514" x="2852738" y="3328988"/>
          <p14:tracePt t="23522" x="2835275" y="3328988"/>
          <p14:tracePt t="23538" x="2808288" y="3319463"/>
          <p14:tracePt t="23554" x="2789238" y="3302000"/>
          <p14:tracePt t="23587" x="2781300" y="3302000"/>
          <p14:tracePt t="23596" x="2762250" y="3302000"/>
          <p14:tracePt t="23603" x="2744788" y="3302000"/>
          <p14:tracePt t="23611" x="2716213" y="3302000"/>
          <p14:tracePt t="23619" x="2679700" y="3302000"/>
          <p14:tracePt t="23627" x="2643188" y="3309938"/>
          <p14:tracePt t="23635" x="2635250" y="3309938"/>
          <p14:tracePt t="23642" x="2606675" y="3309938"/>
          <p14:tracePt t="23659" x="2598738" y="3309938"/>
          <p14:tracePt t="23820" x="2589213" y="3309938"/>
          <p14:tracePt t="23827" x="2579688" y="3309938"/>
          <p14:tracePt t="23842" x="2570163" y="3309938"/>
          <p14:tracePt t="23850" x="2562225" y="3309938"/>
          <p14:tracePt t="23858" x="2552700" y="3309938"/>
          <p14:tracePt t="23866" x="2533650" y="3309938"/>
          <p14:tracePt t="23896" x="2525713" y="3309938"/>
          <p14:tracePt t="23914" x="2516188" y="3309938"/>
          <p14:tracePt t="23923" x="2506663" y="3309938"/>
          <p14:tracePt t="23931" x="2498725" y="3309938"/>
          <p14:tracePt t="23947" x="2489200" y="3302000"/>
          <p14:tracePt t="23987" x="2479675" y="3292475"/>
          <p14:tracePt t="24011" x="2479675" y="3273425"/>
          <p14:tracePt t="24020" x="2479675" y="3265488"/>
          <p14:tracePt t="24035" x="2479675" y="3255963"/>
          <p14:tracePt t="24043" x="2479675" y="3236913"/>
          <p14:tracePt t="24051" x="2479675" y="3228975"/>
          <p14:tracePt t="24058" x="2479675" y="3219450"/>
          <p14:tracePt t="24066" x="2479675" y="3209925"/>
          <p14:tracePt t="24074" x="2479675" y="3192463"/>
          <p14:tracePt t="24082" x="2489200" y="3192463"/>
          <p14:tracePt t="24098" x="2498725" y="3182938"/>
          <p14:tracePt t="24114" x="2506663" y="3173413"/>
          <p14:tracePt t="24202" x="2516188" y="3173413"/>
          <p14:tracePt t="24236" x="2525713" y="3173413"/>
          <p14:tracePt t="24243" x="2533650" y="3173413"/>
          <p14:tracePt t="24259" x="2543175" y="3182938"/>
          <p14:tracePt t="24355" x="2543175" y="3192463"/>
          <p14:tracePt t="24370" x="2552700" y="3200400"/>
          <p14:tracePt t="24378" x="2562225" y="3209925"/>
          <p14:tracePt t="24386" x="2562225" y="3219450"/>
          <p14:tracePt t="24395" x="2570163" y="3228975"/>
          <p14:tracePt t="24410" x="2570163" y="3236913"/>
          <p14:tracePt t="24426" x="2570163" y="3246438"/>
          <p14:tracePt t="24475" x="2562225" y="3282950"/>
          <p14:tracePt t="24483" x="2552700" y="3292475"/>
          <p14:tracePt t="24491" x="2533650" y="3302000"/>
          <p14:tracePt t="24500" x="2516188" y="3319463"/>
          <p14:tracePt t="24507" x="2506663" y="3319463"/>
          <p14:tracePt t="24516" x="2498725" y="3328988"/>
          <p14:tracePt t="24523" x="2489200" y="3328988"/>
          <p14:tracePt t="24532" x="2479675" y="3338513"/>
          <p14:tracePt t="24643" x="2479675" y="3328988"/>
          <p14:tracePt t="24651" x="2479675" y="3309938"/>
          <p14:tracePt t="24659" x="2489200" y="3302000"/>
          <p14:tracePt t="24667" x="2516188" y="3292475"/>
          <p14:tracePt t="24675" x="2525713" y="3292475"/>
          <p14:tracePt t="24682" x="2552700" y="3273425"/>
          <p14:tracePt t="24691" x="2552700" y="3265488"/>
          <p14:tracePt t="24707" x="2562225" y="3265488"/>
          <p14:tracePt t="24835" x="2570163" y="3265488"/>
          <p14:tracePt t="24843" x="2579688" y="3255963"/>
          <p14:tracePt t="24850" x="2589213" y="3246438"/>
          <p14:tracePt t="24858" x="2606675" y="3236913"/>
          <p14:tracePt t="24874" x="2616200" y="3228975"/>
          <p14:tracePt t="24906" x="2625725" y="3228975"/>
          <p14:tracePt t="24922" x="2635250" y="3219450"/>
          <p14:tracePt t="25258" x="2671763" y="3219450"/>
          <p14:tracePt t="25266" x="2698750" y="3219450"/>
          <p14:tracePt t="25274" x="2725738" y="3219450"/>
          <p14:tracePt t="25282" x="2752725" y="3228975"/>
          <p14:tracePt t="25298" x="2771775" y="3236913"/>
          <p14:tracePt t="25314" x="2771775" y="3246438"/>
          <p14:tracePt t="25411" x="2781300" y="3246438"/>
          <p14:tracePt t="25427" x="2789238" y="3246438"/>
          <p14:tracePt t="25451" x="2789238" y="3236913"/>
          <p14:tracePt t="25459" x="2798763" y="3228975"/>
          <p14:tracePt t="25475" x="2798763" y="3219450"/>
          <p14:tracePt t="25483" x="2798763" y="3192463"/>
          <p14:tracePt t="25507" x="2798763" y="3182938"/>
          <p14:tracePt t="25924" x="2808288" y="3173413"/>
          <p14:tracePt t="25963" x="2817813" y="3173413"/>
          <p14:tracePt t="26107" x="2825750" y="3173413"/>
          <p14:tracePt t="26771" x="2844800" y="3173413"/>
          <p14:tracePt t="26778" x="2852738" y="3163888"/>
          <p14:tracePt t="26851" x="2862263" y="3155950"/>
          <p14:tracePt t="26895" x="2862263" y="3163888"/>
          <p14:tracePt t="26901" x="2852738" y="3173413"/>
          <p14:tracePt t="26908" x="2852738" y="3182938"/>
          <p14:tracePt t="26914" x="2844800" y="3200400"/>
          <p14:tracePt t="27715" x="2908300" y="3192463"/>
          <p14:tracePt t="27724" x="2998788" y="3192463"/>
          <p14:tracePt t="27732" x="3108325" y="3182938"/>
          <p14:tracePt t="27738" x="3254375" y="3163888"/>
          <p14:tracePt t="27747" x="3400425" y="3155950"/>
          <p14:tracePt t="27755" x="3536950" y="3109913"/>
          <p14:tracePt t="27764" x="3665538" y="3109913"/>
          <p14:tracePt t="27771" x="3709988" y="3082925"/>
          <p14:tracePt t="27781" x="3875088" y="3054350"/>
          <p14:tracePt t="27785" x="3965575" y="3046413"/>
          <p14:tracePt t="27796" x="4094163" y="3046413"/>
          <p14:tracePt t="27802" x="4211638" y="3027363"/>
          <p14:tracePt t="27810" x="4321175" y="3017838"/>
          <p14:tracePt t="27818" x="4394200" y="2990850"/>
          <p14:tracePt t="27826" x="4476750" y="2973388"/>
          <p14:tracePt t="27834" x="4567238" y="2973388"/>
          <p14:tracePt t="27842" x="4640263" y="2963863"/>
          <p14:tracePt t="27850" x="4722813" y="2954338"/>
          <p14:tracePt t="27858" x="4795838" y="2954338"/>
          <p14:tracePt t="27866" x="4886325" y="2954338"/>
          <p14:tracePt t="27874" x="4941888" y="2954338"/>
          <p14:tracePt t="27882" x="4995863" y="2954338"/>
          <p14:tracePt t="27898" x="5078413" y="2954338"/>
          <p14:tracePt t="27906" x="5114925" y="2954338"/>
          <p14:tracePt t="27922" x="5122863" y="2954338"/>
          <p14:tracePt t="28076" x="5151438" y="2954338"/>
          <p14:tracePt t="28082" x="5159375" y="2954338"/>
          <p14:tracePt t="28090" x="5195888" y="2954338"/>
          <p14:tracePt t="28098" x="5214938" y="2954338"/>
          <p14:tracePt t="28106" x="5241925" y="2954338"/>
          <p14:tracePt t="28114" x="5287963" y="2954338"/>
          <p14:tracePt t="28122" x="5324475" y="2954338"/>
          <p14:tracePt t="28130" x="5378450" y="2954338"/>
          <p14:tracePt t="28138" x="5424488" y="2954338"/>
          <p14:tracePt t="28147" x="5487988" y="2954338"/>
          <p14:tracePt t="28155" x="5543550" y="2954338"/>
          <p14:tracePt t="28164" x="5588000" y="2954338"/>
          <p14:tracePt t="28170" x="5670550" y="2954338"/>
          <p14:tracePt t="28180" x="5724525" y="2954338"/>
          <p14:tracePt t="28186" x="5780088" y="2954338"/>
          <p14:tracePt t="28197" x="5816600" y="2954338"/>
          <p14:tracePt t="28202" x="5843588" y="2954338"/>
          <p14:tracePt t="28219" x="5862638" y="2973388"/>
          <p14:tracePt t="28234" x="5862638" y="2982913"/>
          <p14:tracePt t="28242" x="5870575" y="3009900"/>
          <p14:tracePt t="28251" x="5870575" y="3017838"/>
          <p14:tracePt t="28258" x="5870575" y="3054350"/>
          <p14:tracePt t="28274" x="5870575" y="3063875"/>
          <p14:tracePt t="28347" x="5870575" y="3017838"/>
          <p14:tracePt t="28363" x="5862638" y="3000375"/>
          <p14:tracePt t="28372" x="5853113" y="2990850"/>
          <p14:tracePt t="28419" x="5834063" y="3000375"/>
          <p14:tracePt t="28427" x="5816600" y="3017838"/>
          <p14:tracePt t="28435" x="5797550" y="3027363"/>
          <p14:tracePt t="28443" x="5753100" y="3054350"/>
          <p14:tracePt t="28451" x="5734050" y="3073400"/>
          <p14:tracePt t="28459" x="5707063" y="3082925"/>
          <p14:tracePt t="28466" x="5688013" y="3090863"/>
          <p14:tracePt t="28475" x="5653088" y="3090863"/>
          <p14:tracePt t="28482" x="5634038" y="3090863"/>
          <p14:tracePt t="28491" x="5607050" y="3090863"/>
          <p14:tracePt t="28499" x="5588000" y="3090863"/>
          <p14:tracePt t="28507" x="5570538" y="3090863"/>
          <p14:tracePt t="28523" x="5561013" y="3090863"/>
          <p14:tracePt t="28530" x="5551488" y="3090863"/>
          <p14:tracePt t="28538" x="5543550" y="3090863"/>
          <p14:tracePt t="28547" x="5534025" y="3090863"/>
          <p14:tracePt t="28554" x="5524500" y="3082925"/>
          <p14:tracePt t="28571" x="5514975" y="3073400"/>
          <p14:tracePt t="28586" x="5514975" y="3054350"/>
          <p14:tracePt t="28597" x="5507038" y="3046413"/>
          <p14:tracePt t="28614" x="5487988" y="3027363"/>
          <p14:tracePt t="28899" x="5487988" y="3017838"/>
          <p14:tracePt t="28906" x="5487988" y="3009900"/>
          <p14:tracePt t="28914" x="5507038" y="3009900"/>
          <p14:tracePt t="28922" x="5524500" y="3009900"/>
          <p14:tracePt t="28930" x="5551488" y="3009900"/>
          <p14:tracePt t="28938" x="5570538" y="3009900"/>
          <p14:tracePt t="28946" x="5580063" y="3009900"/>
          <p14:tracePt t="28954" x="5607050" y="3009900"/>
          <p14:tracePt t="28963" x="5624513" y="3009900"/>
          <p14:tracePt t="28970" x="5643563" y="3009900"/>
          <p14:tracePt t="28980" x="5653088" y="3009900"/>
          <p14:tracePt t="28986" x="5661025" y="3009900"/>
          <p14:tracePt t="28997" x="5680075" y="3009900"/>
          <p14:tracePt t="29002" x="5697538" y="3009900"/>
          <p14:tracePt t="29013" x="5707063" y="3009900"/>
          <p14:tracePt t="29018" x="5743575" y="3009900"/>
          <p14:tracePt t="29027" x="5807075" y="3036888"/>
          <p14:tracePt t="29034" x="5816600" y="3036888"/>
          <p14:tracePt t="29042" x="5853113" y="3036888"/>
          <p14:tracePt t="29050" x="5889625" y="3046413"/>
          <p14:tracePt t="29058" x="5935663" y="3046413"/>
          <p14:tracePt t="29066" x="5962650" y="3046413"/>
          <p14:tracePt t="29074" x="6035675" y="3090863"/>
          <p14:tracePt t="29082" x="6062663" y="3090863"/>
          <p14:tracePt t="29090" x="6108700" y="3090863"/>
          <p14:tracePt t="29098" x="6126163" y="3090863"/>
          <p14:tracePt t="29106" x="6153150" y="3090863"/>
          <p14:tracePt t="29114" x="6172200" y="3090863"/>
          <p14:tracePt t="29187" x="6189663" y="3090863"/>
          <p14:tracePt t="29203" x="6208713" y="3090863"/>
          <p14:tracePt t="29212" x="6235700" y="3090863"/>
          <p14:tracePt t="29219" x="6254750" y="3109913"/>
          <p14:tracePt t="29227" x="6262688" y="3119438"/>
          <p14:tracePt t="29234" x="6281738" y="3136900"/>
          <p14:tracePt t="29251" x="6291263" y="3146425"/>
          <p14:tracePt t="29435" x="6299200" y="3155950"/>
          <p14:tracePt t="29450" x="6299200" y="3163888"/>
          <p14:tracePt t="29458" x="6299200" y="3173413"/>
          <p14:tracePt t="29466" x="6308725" y="3173413"/>
          <p14:tracePt t="29474" x="6308725" y="3182938"/>
          <p14:tracePt t="29482" x="6308725" y="3192463"/>
          <p14:tracePt t="29490" x="6308725" y="3209925"/>
          <p14:tracePt t="29498" x="6308725" y="3219450"/>
          <p14:tracePt t="29506" x="6308725" y="3236913"/>
          <p14:tracePt t="29514" x="6308725" y="3255963"/>
          <p14:tracePt t="29530" x="6308725" y="3265488"/>
          <p14:tracePt t="29538" x="6308725" y="3273425"/>
          <p14:tracePt t="29546" x="6299200" y="3292475"/>
          <p14:tracePt t="29554" x="6299200" y="3302000"/>
          <p14:tracePt t="29563" x="6291263" y="3309938"/>
          <p14:tracePt t="29570" x="6281738" y="3319463"/>
          <p14:tracePt t="29594" x="6272213" y="3319463"/>
          <p14:tracePt t="29610" x="6254750" y="3328988"/>
          <p14:tracePt t="29626" x="6245225" y="3338513"/>
          <p14:tracePt t="29634" x="6235700" y="3346450"/>
          <p14:tracePt t="29642" x="6226175" y="3346450"/>
          <p14:tracePt t="29650" x="6208713" y="3355975"/>
          <p14:tracePt t="29658" x="6199188" y="3365500"/>
          <p14:tracePt t="29666" x="6172200" y="3365500"/>
          <p14:tracePt t="29674" x="6162675" y="3365500"/>
          <p14:tracePt t="29682" x="6135688" y="3365500"/>
          <p14:tracePt t="29690" x="6116638" y="3382963"/>
          <p14:tracePt t="29698" x="6099175" y="3392488"/>
          <p14:tracePt t="29706" x="6072188" y="3392488"/>
          <p14:tracePt t="29714" x="6035675" y="3402013"/>
          <p14:tracePt t="29722" x="5999163" y="3411538"/>
          <p14:tracePt t="29730" x="5980113" y="3411538"/>
          <p14:tracePt t="29738" x="5962650" y="3438525"/>
          <p14:tracePt t="29746" x="5916613" y="3446463"/>
          <p14:tracePt t="29754" x="5899150" y="3455988"/>
          <p14:tracePt t="29763" x="5999163" y="3529013"/>
          <p14:tracePt t="29770" x="6007100" y="3548063"/>
          <p14:tracePt t="29779" x="5980113" y="3556000"/>
          <p14:tracePt t="29786" x="5943600" y="3575050"/>
          <p14:tracePt t="29797" x="5899150" y="3592513"/>
          <p14:tracePt t="29802" x="5853113" y="3621088"/>
          <p14:tracePt t="29813" x="5797550" y="3621088"/>
          <p14:tracePt t="29818" x="5780088" y="3629025"/>
          <p14:tracePt t="29827" x="5734050" y="3638550"/>
          <p14:tracePt t="29834" x="5688013" y="3657600"/>
          <p14:tracePt t="29843" x="5680075" y="3665538"/>
          <p14:tracePt t="29851" x="5661025" y="3665538"/>
          <p14:tracePt t="29859" x="5634038" y="3675063"/>
          <p14:tracePt t="29866" x="5624513" y="3675063"/>
          <p14:tracePt t="29946" x="5616575" y="3675063"/>
          <p14:tracePt t="30012" x="5607050" y="3675063"/>
          <p14:tracePt t="30147" x="5634038" y="3675063"/>
          <p14:tracePt t="30154" x="5661025" y="3675063"/>
          <p14:tracePt t="30162" x="5688013" y="3648075"/>
          <p14:tracePt t="30170" x="5688013" y="3638550"/>
          <p14:tracePt t="30178" x="5707063" y="3621088"/>
          <p14:tracePt t="30186" x="5743575" y="3602038"/>
          <p14:tracePt t="30195" x="5761038" y="3565525"/>
          <p14:tracePt t="30202" x="5789613" y="3548063"/>
          <p14:tracePt t="30212" x="5789613" y="3529013"/>
          <p14:tracePt t="30218" x="5789613" y="3519488"/>
          <p14:tracePt t="30226" x="5797550" y="3502025"/>
          <p14:tracePt t="30234" x="5807075" y="3482975"/>
          <p14:tracePt t="30242" x="5807075" y="3475038"/>
          <p14:tracePt t="30259" x="5816600" y="3455988"/>
          <p14:tracePt t="30266" x="5826125" y="3446463"/>
          <p14:tracePt t="30274" x="5826125" y="3438525"/>
          <p14:tracePt t="30282" x="5826125" y="3429000"/>
          <p14:tracePt t="30290" x="5826125" y="3419475"/>
          <p14:tracePt t="30298" x="5826125" y="3392488"/>
          <p14:tracePt t="30322" x="5826125" y="3382963"/>
          <p14:tracePt t="30330" x="5807075" y="3338513"/>
          <p14:tracePt t="30339" x="5797550" y="3338513"/>
          <p14:tracePt t="30347" x="5789613" y="3328988"/>
          <p14:tracePt t="30355" x="5789613" y="3319463"/>
          <p14:tracePt t="30364" x="5780088" y="3309938"/>
          <p14:tracePt t="30371" x="5780088" y="3302000"/>
          <p14:tracePt t="30380" x="5761038" y="3292475"/>
          <p14:tracePt t="30387" x="5753100" y="3282950"/>
          <p14:tracePt t="30398" x="5724525" y="3273425"/>
          <p14:tracePt t="30403" x="5707063" y="3255963"/>
          <p14:tracePt t="30413" x="5697538" y="3246438"/>
          <p14:tracePt t="30418" x="5688013" y="3246438"/>
          <p14:tracePt t="30427" x="5661025" y="3246438"/>
          <p14:tracePt t="30435" x="5634038" y="3209925"/>
          <p14:tracePt t="30443" x="5624513" y="3209925"/>
          <p14:tracePt t="30451" x="5607050" y="3200400"/>
          <p14:tracePt t="30459" x="5597525" y="3192463"/>
          <p14:tracePt t="30467" x="5588000" y="3192463"/>
          <p14:tracePt t="30811" x="5588000" y="3182938"/>
          <p14:tracePt t="30818" x="5607050" y="3192463"/>
          <p14:tracePt t="30826" x="5624513" y="3200400"/>
          <p14:tracePt t="30834" x="5680075" y="3219450"/>
          <p14:tracePt t="30842" x="5688013" y="3228975"/>
          <p14:tracePt t="30858" x="5697538" y="3228975"/>
          <p14:tracePt t="30923" x="5707063" y="3236913"/>
          <p14:tracePt t="30930" x="5707063" y="3246438"/>
          <p14:tracePt t="31396" x="5707063" y="3265488"/>
          <p14:tracePt t="31410" x="5707063" y="3273425"/>
          <p14:tracePt t="31418" x="5697538" y="3302000"/>
          <p14:tracePt t="31426" x="5697538" y="3309938"/>
          <p14:tracePt t="31434" x="5697538" y="3346450"/>
          <p14:tracePt t="31442" x="5688013" y="3355975"/>
          <p14:tracePt t="31450" x="5688013" y="3382963"/>
          <p14:tracePt t="31458" x="5670550" y="3402013"/>
          <p14:tracePt t="31466" x="5661025" y="3411538"/>
          <p14:tracePt t="31474" x="5661025" y="3419475"/>
          <p14:tracePt t="31482" x="5653088" y="3429000"/>
          <p14:tracePt t="31859" x="5653088" y="3438525"/>
          <p14:tracePt t="32227" x="5653088" y="3429000"/>
          <p14:tracePt t="32242" x="5653088" y="3411538"/>
          <p14:tracePt t="32267" x="5661025" y="3375025"/>
          <p14:tracePt t="32276" x="5661025" y="3365500"/>
          <p14:tracePt t="32282" x="5680075" y="3365500"/>
          <p14:tracePt t="32290" x="5688013" y="3338513"/>
          <p14:tracePt t="32298" x="5688013" y="3302000"/>
          <p14:tracePt t="32306" x="5688013" y="3282950"/>
          <p14:tracePt t="32314" x="5688013" y="3255963"/>
          <p14:tracePt t="32322" x="5688013" y="3236913"/>
          <p14:tracePt t="32330" x="5688013" y="3209925"/>
          <p14:tracePt t="32338" x="5688013" y="3200400"/>
          <p14:tracePt t="32346" x="5688013" y="3192463"/>
          <p14:tracePt t="32363" x="5688013" y="3173413"/>
          <p14:tracePt t="32699" x="5724525" y="3209925"/>
          <p14:tracePt t="32706" x="5761038" y="3246438"/>
          <p14:tracePt t="32714" x="5789613" y="3292475"/>
          <p14:tracePt t="32722" x="5816600" y="3338513"/>
          <p14:tracePt t="32730" x="5834063" y="3365500"/>
          <p14:tracePt t="32738" x="5843588" y="3382963"/>
          <p14:tracePt t="32747" x="5843588" y="3392488"/>
          <p14:tracePt t="32754" x="5853113" y="3411538"/>
          <p14:tracePt t="32762" x="5870575" y="3429000"/>
          <p14:tracePt t="32931" x="5870575" y="3438525"/>
          <p14:tracePt t="32979" x="5870575" y="3455988"/>
          <p14:tracePt t="32996" x="5862638" y="3465513"/>
          <p14:tracePt t="33003" x="5862638" y="3475038"/>
          <p14:tracePt t="33010" x="5853113" y="3475038"/>
          <p14:tracePt t="33018" x="5843588" y="3475038"/>
          <p14:tracePt t="33026" x="5834063" y="3475038"/>
          <p14:tracePt t="33034" x="5826125" y="3475038"/>
          <p14:tracePt t="33147" x="5816600" y="3465513"/>
          <p14:tracePt t="33162" x="5816600" y="3455988"/>
          <p14:tracePt t="33170" x="5816600" y="3438525"/>
          <p14:tracePt t="33178" x="5816600" y="3419475"/>
          <p14:tracePt t="33186" x="5816600" y="3411538"/>
          <p14:tracePt t="33202" x="5816600" y="3392488"/>
          <p14:tracePt t="33243" x="5816600" y="3382963"/>
          <p14:tracePt t="33258" x="5816600" y="3365500"/>
          <p14:tracePt t="33266" x="5816600" y="3355975"/>
          <p14:tracePt t="33274" x="5816600" y="3338513"/>
          <p14:tracePt t="33282" x="5816600" y="3319463"/>
          <p14:tracePt t="33290" x="5816600" y="3302000"/>
          <p14:tracePt t="33298" x="5816600" y="3292475"/>
          <p14:tracePt t="33306" x="5816600" y="3282950"/>
          <p14:tracePt t="33314" x="5816600" y="3246438"/>
          <p14:tracePt t="33330" x="5816600" y="3219450"/>
          <p14:tracePt t="33338" x="5816600" y="3209925"/>
          <p14:tracePt t="33346" x="5816600" y="3182938"/>
          <p14:tracePt t="33355" x="5816600" y="3163888"/>
          <p14:tracePt t="33379" x="5797550" y="3146425"/>
          <p14:tracePt t="33611" x="5789613" y="3146425"/>
          <p14:tracePt t="33626" x="5780088" y="3146425"/>
          <p14:tracePt t="33642" x="5770563" y="3155950"/>
          <p14:tracePt t="33650" x="5761038" y="3163888"/>
          <p14:tracePt t="33658" x="5753100" y="3173413"/>
          <p14:tracePt t="33666" x="5734050" y="3173413"/>
          <p14:tracePt t="33674" x="5707063" y="3182938"/>
          <p14:tracePt t="33682" x="5661025" y="3182938"/>
          <p14:tracePt t="33690" x="5607050" y="3182938"/>
          <p14:tracePt t="33698" x="5570538" y="3182938"/>
          <p14:tracePt t="33707" x="5534025" y="3182938"/>
          <p14:tracePt t="33714" x="5497513" y="3182938"/>
          <p14:tracePt t="33723" x="5441950" y="3209925"/>
          <p14:tracePt t="33730" x="5405438" y="3209925"/>
          <p14:tracePt t="33738" x="5397500" y="3209925"/>
          <p14:tracePt t="33747" x="5360988" y="3209925"/>
          <p14:tracePt t="33754" x="5341938" y="3209925"/>
          <p14:tracePt t="33763" x="5314950" y="3209925"/>
          <p14:tracePt t="33787" x="5305425" y="3209925"/>
          <p14:tracePt t="33796" x="5297488" y="3200400"/>
          <p14:tracePt t="33818" x="5297488" y="3182938"/>
          <p14:tracePt t="33835" x="5297488" y="3173413"/>
          <p14:tracePt t="34027" x="5297488" y="3182938"/>
          <p14:tracePt t="34034" x="5297488" y="3200400"/>
          <p14:tracePt t="34042" x="5297488" y="3209925"/>
          <p14:tracePt t="34050" x="5297488" y="3219450"/>
          <p14:tracePt t="34251" x="5297488" y="3236913"/>
          <p14:tracePt t="34259" x="5297488" y="3246438"/>
          <p14:tracePt t="34275" x="5297488" y="3255963"/>
          <p14:tracePt t="34282" x="5297488" y="3265488"/>
          <p14:tracePt t="34298" x="5297488" y="3282950"/>
          <p14:tracePt t="34314" x="5297488" y="3292475"/>
          <p14:tracePt t="34667" x="5305425" y="3282950"/>
          <p14:tracePt t="34674" x="5314950" y="3255963"/>
          <p14:tracePt t="34682" x="5314950" y="3236913"/>
          <p14:tracePt t="34690" x="5324475" y="3219450"/>
          <p14:tracePt t="34698" x="5351463" y="3173413"/>
          <p14:tracePt t="34706" x="5351463" y="3163888"/>
          <p14:tracePt t="34714" x="5368925" y="3155950"/>
          <p14:tracePt t="34722" x="5368925" y="3146425"/>
          <p14:tracePt t="34730" x="5397500" y="3127375"/>
          <p14:tracePt t="34746" x="5397500" y="3119438"/>
          <p14:tracePt t="35004" x="5397500" y="3100388"/>
          <p14:tracePt t="35034" x="5397500" y="3073400"/>
          <p14:tracePt t="35363" x="5397500" y="3082925"/>
          <p14:tracePt t="35370" x="5397500" y="3109913"/>
          <p14:tracePt t="35378" x="5397500" y="3119438"/>
          <p14:tracePt t="35386" x="5397500" y="3146425"/>
          <p14:tracePt t="35402" x="5397500" y="3155950"/>
          <p14:tracePt t="35413" x="5397500" y="3163888"/>
          <p14:tracePt t="35418" x="5387975" y="3192463"/>
          <p14:tracePt t="35459" x="5387975" y="3200400"/>
          <p14:tracePt t="35563" x="5387975" y="3209925"/>
          <p14:tracePt t="35578" x="5387975" y="3228975"/>
          <p14:tracePt t="35715" x="5387975" y="3236913"/>
          <p14:tracePt t="35722" x="5397500" y="3236913"/>
          <p14:tracePt t="35730" x="5424488" y="3236913"/>
          <p14:tracePt t="35738" x="5497513" y="3228975"/>
          <p14:tracePt t="35746" x="5570538" y="3219450"/>
          <p14:tracePt t="35754" x="5597525" y="3219450"/>
          <p14:tracePt t="35762" x="5670550" y="3192463"/>
          <p14:tracePt t="35770" x="5688013" y="3163888"/>
          <p14:tracePt t="35778" x="5734050" y="3163888"/>
          <p14:tracePt t="35786" x="5789613" y="3146425"/>
          <p14:tracePt t="35798" x="5816600" y="3127375"/>
          <p14:tracePt t="35803" x="5834063" y="3127375"/>
          <p14:tracePt t="35814" x="5843588" y="3127375"/>
          <p14:tracePt t="35971" x="5834063" y="3136900"/>
          <p14:tracePt t="35987" x="5834063" y="3146425"/>
          <p14:tracePt t="36076" x="5807075" y="3163888"/>
          <p14:tracePt t="36082" x="5789613" y="3173413"/>
          <p14:tracePt t="36090" x="5761038" y="3200400"/>
          <p14:tracePt t="36098" x="5724525" y="3209925"/>
          <p14:tracePt t="36106" x="5688013" y="3219450"/>
          <p14:tracePt t="36114" x="5670550" y="3228975"/>
          <p14:tracePt t="36122" x="5661025" y="3228975"/>
          <p14:tracePt t="36130" x="5634038" y="3236913"/>
          <p14:tracePt t="36147" x="5616575" y="3236913"/>
          <p14:tracePt t="36155" x="5607050" y="3236913"/>
          <p14:tracePt t="36170" x="5597525" y="3236913"/>
          <p14:tracePt t="36194" x="5588000" y="3236913"/>
          <p14:tracePt t="36202" x="5570538" y="3236913"/>
          <p14:tracePt t="36218" x="5551488" y="3219450"/>
          <p14:tracePt t="36228" x="5524500" y="3192463"/>
          <p14:tracePt t="36235" x="5507038" y="3173413"/>
          <p14:tracePt t="36244" x="5497513" y="3163888"/>
          <p14:tracePt t="36259" x="5470525" y="3136900"/>
          <p14:tracePt t="36275" x="5441950" y="3109913"/>
          <p14:tracePt t="36284" x="5424488" y="3082925"/>
          <p14:tracePt t="36291" x="5414963" y="3073400"/>
          <p14:tracePt t="36315" x="5414963" y="3063875"/>
          <p14:tracePt t="36338" x="5414963" y="3054350"/>
          <p14:tracePt t="36354" x="5414963" y="3046413"/>
          <p14:tracePt t="36378" x="5414963" y="3036888"/>
          <p14:tracePt t="36418" x="5414963" y="3027363"/>
          <p14:tracePt t="36499" x="5424488" y="3017838"/>
          <p14:tracePt t="36539" x="5434013" y="3017838"/>
          <p14:tracePt t="36547" x="5470525" y="3017838"/>
          <p14:tracePt t="36555" x="5514975" y="3017838"/>
          <p14:tracePt t="36565" x="5543550" y="3000375"/>
          <p14:tracePt t="36574" x="5580063" y="3000375"/>
          <p14:tracePt t="36582" x="5624513" y="3000375"/>
          <p14:tracePt t="36586" x="5661025" y="3000375"/>
          <p14:tracePt t="36596" x="5716588" y="3000375"/>
          <p14:tracePt t="36603" x="5780088" y="3000375"/>
          <p14:tracePt t="36613" x="5789613" y="3000375"/>
          <p14:tracePt t="36619" x="5826125" y="3000375"/>
          <p14:tracePt t="36629" x="5843588" y="3000375"/>
          <p14:tracePt t="36635" x="5870575" y="3000375"/>
          <p14:tracePt t="36715" x="5880100" y="3000375"/>
          <p14:tracePt t="36730" x="5907088" y="3000375"/>
          <p14:tracePt t="36738" x="5953125" y="3000375"/>
          <p14:tracePt t="36746" x="5980113" y="3009900"/>
          <p14:tracePt t="36753" x="6053138" y="3017838"/>
          <p14:tracePt t="36762" x="6108700" y="3036888"/>
          <p14:tracePt t="36770" x="6189663" y="3063875"/>
          <p14:tracePt t="36778" x="6218238" y="3063875"/>
          <p14:tracePt t="36787" x="6281738" y="3073400"/>
          <p14:tracePt t="36797" x="6281738" y="3082925"/>
          <p14:tracePt t="36803" x="6299200" y="3082925"/>
          <p14:tracePt t="36815" x="6308725" y="3082925"/>
          <p14:tracePt t="36819" x="6318250" y="3082925"/>
          <p14:tracePt t="36831" x="6326188" y="3082925"/>
          <p14:tracePt t="37027" x="6326188" y="3090863"/>
          <p14:tracePt t="37034" x="6326188" y="3109913"/>
          <p14:tracePt t="37042" x="6335713" y="3136900"/>
          <p14:tracePt t="37050" x="6345238" y="3146425"/>
          <p14:tracePt t="37058" x="6362700" y="3163888"/>
          <p14:tracePt t="37066" x="6408738" y="3200400"/>
          <p14:tracePt t="37074" x="6454775" y="3219450"/>
          <p14:tracePt t="37082" x="6472238" y="3246438"/>
          <p14:tracePt t="37090" x="6500813" y="3273425"/>
          <p14:tracePt t="37098" x="6545263" y="3309938"/>
          <p14:tracePt t="37106" x="6564313" y="3328988"/>
          <p14:tracePt t="37115" x="6610350" y="3375025"/>
          <p14:tracePt t="37122" x="6618288" y="3382963"/>
          <p14:tracePt t="37131" x="6637338" y="3392488"/>
          <p14:tracePt t="37138" x="6654800" y="3411538"/>
          <p14:tracePt t="37178" x="6664325" y="3419475"/>
          <p14:tracePt t="37202" x="6664325" y="3446463"/>
          <p14:tracePt t="37211" x="6664325" y="3455988"/>
          <p14:tracePt t="37243" x="6664325" y="3482975"/>
          <p14:tracePt t="37275" x="6654800" y="3482975"/>
          <p14:tracePt t="37283" x="6637338" y="3482975"/>
          <p14:tracePt t="37291" x="6618288" y="3482975"/>
          <p14:tracePt t="37300" x="6573838" y="3482975"/>
          <p14:tracePt t="37307" x="6554788" y="3482975"/>
          <p14:tracePt t="37315" x="6537325" y="3482975"/>
          <p14:tracePt t="37323" x="6527800" y="3482975"/>
          <p14:tracePt t="37355" x="6518275" y="3482975"/>
          <p14:tracePt t="37379" x="6508750" y="3465513"/>
          <p14:tracePt t="37387" x="6481763" y="3438525"/>
          <p14:tracePt t="37411" x="6481763" y="3411538"/>
          <p14:tracePt t="37419" x="6481763" y="3402013"/>
          <p14:tracePt t="37428" x="6481763" y="3392488"/>
          <p14:tracePt t="37435" x="6481763" y="3375025"/>
          <p14:tracePt t="37447" x="6481763" y="3355975"/>
          <p14:tracePt t="37451" x="6481763" y="3328988"/>
          <p14:tracePt t="37459" x="6481763" y="3319463"/>
          <p14:tracePt t="37467" x="6481763" y="3309938"/>
          <p14:tracePt t="37475" x="6481763" y="3282950"/>
          <p14:tracePt t="37482" x="6508750" y="3255963"/>
          <p14:tracePt t="37491" x="6527800" y="3246438"/>
          <p14:tracePt t="37498" x="6581775" y="3200400"/>
          <p14:tracePt t="37506" x="6618288" y="3173413"/>
          <p14:tracePt t="37516" x="6664325" y="3146425"/>
          <p14:tracePt t="37523" x="6710363" y="3119438"/>
          <p14:tracePt t="37530" x="6737350" y="3100388"/>
          <p14:tracePt t="37538" x="6783388" y="3082925"/>
          <p14:tracePt t="37547" x="6827838" y="3054350"/>
          <p14:tracePt t="37555" x="6856413" y="3054350"/>
          <p14:tracePt t="37563" x="6900863" y="3046413"/>
          <p14:tracePt t="37571" x="6910388" y="3046413"/>
          <p14:tracePt t="37579" x="6956425" y="3046413"/>
          <p14:tracePt t="37587" x="6964363" y="3046413"/>
          <p14:tracePt t="37596" x="7029450" y="3046413"/>
          <p14:tracePt t="37603" x="7092950" y="3082925"/>
          <p14:tracePt t="37613" x="7138988" y="3119438"/>
          <p14:tracePt t="37619" x="7156450" y="3155950"/>
          <p14:tracePt t="37629" x="7192963" y="3200400"/>
          <p14:tracePt t="37634" x="7212013" y="3246438"/>
          <p14:tracePt t="37643" x="7212013" y="3255963"/>
          <p14:tracePt t="37651" x="7212013" y="3292475"/>
          <p14:tracePt t="37659" x="7229475" y="3309938"/>
          <p14:tracePt t="37666" x="7229475" y="3328988"/>
          <p14:tracePt t="37675" x="7229475" y="3338513"/>
          <p14:tracePt t="37683" x="7229475" y="3355975"/>
          <p14:tracePt t="37699" x="7229475" y="3365500"/>
          <p14:tracePt t="37706" x="7229475" y="3375025"/>
          <p14:tracePt t="37714" x="7212013" y="3382963"/>
          <p14:tracePt t="37723" x="7183438" y="3402013"/>
          <p14:tracePt t="37731" x="7129463" y="3429000"/>
          <p14:tracePt t="37739" x="7056438" y="3438525"/>
          <p14:tracePt t="37746" x="6956425" y="3482975"/>
          <p14:tracePt t="37754" x="6900863" y="3482975"/>
          <p14:tracePt t="37763" x="6827838" y="3482975"/>
          <p14:tracePt t="37770" x="6746875" y="3482975"/>
          <p14:tracePt t="37778" x="6710363" y="3482975"/>
          <p14:tracePt t="37786" x="6637338" y="3465513"/>
          <p14:tracePt t="37794" x="6591300" y="3455988"/>
          <p14:tracePt t="37802" x="6564313" y="3438525"/>
          <p14:tracePt t="37811" x="6537325" y="3402013"/>
          <p14:tracePt t="37818" x="6527800" y="3402013"/>
          <p14:tracePt t="37828" x="6491288" y="3392488"/>
          <p14:tracePt t="37834" x="6481763" y="3382963"/>
          <p14:tracePt t="38051" x="6481763" y="3375025"/>
          <p14:tracePt t="38058" x="6481763" y="3365500"/>
          <p14:tracePt t="38066" x="6481763" y="3338513"/>
          <p14:tracePt t="38082" x="6500813" y="3328988"/>
          <p14:tracePt t="38090" x="6508750" y="3319463"/>
          <p14:tracePt t="38106" x="6518275" y="3309938"/>
          <p14:tracePt t="38218" x="6518275" y="3328988"/>
          <p14:tracePt t="38227" x="6518275" y="3346450"/>
          <p14:tracePt t="38235" x="6518275" y="3392488"/>
          <p14:tracePt t="38243" x="6518275" y="3429000"/>
          <p14:tracePt t="38250" x="6518275" y="3465513"/>
          <p14:tracePt t="38259" x="6518275" y="3482975"/>
          <p14:tracePt t="38267" x="6537325" y="3519488"/>
          <p14:tracePt t="38275" x="6537325" y="3529013"/>
          <p14:tracePt t="38290" x="6537325" y="3538538"/>
          <p14:tracePt t="38307" x="6545263" y="3548063"/>
          <p14:tracePt t="38524" x="6545263" y="3538538"/>
          <p14:tracePt t="38530" x="6545263" y="3519488"/>
          <p14:tracePt t="38546" x="6554788" y="3482975"/>
          <p14:tracePt t="38554" x="6564313" y="3438525"/>
          <p14:tracePt t="38562" x="6581775" y="3411538"/>
          <p14:tracePt t="38570" x="6581775" y="3375025"/>
          <p14:tracePt t="38578" x="6591300" y="3346450"/>
          <p14:tracePt t="38586" x="6591300" y="3338513"/>
          <p14:tracePt t="38596" x="6591300" y="3319463"/>
          <p14:tracePt t="38602" x="6600825" y="3302000"/>
          <p14:tracePt t="38683" x="6591300" y="3292475"/>
          <p14:tracePt t="38690" x="6573838" y="3292475"/>
          <p14:tracePt t="38698" x="6564313" y="3302000"/>
          <p14:tracePt t="38755" x="6554788" y="3309938"/>
          <p14:tracePt t="38772" x="6545263" y="3309938"/>
          <p14:tracePt t="38780" x="6537325" y="3292475"/>
          <p14:tracePt t="38788" x="6537325" y="3282950"/>
          <p14:tracePt t="38798" x="6537325" y="3273425"/>
          <p14:tracePt t="38804" x="6527800" y="3255963"/>
          <p14:tracePt t="38844" x="6518275" y="3255963"/>
          <p14:tracePt t="38859" x="6508750" y="3255963"/>
          <p14:tracePt t="38867" x="6500813" y="3273425"/>
          <p14:tracePt t="38875" x="6491288" y="3292475"/>
          <p14:tracePt t="38886" x="6491288" y="3328988"/>
          <p14:tracePt t="38891" x="6481763" y="3346450"/>
          <p14:tracePt t="38898" x="6472238" y="3382963"/>
          <p14:tracePt t="38906" x="6464300" y="3392488"/>
          <p14:tracePt t="38914" x="6464300" y="3402013"/>
          <p14:tracePt t="38922" x="6454775" y="3411538"/>
          <p14:tracePt t="39115" x="6454775" y="3419475"/>
          <p14:tracePt t="39122" x="6454775" y="3438525"/>
          <p14:tracePt t="39138" x="6454775" y="3455988"/>
          <p14:tracePt t="39699" x="6454775" y="3465513"/>
          <p14:tracePt t="39707" x="6445250" y="3475038"/>
          <p14:tracePt t="40076" x="6435725" y="3482975"/>
          <p14:tracePt t="40082" x="6427788" y="3482975"/>
          <p14:tracePt t="40162" x="6418263" y="3482975"/>
          <p14:tracePt t="40170" x="6418263" y="3475038"/>
          <p14:tracePt t="40178" x="6408738" y="3455988"/>
          <p14:tracePt t="40186" x="6408738" y="3438525"/>
          <p14:tracePt t="40194" x="6408738" y="3419475"/>
          <p14:tracePt t="40291" x="6399213" y="3411538"/>
          <p14:tracePt t="40755" x="6345238" y="3375025"/>
          <p14:tracePt t="40762" x="6318250" y="3375025"/>
          <p14:tracePt t="40770" x="6262688" y="3375025"/>
          <p14:tracePt t="40778" x="6153150" y="3375025"/>
          <p14:tracePt t="40786" x="6080125" y="3375025"/>
          <p14:tracePt t="40794" x="6026150" y="3375025"/>
          <p14:tracePt t="40802" x="5972175" y="3375025"/>
          <p14:tracePt t="40812" x="5953125" y="3375025"/>
          <p14:tracePt t="40818" x="5935663" y="3375025"/>
          <p14:tracePt t="40828" x="5926138" y="3375025"/>
          <p14:tracePt t="40845" x="5916613" y="3375025"/>
          <p14:tracePt t="40923" x="5907088" y="3365500"/>
          <p14:tracePt t="40932" x="5899150" y="3365500"/>
          <p14:tracePt t="40947" x="5889625" y="3346450"/>
          <p14:tracePt t="40955" x="5889625" y="3338513"/>
          <p14:tracePt t="40971" x="5880100" y="3328988"/>
          <p14:tracePt t="41043" x="5870575" y="3319463"/>
          <p14:tracePt t="41083" x="5870575" y="3309938"/>
          <p14:tracePt t="41091" x="5862638" y="3302000"/>
          <p14:tracePt t="41099" x="5843588" y="3282950"/>
          <p14:tracePt t="41115" x="5826125" y="3255963"/>
          <p14:tracePt t="41123" x="5816600" y="3246438"/>
          <p14:tracePt t="41139" x="5797550" y="3228975"/>
          <p14:tracePt t="41148" x="5797550" y="3209925"/>
          <p14:tracePt t="41162" x="5789613" y="3200400"/>
          <p14:tracePt t="41299" x="5789613" y="3219450"/>
          <p14:tracePt t="41308" x="5789613" y="3236913"/>
          <p14:tracePt t="41315" x="5780088" y="3255963"/>
          <p14:tracePt t="41323" x="5780088" y="3282950"/>
          <p14:tracePt t="41331" x="5780088" y="3292475"/>
          <p14:tracePt t="41338" x="5770563" y="3302000"/>
          <p14:tracePt t="41347" x="5770563" y="3309938"/>
          <p14:tracePt t="41475" x="5770563" y="3328988"/>
          <p14:tracePt t="41483" x="5770563" y="3346450"/>
          <p14:tracePt t="41491" x="5761038" y="3365500"/>
          <p14:tracePt t="41499" x="5753100" y="3382963"/>
          <p14:tracePt t="41507" x="5753100" y="3402013"/>
          <p14:tracePt t="41516" x="5753100" y="3419475"/>
          <p14:tracePt t="41523" x="5753100" y="3429000"/>
          <p14:tracePt t="41532" x="5753100" y="3438525"/>
          <p14:tracePt t="41538" x="5753100" y="3455988"/>
          <p14:tracePt t="41554" x="5753100" y="3465513"/>
          <p14:tracePt t="41739" x="5753100" y="3475038"/>
          <p14:tracePt t="41746" x="5816600" y="3475038"/>
          <p14:tracePt t="41754" x="5880100" y="3446463"/>
          <p14:tracePt t="41762" x="6007100" y="3446463"/>
          <p14:tracePt t="41770" x="6116638" y="3438525"/>
          <p14:tracePt t="41778" x="6245225" y="3402013"/>
          <p14:tracePt t="41786" x="6372225" y="3392488"/>
          <p14:tracePt t="41794" x="6472238" y="3375025"/>
          <p14:tracePt t="41802" x="6527800" y="3365500"/>
          <p14:tracePt t="41813" x="6581775" y="3365500"/>
          <p14:tracePt t="41819" x="6618288" y="3346450"/>
          <p14:tracePt t="41835" x="6637338" y="3346450"/>
          <p14:tracePt t="41883" x="6645275" y="3338513"/>
          <p14:tracePt t="42147" x="6637338" y="3346450"/>
          <p14:tracePt t="42227" x="6618288" y="3346450"/>
          <p14:tracePt t="42242" x="6610350" y="3346450"/>
          <p14:tracePt t="42250" x="6591300" y="3346450"/>
          <p14:tracePt t="42258" x="6573838" y="3346450"/>
          <p14:tracePt t="42266" x="6545263" y="3346450"/>
          <p14:tracePt t="42274" x="6518275" y="3346450"/>
          <p14:tracePt t="42282" x="6500813" y="3346450"/>
          <p14:tracePt t="42290" x="6472238" y="3346450"/>
          <p14:tracePt t="42298" x="6454775" y="3346450"/>
          <p14:tracePt t="42307" x="6418263" y="3346450"/>
          <p14:tracePt t="42315" x="6381750" y="3355975"/>
          <p14:tracePt t="42323" x="6372225" y="3355975"/>
          <p14:tracePt t="42379" x="6362700" y="3355975"/>
          <p14:tracePt t="42395" x="6345238" y="3355975"/>
          <p14:tracePt t="42402" x="6335713" y="3355975"/>
          <p14:tracePt t="42410" x="6318250" y="3346450"/>
          <p14:tracePt t="42426" x="6308725" y="3338513"/>
          <p14:tracePt t="42434" x="6299200" y="3328988"/>
          <p14:tracePt t="42445" x="6281738" y="3309938"/>
          <p14:tracePt t="42450" x="6281738" y="3302000"/>
          <p14:tracePt t="42459" x="6281738" y="3292475"/>
          <p14:tracePt t="42467" x="6272213" y="3255963"/>
          <p14:tracePt t="42475" x="6272213" y="3246438"/>
          <p14:tracePt t="42491" x="6272213" y="3219450"/>
          <p14:tracePt t="42499" x="6272213" y="3200400"/>
          <p14:tracePt t="42514" x="6272213" y="3173413"/>
          <p14:tracePt t="42522" x="6272213" y="3163888"/>
          <p14:tracePt t="42587" x="6272213" y="3155950"/>
          <p14:tracePt t="42603" x="6281738" y="3155950"/>
          <p14:tracePt t="42851" x="6291263" y="3155950"/>
          <p14:tracePt t="42858" x="6318250" y="3155950"/>
          <p14:tracePt t="42866" x="6335713" y="3163888"/>
          <p14:tracePt t="42874" x="6354763" y="3182938"/>
          <p14:tracePt t="42882" x="6362700" y="3192463"/>
          <p14:tracePt t="42898" x="6381750" y="3209925"/>
          <p14:tracePt t="42914" x="6391275" y="3228975"/>
          <p14:tracePt t="43404" x="6391275" y="3255963"/>
          <p14:tracePt t="43410" x="6381750" y="3265488"/>
          <p14:tracePt t="43427" x="6372225" y="3273425"/>
          <p14:tracePt t="43434" x="6362700" y="3282950"/>
          <p14:tracePt t="43443" x="6362700" y="3292475"/>
          <p14:tracePt t="43491" x="6345238" y="3309938"/>
          <p14:tracePt t="44867" x="6345238" y="3302000"/>
          <p14:tracePt t="44994" x="6335713" y="3292475"/>
          <p14:tracePt t="45147" x="6335713" y="3273425"/>
          <p14:tracePt t="45820" x="6335713" y="3292475"/>
          <p14:tracePt t="45826" x="6335713" y="3309938"/>
          <p14:tracePt t="45834" x="6318250" y="3346450"/>
          <p14:tracePt t="45842" x="6262688" y="3392488"/>
          <p14:tracePt t="45850" x="6245225" y="3419475"/>
          <p14:tracePt t="45858" x="6162675" y="3475038"/>
          <p14:tracePt t="45866" x="6099175" y="3511550"/>
          <p14:tracePt t="45874" x="6016625" y="3565525"/>
          <p14:tracePt t="45882" x="5916613" y="3621088"/>
          <p14:tracePt t="45900" x="5797550" y="3694113"/>
          <p14:tracePt t="45906" x="5753100" y="3711575"/>
          <p14:tracePt t="45914" x="5697538" y="3748088"/>
          <p14:tracePt t="45922" x="5634038" y="3803650"/>
          <p14:tracePt t="45931" x="5588000" y="3848100"/>
          <p14:tracePt t="45938" x="5570538" y="3884613"/>
          <p14:tracePt t="45947" x="5534025" y="3930650"/>
          <p14:tracePt t="45954" x="5497513" y="3994150"/>
          <p14:tracePt t="45962" x="5461000" y="4040188"/>
          <p14:tracePt t="45970" x="5424488" y="4103688"/>
          <p14:tracePt t="45978" x="5397500" y="4149725"/>
          <p14:tracePt t="45986" x="5360988" y="4195763"/>
          <p14:tracePt t="45994" x="5305425" y="4276725"/>
          <p14:tracePt t="46002" x="5260975" y="4322763"/>
          <p14:tracePt t="46011" x="5205413" y="4395788"/>
          <p14:tracePt t="46018" x="5159375" y="4441825"/>
          <p14:tracePt t="46028" x="5105400" y="4495800"/>
          <p14:tracePt t="46034" x="5059363" y="4522788"/>
          <p14:tracePt t="46045" x="5049838" y="4532313"/>
          <p14:tracePt t="46050" x="5041900" y="4568825"/>
          <p14:tracePt t="46211" x="5022850" y="4587875"/>
          <p14:tracePt t="46218" x="5005388" y="4595813"/>
          <p14:tracePt t="46226" x="4986338" y="4624388"/>
          <p14:tracePt t="46234" x="4978400" y="4624388"/>
          <p14:tracePt t="46243" x="4968875" y="4632325"/>
          <p14:tracePt t="46258" x="4959350" y="4641850"/>
          <p14:tracePt t="46266" x="4949825" y="4641850"/>
          <p14:tracePt t="46275" x="4932363" y="4660900"/>
          <p14:tracePt t="46290" x="4913313" y="4660900"/>
          <p14:tracePt t="46298" x="4905375" y="4660900"/>
          <p14:tracePt t="46306" x="4876800" y="4660900"/>
          <p14:tracePt t="46314" x="4849813" y="4660900"/>
          <p14:tracePt t="46322" x="4832350" y="4660900"/>
          <p14:tracePt t="46330" x="4813300" y="4660900"/>
          <p14:tracePt t="46339" x="4795838" y="4660900"/>
          <p14:tracePt t="46346" x="4786313" y="4660900"/>
          <p14:tracePt t="46354" x="4767263" y="4660900"/>
          <p14:tracePt t="46362" x="4759325" y="4651375"/>
          <p14:tracePt t="46370" x="4749800" y="4641850"/>
          <p14:tracePt t="46379" x="4722813" y="4624388"/>
          <p14:tracePt t="46387" x="4695825" y="4595813"/>
          <p14:tracePt t="46395" x="4686300" y="4578350"/>
          <p14:tracePt t="46403" x="4667250" y="4559300"/>
          <p14:tracePt t="46412" x="4630738" y="4514850"/>
          <p14:tracePt t="46419" x="4622800" y="4478338"/>
          <p14:tracePt t="46428" x="4613275" y="4459288"/>
          <p14:tracePt t="46434" x="4594225" y="4422775"/>
          <p14:tracePt t="46446" x="4586288" y="4413250"/>
          <p14:tracePt t="46450" x="4576763" y="4386263"/>
          <p14:tracePt t="46462" x="4576763" y="4376738"/>
          <p14:tracePt t="46467" x="4576763" y="4368800"/>
          <p14:tracePt t="46475" x="4576763" y="4340225"/>
          <p14:tracePt t="46483" x="4576763" y="4332288"/>
          <p14:tracePt t="46490" x="4576763" y="4313238"/>
          <p14:tracePt t="46499" x="4576763" y="4303713"/>
          <p14:tracePt t="46506" x="4576763" y="4295775"/>
          <p14:tracePt t="46515" x="4576763" y="4276725"/>
          <p14:tracePt t="46522" x="4576763" y="4268788"/>
          <p14:tracePt t="46530" x="4576763" y="4259263"/>
          <p14:tracePt t="46539" x="4567238" y="4249738"/>
          <p14:tracePt t="46547" x="4567238" y="4240213"/>
          <p14:tracePt t="46586" x="4567238" y="4222750"/>
          <p14:tracePt t="46796" x="4567238" y="4232275"/>
          <p14:tracePt t="46802" x="4567238" y="4240213"/>
          <p14:tracePt t="46810" x="4567238" y="4249738"/>
          <p14:tracePt t="46818" x="4567238" y="4276725"/>
          <p14:tracePt t="46827" x="4549775" y="4303713"/>
          <p14:tracePt t="46834" x="4540250" y="4349750"/>
          <p14:tracePt t="46844" x="4540250" y="4395788"/>
          <p14:tracePt t="46850" x="4521200" y="4432300"/>
          <p14:tracePt t="46861" x="4521200" y="4486275"/>
          <p14:tracePt t="46866" x="4521200" y="4541838"/>
          <p14:tracePt t="46875" x="4521200" y="4605338"/>
          <p14:tracePt t="46901" x="4521200" y="4768850"/>
          <p14:tracePt t="46907" x="4521200" y="4797425"/>
          <p14:tracePt t="46914" x="4521200" y="4851400"/>
          <p14:tracePt t="46922" x="4521200" y="4906963"/>
          <p14:tracePt t="46930" x="4521200" y="4960938"/>
          <p14:tracePt t="46938" x="4521200" y="5024438"/>
          <p14:tracePt t="46946" x="4521200" y="5097463"/>
          <p14:tracePt t="46954" x="4521200" y="5153025"/>
          <p14:tracePt t="46962" x="4521200" y="5226050"/>
          <p14:tracePt t="46970" x="4521200" y="5299075"/>
          <p14:tracePt t="46978" x="4521200" y="5353050"/>
          <p14:tracePt t="46986" x="4521200" y="5435600"/>
          <p14:tracePt t="46996" x="4521200" y="5508625"/>
          <p14:tracePt t="47003" x="4521200" y="5562600"/>
          <p14:tracePt t="47012" x="4513263" y="5635625"/>
          <p14:tracePt t="47019" x="4513263" y="5681663"/>
          <p14:tracePt t="47028" x="4513263" y="5764213"/>
          <p14:tracePt t="47034" x="4484688" y="5808663"/>
          <p14:tracePt t="47045" x="4476750" y="5854700"/>
          <p14:tracePt t="47050" x="4476750" y="5881688"/>
          <p14:tracePt t="47061" x="4467225" y="5918200"/>
          <p14:tracePt t="47067" x="4467225" y="5937250"/>
          <p14:tracePt t="47074" x="4457700" y="5973763"/>
          <p14:tracePt t="47082" x="4440238" y="6000750"/>
          <p14:tracePt t="47091" x="4440238" y="6018213"/>
          <p14:tracePt t="47099" x="4430713" y="6046788"/>
          <p14:tracePt t="47107" x="4421188" y="6083300"/>
          <p14:tracePt t="47114" x="4413250" y="6083300"/>
          <p14:tracePt t="47122" x="4413250" y="6091238"/>
          <p14:tracePt t="47130" x="4403725" y="6100763"/>
          <p14:tracePt t="47139" x="4394200" y="6110288"/>
          <p14:tracePt t="47147" x="4394200" y="6119813"/>
          <p14:tracePt t="47162" x="4384675" y="6127750"/>
          <p14:tracePt t="47187" x="4384675" y="6146800"/>
          <p14:tracePt t="47195" x="4384675" y="6156325"/>
          <p14:tracePt t="47226" x="4384675" y="6164263"/>
          <p14:tracePt t="47243" x="4384675" y="6173788"/>
          <p14:tracePt t="47250" x="4384675" y="6192838"/>
          <p14:tracePt t="47261" x="4384675" y="6210300"/>
          <p14:tracePt t="47266" x="4384675" y="6237288"/>
          <p14:tracePt t="47275" x="4384675" y="6256338"/>
          <p14:tracePt t="47282" x="4376738" y="6292850"/>
          <p14:tracePt t="47290" x="4376738" y="6338888"/>
          <p14:tracePt t="47298" x="4376738" y="6365875"/>
          <p14:tracePt t="47307" x="4376738" y="6392863"/>
          <p14:tracePt t="47314" x="4367213" y="6411913"/>
          <p14:tracePt t="47322" x="4367213" y="6438900"/>
          <p14:tracePt t="47330" x="4367213" y="6456363"/>
          <p14:tracePt t="47338" x="4367213" y="6475413"/>
          <p14:tracePt t="47346" x="4357688" y="6483350"/>
          <p14:tracePt t="47914" x="4348163" y="6483350"/>
          <p14:tracePt t="47922" x="4303713" y="6483350"/>
          <p14:tracePt t="47930" x="4230688" y="6483350"/>
          <p14:tracePt t="47938" x="4111625" y="6465888"/>
          <p14:tracePt t="47946" x="4021138" y="6456363"/>
          <p14:tracePt t="47954" x="3938588" y="6429375"/>
          <p14:tracePt t="47963" x="3883025" y="6402388"/>
          <p14:tracePt t="47970" x="3819525" y="6392863"/>
          <p14:tracePt t="47978" x="3802063" y="6392863"/>
          <p14:tracePt t="47986" x="3783013" y="6392863"/>
          <p14:tracePt t="47995" x="3756025" y="6392863"/>
          <p14:tracePt t="48002" x="3746500" y="6392863"/>
          <p14:tracePt t="48011" x="3738563" y="6392863"/>
          <p14:tracePt t="48100" x="3729038" y="6392863"/>
          <p14:tracePt t="48211" x="3719513" y="6392863"/>
          <p14:tracePt t="48379" x="3709988" y="6392863"/>
          <p14:tracePt t="48386" x="3709988" y="6375400"/>
          <p14:tracePt t="48394" x="3709988" y="6356350"/>
          <p14:tracePt t="48402" x="3709988" y="6319838"/>
          <p14:tracePt t="48410" x="3709988" y="6273800"/>
          <p14:tracePt t="48418" x="3709988" y="6237288"/>
          <p14:tracePt t="48427" x="3709988" y="6183313"/>
          <p14:tracePt t="48434" x="3692525" y="6137275"/>
          <p14:tracePt t="48447" x="3665538" y="6073775"/>
          <p14:tracePt t="48451" x="3646488" y="6046788"/>
          <p14:tracePt t="48463" x="3646488" y="6010275"/>
          <p14:tracePt t="48467" x="3646488" y="5991225"/>
          <p14:tracePt t="48476" x="3646488" y="5964238"/>
          <p14:tracePt t="48484" x="3646488" y="5937250"/>
          <p14:tracePt t="48499" x="3646488" y="5910263"/>
          <p14:tracePt t="48507" x="3646488" y="5891213"/>
          <p14:tracePt t="48515" x="3646488" y="5873750"/>
          <p14:tracePt t="48522" x="3646488" y="5854700"/>
          <p14:tracePt t="48530" x="3646488" y="5837238"/>
          <p14:tracePt t="48539" x="3646488" y="5827713"/>
          <p14:tracePt t="48546" x="3646488" y="5818188"/>
          <p14:tracePt t="48882" x="3646488" y="5808663"/>
          <p14:tracePt t="48914" x="3656013" y="5808663"/>
          <p14:tracePt t="48922" x="3683000" y="5808663"/>
          <p14:tracePt t="48930" x="3729038" y="5827713"/>
          <p14:tracePt t="48938" x="3746500" y="5837238"/>
          <p14:tracePt t="48946" x="3810000" y="5873750"/>
          <p14:tracePt t="48954" x="3838575" y="5881688"/>
          <p14:tracePt t="48962" x="3856038" y="5891213"/>
          <p14:tracePt t="48970" x="3883025" y="5900738"/>
          <p14:tracePt t="48979" x="3892550" y="5900738"/>
          <p14:tracePt t="49363" x="3865563" y="5900738"/>
          <p14:tracePt t="49370" x="3846513" y="5900738"/>
          <p14:tracePt t="49378" x="3792538" y="5900738"/>
          <p14:tracePt t="49386" x="3756025" y="5900738"/>
          <p14:tracePt t="49394" x="3709988" y="5900738"/>
          <p14:tracePt t="49402" x="3656013" y="5873750"/>
          <p14:tracePt t="49410" x="3629025" y="5864225"/>
          <p14:tracePt t="49418" x="3582988" y="5854700"/>
          <p14:tracePt t="49427" x="3527425" y="5845175"/>
          <p14:tracePt t="49434" x="3482975" y="5818188"/>
          <p14:tracePt t="49444" x="3463925" y="5808663"/>
          <p14:tracePt t="49450" x="3427413" y="5808663"/>
          <p14:tracePt t="49460" x="3409950" y="5800725"/>
          <p14:tracePt t="49523" x="3400425" y="5791200"/>
          <p14:tracePt t="49540" x="3382963" y="5772150"/>
          <p14:tracePt t="49547" x="3373438" y="5727700"/>
          <p14:tracePt t="49555" x="3354388" y="5699125"/>
          <p14:tracePt t="49563" x="3336925" y="5654675"/>
          <p14:tracePt t="49570" x="3309938" y="5572125"/>
          <p14:tracePt t="49579" x="3263900" y="5489575"/>
          <p14:tracePt t="49586" x="3244850" y="5416550"/>
          <p14:tracePt t="49594" x="3200400" y="5316538"/>
          <p14:tracePt t="49602" x="3171825" y="5253038"/>
          <p14:tracePt t="49610" x="3127375" y="5126038"/>
          <p14:tracePt t="49618" x="3117850" y="5080000"/>
          <p14:tracePt t="49626" x="3090863" y="4997450"/>
          <p14:tracePt t="49634" x="3090863" y="4924425"/>
          <p14:tracePt t="49644" x="3054350" y="4860925"/>
          <p14:tracePt t="49650" x="3044825" y="4768850"/>
          <p14:tracePt t="49659" x="2990850" y="4687888"/>
          <p14:tracePt t="49666" x="2971800" y="4624388"/>
          <p14:tracePt t="49674" x="2935288" y="4551363"/>
          <p14:tracePt t="49682" x="2908300" y="4449763"/>
          <p14:tracePt t="49690" x="2889250" y="4359275"/>
          <p14:tracePt t="49698" x="2852738" y="4259263"/>
          <p14:tracePt t="49706" x="2825750" y="4149725"/>
          <p14:tracePt t="49714" x="2781300" y="4067175"/>
          <p14:tracePt t="49722" x="2752725" y="3967163"/>
          <p14:tracePt t="49730" x="2725738" y="3875088"/>
          <p14:tracePt t="49738" x="2708275" y="3811588"/>
          <p14:tracePt t="49746" x="2689225" y="3730625"/>
          <p14:tracePt t="49754" x="2652713" y="3665538"/>
          <p14:tracePt t="49762" x="2643188" y="3629025"/>
          <p14:tracePt t="49770" x="2635250" y="3611563"/>
          <p14:tracePt t="49778" x="2606675" y="3565525"/>
          <p14:tracePt t="49786" x="2606675" y="3556000"/>
          <p14:tracePt t="49955" x="2598738" y="3556000"/>
          <p14:tracePt t="49970" x="2570163" y="3556000"/>
          <p14:tracePt t="49978" x="2562225" y="3556000"/>
          <p14:tracePt t="49986" x="2552700" y="3556000"/>
          <p14:tracePt t="49994" x="2533650" y="3556000"/>
          <p14:tracePt t="50076" x="2525713" y="3556000"/>
          <p14:tracePt t="50083" x="2516188" y="3548063"/>
          <p14:tracePt t="50090" x="2470150" y="3548063"/>
          <p14:tracePt t="50098" x="2433638" y="3548063"/>
          <p14:tracePt t="50106" x="2360613" y="3548063"/>
          <p14:tracePt t="50114" x="2279650" y="3519488"/>
          <p14:tracePt t="50122" x="2187575" y="3511550"/>
          <p14:tracePt t="50130" x="2097088" y="3492500"/>
          <p14:tracePt t="50138" x="2033588" y="3482975"/>
          <p14:tracePt t="50148" x="1968500" y="3455988"/>
          <p14:tracePt t="50155" x="1914525" y="3446463"/>
          <p14:tracePt t="50162" x="1887538" y="3438525"/>
          <p14:tracePt t="50170" x="1868488" y="3438525"/>
          <p14:tracePt t="50178" x="1860550" y="3429000"/>
          <p14:tracePt t="50186" x="1841500" y="3429000"/>
          <p14:tracePt t="50347" x="1841500" y="3411538"/>
          <p14:tracePt t="50355" x="1841500" y="3402013"/>
          <p14:tracePt t="50363" x="1851025" y="3392488"/>
          <p14:tracePt t="50371" x="1860550" y="3375025"/>
          <p14:tracePt t="50380" x="1868488" y="3365500"/>
          <p14:tracePt t="50387" x="1868488" y="3338513"/>
          <p14:tracePt t="50394" x="1878013" y="3319463"/>
          <p14:tracePt t="50402" x="1878013" y="3292475"/>
          <p14:tracePt t="50410" x="1878013" y="3255963"/>
          <p14:tracePt t="50418" x="1887538" y="3219450"/>
          <p14:tracePt t="50426" x="1887538" y="3192463"/>
          <p14:tracePt t="50434" x="1887538" y="3155950"/>
          <p14:tracePt t="50443" x="1887538" y="3127375"/>
          <p14:tracePt t="50450" x="1887538" y="3100388"/>
          <p14:tracePt t="50460" x="1887538" y="3073400"/>
          <p14:tracePt t="50466" x="1887538" y="3046413"/>
          <p14:tracePt t="50474" x="1887538" y="3009900"/>
          <p14:tracePt t="50482" x="1887538" y="2982913"/>
          <p14:tracePt t="50490" x="1887538" y="2973388"/>
          <p14:tracePt t="50498" x="1895475" y="2963863"/>
          <p14:tracePt t="50506" x="1895475" y="2954338"/>
          <p14:tracePt t="50514" x="1914525" y="2927350"/>
          <p14:tracePt t="50530" x="1924050" y="2927350"/>
          <p14:tracePt t="50596" x="1924050" y="2917825"/>
          <p14:tracePt t="50619" x="1931988" y="2909888"/>
          <p14:tracePt t="50635" x="1941513" y="2900363"/>
          <p14:tracePt t="50643" x="1951038" y="2890838"/>
          <p14:tracePt t="50651" x="1960563" y="2890838"/>
          <p14:tracePt t="50663" x="1987550" y="2881313"/>
          <p14:tracePt t="50667" x="2005013" y="2873375"/>
          <p14:tracePt t="50679" x="2041525" y="2873375"/>
          <p14:tracePt t="50682" x="2087563" y="2854325"/>
          <p14:tracePt t="50691" x="2114550" y="2844800"/>
          <p14:tracePt t="50698" x="2160588" y="2844800"/>
          <p14:tracePt t="50706" x="2187575" y="2844800"/>
          <p14:tracePt t="50714" x="2206625" y="2836863"/>
          <p14:tracePt t="50722" x="2233613" y="2836863"/>
          <p14:tracePt t="50730" x="2251075" y="2836863"/>
          <p14:tracePt t="50738" x="2260600" y="2836863"/>
          <p14:tracePt t="50746" x="2279650" y="2836863"/>
          <p14:tracePt t="50763" x="2287588" y="2836863"/>
          <p14:tracePt t="50786" x="2297113" y="2836863"/>
          <p14:tracePt t="50795" x="2316163" y="2836863"/>
          <p14:tracePt t="50803" x="2352675" y="2836863"/>
          <p14:tracePt t="50810" x="2389188" y="2836863"/>
          <p14:tracePt t="50818" x="2443163" y="2836863"/>
          <p14:tracePt t="50826" x="2516188" y="2836863"/>
          <p14:tracePt t="50834" x="2562225" y="2836863"/>
          <p14:tracePt t="50843" x="2598738" y="2836863"/>
          <p14:tracePt t="50850" x="2616200" y="2836863"/>
          <p14:tracePt t="50861" x="2643188" y="2836863"/>
          <p14:tracePt t="50867" x="2652713" y="2836863"/>
          <p14:tracePt t="50875" x="2662238" y="2836863"/>
          <p14:tracePt t="50883" x="2679700" y="2844800"/>
          <p14:tracePt t="50900" x="2708275" y="2854325"/>
          <p14:tracePt t="50907" x="2716213" y="2863850"/>
          <p14:tracePt t="50915" x="2725738" y="2881313"/>
          <p14:tracePt t="50923" x="2735263" y="2890838"/>
          <p14:tracePt t="50939" x="2735263" y="2900363"/>
          <p14:tracePt t="50987" x="2744788" y="2909888"/>
          <p14:tracePt t="50995" x="2744788" y="2917825"/>
          <p14:tracePt t="51011" x="2752725" y="2927350"/>
          <p14:tracePt t="51019" x="2752725" y="2954338"/>
          <p14:tracePt t="51029" x="2752725" y="2963863"/>
          <p14:tracePt t="51035" x="2762250" y="2973388"/>
          <p14:tracePt t="51047" x="2771775" y="2982913"/>
          <p14:tracePt t="51062" x="2771775" y="3000375"/>
          <p14:tracePt t="51067" x="2781300" y="3000375"/>
          <p14:tracePt t="51107" x="2781300" y="3009900"/>
          <p14:tracePt t="51123" x="2781300" y="3017838"/>
          <p14:tracePt t="51131" x="2781300" y="3036888"/>
          <p14:tracePt t="51139" x="2781300" y="3054350"/>
          <p14:tracePt t="51147" x="2781300" y="3063875"/>
          <p14:tracePt t="51155" x="2781300" y="3090863"/>
          <p14:tracePt t="51164" x="2771775" y="3109913"/>
          <p14:tracePt t="51171" x="2752725" y="3146425"/>
          <p14:tracePt t="51180" x="2752725" y="3182938"/>
          <p14:tracePt t="51187" x="2735263" y="3209925"/>
          <p14:tracePt t="51196" x="2716213" y="3228975"/>
          <p14:tracePt t="51203" x="2698750" y="3273425"/>
          <p14:tracePt t="51214" x="2679700" y="3282950"/>
          <p14:tracePt t="51219" x="2671763" y="3302000"/>
          <p14:tracePt t="51230" x="2652713" y="3319463"/>
          <p14:tracePt t="51235" x="2643188" y="3319463"/>
          <p14:tracePt t="51247" x="2625725" y="3338513"/>
          <p14:tracePt t="51251" x="2616200" y="3346450"/>
          <p14:tracePt t="51268" x="2598738" y="3355975"/>
          <p14:tracePt t="51279" x="2579688" y="3355975"/>
          <p14:tracePt t="51283" x="2552700" y="3365500"/>
          <p14:tracePt t="51290" x="2516188" y="3382963"/>
          <p14:tracePt t="51298" x="2498725" y="3382963"/>
          <p14:tracePt t="51306" x="2470150" y="3392488"/>
          <p14:tracePt t="51315" x="2452688" y="3392488"/>
          <p14:tracePt t="51323" x="2443163" y="3392488"/>
          <p14:tracePt t="51339" x="2433638" y="3392488"/>
          <p14:tracePt t="51346" x="2416175" y="3392488"/>
          <p14:tracePt t="51451" x="2406650" y="3392488"/>
          <p14:tracePt t="51603" x="2397125" y="3402013"/>
          <p14:tracePt t="51610" x="2397125" y="3429000"/>
          <p14:tracePt t="51618" x="2397125" y="3446463"/>
          <p14:tracePt t="51626" x="2397125" y="3502025"/>
          <p14:tracePt t="51634" x="2397125" y="3538538"/>
          <p14:tracePt t="51642" x="2397125" y="3592513"/>
          <p14:tracePt t="51650" x="2397125" y="3675063"/>
          <p14:tracePt t="51659" x="2397125" y="3767138"/>
          <p14:tracePt t="51666" x="2397125" y="3857625"/>
          <p14:tracePt t="51674" x="2379663" y="3967163"/>
          <p14:tracePt t="51682" x="2370138" y="4057650"/>
          <p14:tracePt t="51690" x="2324100" y="4140200"/>
          <p14:tracePt t="51699" x="2316163" y="4259263"/>
          <p14:tracePt t="51707" x="2270125" y="4332288"/>
          <p14:tracePt t="51716" x="2243138" y="4413250"/>
          <p14:tracePt t="51723" x="2224088" y="4478338"/>
          <p14:tracePt t="51731" x="2197100" y="4505325"/>
          <p14:tracePt t="51739" x="2179638" y="4541838"/>
          <p14:tracePt t="51746" x="2179638" y="4551363"/>
          <p14:tracePt t="51755" x="2179638" y="4568825"/>
          <p14:tracePt t="51764" x="2160588" y="4595813"/>
          <p14:tracePt t="51771" x="2151063" y="4595813"/>
          <p14:tracePt t="51779" x="2143125" y="4605338"/>
          <p14:tracePt t="51867" x="2124075" y="4614863"/>
          <p14:tracePt t="51907" x="2114550" y="4624388"/>
          <p14:tracePt t="51923" x="2087563" y="4641850"/>
          <p14:tracePt t="51932" x="2070100" y="4651375"/>
          <p14:tracePt t="51940" x="2051050" y="4660900"/>
          <p14:tracePt t="51947" x="2014538" y="4668838"/>
          <p14:tracePt t="51955" x="1960563" y="4705350"/>
          <p14:tracePt t="51962" x="1914525" y="4714875"/>
          <p14:tracePt t="51971" x="1841500" y="4741863"/>
          <p14:tracePt t="51978" x="1778000" y="4778375"/>
          <p14:tracePt t="51986" x="1677988" y="4841875"/>
          <p14:tracePt t="51995" x="1595438" y="4860925"/>
          <p14:tracePt t="52002" x="1531938" y="4906963"/>
          <p14:tracePt t="52011" x="1449388" y="4987925"/>
          <p14:tracePt t="52018" x="1403350" y="4997450"/>
          <p14:tracePt t="52028" x="1376363" y="5033963"/>
          <p14:tracePt t="52035" x="1330325" y="5053013"/>
          <p14:tracePt t="52044" x="1312863" y="5060950"/>
          <p14:tracePt t="52050" x="1293813" y="5070475"/>
          <p14:tracePt t="52140" x="1285875" y="5070475"/>
          <p14:tracePt t="52235" x="1285875" y="5060950"/>
          <p14:tracePt t="52250" x="1293813" y="5053013"/>
          <p14:tracePt t="52258" x="1303338" y="5043488"/>
          <p14:tracePt t="52266" x="1322388" y="5033963"/>
          <p14:tracePt t="52282" x="1339850" y="5033963"/>
          <p14:tracePt t="52290" x="1358900" y="5024438"/>
          <p14:tracePt t="52298" x="1366838" y="5024438"/>
          <p14:tracePt t="52306" x="1376363" y="5016500"/>
          <p14:tracePt t="52314" x="1412875" y="4997450"/>
          <p14:tracePt t="52322" x="1476375" y="4970463"/>
          <p14:tracePt t="52330" x="1512888" y="4960938"/>
          <p14:tracePt t="52338" x="1576388" y="4924425"/>
          <p14:tracePt t="52346" x="1612900" y="4914900"/>
          <p14:tracePt t="52354" x="1668463" y="4878388"/>
          <p14:tracePt t="52362" x="1685925" y="4870450"/>
          <p14:tracePt t="52370" x="1704975" y="4860925"/>
          <p14:tracePt t="52378" x="1714500" y="4851400"/>
          <p14:tracePt t="52611" x="1751013" y="4851400"/>
          <p14:tracePt t="52619" x="1804988" y="4851400"/>
          <p14:tracePt t="52626" x="1860550" y="4851400"/>
          <p14:tracePt t="52634" x="1931988" y="4851400"/>
          <p14:tracePt t="52643" x="2033588" y="4851400"/>
          <p14:tracePt t="52650" x="2106613" y="4851400"/>
          <p14:tracePt t="52659" x="2160588" y="4851400"/>
          <p14:tracePt t="52666" x="2214563" y="4851400"/>
          <p14:tracePt t="52674" x="2260600" y="4851400"/>
          <p14:tracePt t="52691" x="2279650" y="4841875"/>
          <p14:tracePt t="52971" x="2287588" y="4833938"/>
          <p14:tracePt t="52978" x="2306638" y="4833938"/>
          <p14:tracePt t="52986" x="2324100" y="4833938"/>
          <p14:tracePt t="52994" x="2352675" y="4851400"/>
          <p14:tracePt t="53002" x="2360613" y="4851400"/>
          <p14:tracePt t="53010" x="2370138" y="4860925"/>
          <p14:tracePt t="53018" x="2379663" y="4870450"/>
          <p14:tracePt t="53034" x="2389188" y="4878388"/>
          <p14:tracePt t="53099" x="2397125" y="4878388"/>
          <p14:tracePt t="53114" x="2397125" y="4887913"/>
          <p14:tracePt t="53356" x="2425700" y="4887913"/>
          <p14:tracePt t="53362" x="2462213" y="4887913"/>
          <p14:tracePt t="53370" x="2516188" y="4906963"/>
          <p14:tracePt t="53378" x="2598738" y="4979988"/>
          <p14:tracePt t="53386" x="2716213" y="5070475"/>
          <p14:tracePt t="53394" x="2817813" y="5143500"/>
          <p14:tracePt t="53402" x="2954338" y="5243513"/>
          <p14:tracePt t="53410" x="3136900" y="5380038"/>
          <p14:tracePt t="53418" x="3254375" y="5481638"/>
          <p14:tracePt t="53426" x="3446463" y="5635625"/>
          <p14:tracePt t="53434" x="3546475" y="5735638"/>
          <p14:tracePt t="53443" x="3629025" y="5827713"/>
          <p14:tracePt t="53450" x="3719513" y="5946775"/>
          <p14:tracePt t="53460" x="3775075" y="6027738"/>
          <p14:tracePt t="53466" x="3792538" y="6054725"/>
          <p14:tracePt t="53474" x="3838575" y="6119813"/>
          <p14:tracePt t="53482" x="3846513" y="6119813"/>
          <p14:tracePt t="53490" x="3856038" y="6127750"/>
          <p14:tracePt t="53498" x="3856038" y="6137275"/>
          <p14:tracePt t="53835" x="3856038" y="6119813"/>
          <p14:tracePt t="54194" x="3846513" y="6119813"/>
          <p14:tracePt t="54203" x="3829050" y="6119813"/>
          <p14:tracePt t="54210" x="3783013" y="6119813"/>
          <p14:tracePt t="54218" x="3729038" y="6127750"/>
          <p14:tracePt t="54226" x="3646488" y="6173788"/>
          <p14:tracePt t="54234" x="3600450" y="6192838"/>
          <p14:tracePt t="54242" x="3556000" y="6200775"/>
          <p14:tracePt t="54250" x="3527425" y="6219825"/>
          <p14:tracePt t="54260" x="3519488" y="6229350"/>
          <p14:tracePt t="54266" x="3500438" y="6237288"/>
          <p14:tracePt t="54435" x="3490913" y="6229350"/>
          <p14:tracePt t="54445" x="3473450" y="6219825"/>
          <p14:tracePt t="54452" x="3463925" y="6219825"/>
          <p14:tracePt t="54463" x="3446463" y="6210300"/>
          <p14:tracePt t="54467" x="3390900" y="6200775"/>
          <p14:tracePt t="54479" x="3363913" y="6183313"/>
          <p14:tracePt t="54483" x="3327400" y="6146800"/>
          <p14:tracePt t="54491" x="3300413" y="6137275"/>
          <p14:tracePt t="54500" x="3281363" y="6119813"/>
          <p14:tracePt t="54507" x="3263900" y="6100763"/>
          <p14:tracePt t="54515" x="3244850" y="6083300"/>
          <p14:tracePt t="54523" x="3236913" y="6073775"/>
          <p14:tracePt t="54579" x="3227388" y="6064250"/>
          <p14:tracePt t="54619" x="3217863" y="6054725"/>
          <p14:tracePt t="54627" x="3217863" y="6046788"/>
          <p14:tracePt t="54635" x="3217863" y="6037263"/>
          <p14:tracePt t="54648" x="3208338" y="6027738"/>
          <p14:tracePt t="54676" x="3208338" y="6010275"/>
          <p14:tracePt t="54715" x="3263900" y="5983288"/>
          <p14:tracePt t="54723" x="3354388" y="5973763"/>
          <p14:tracePt t="54731" x="3482975" y="5973763"/>
          <p14:tracePt t="54739" x="3629025" y="5973763"/>
          <p14:tracePt t="54746" x="3792538" y="5973763"/>
          <p14:tracePt t="54754" x="3984625" y="5973763"/>
          <p14:tracePt t="54762" x="4165600" y="5973763"/>
          <p14:tracePt t="54771" x="4394200" y="5973763"/>
          <p14:tracePt t="54779" x="4567238" y="5973763"/>
          <p14:tracePt t="54786" x="4713288" y="5973763"/>
          <p14:tracePt t="54795" x="4822825" y="5973763"/>
          <p14:tracePt t="54802" x="4886325" y="5973763"/>
          <p14:tracePt t="54811" x="4895850" y="5973763"/>
          <p14:tracePt t="54939" x="4868863" y="5983288"/>
          <p14:tracePt t="54947" x="4767263" y="6010275"/>
          <p14:tracePt t="54955" x="4659313" y="6027738"/>
          <p14:tracePt t="54964" x="4530725" y="6027738"/>
          <p14:tracePt t="54971" x="4448175" y="6046788"/>
          <p14:tracePt t="54980" x="4340225" y="6046788"/>
          <p14:tracePt t="54987" x="4267200" y="6046788"/>
          <p14:tracePt t="54997" x="4211638" y="6046788"/>
          <p14:tracePt t="55003" x="4165600" y="6046788"/>
          <p14:tracePt t="55013" x="4129088" y="6046788"/>
          <p14:tracePt t="55019" x="4121150" y="6046788"/>
          <p14:tracePt t="55029" x="4111625" y="6046788"/>
          <p14:tracePt t="55059" x="4102100" y="6046788"/>
          <p14:tracePt t="55076" x="4075113" y="6054725"/>
          <p14:tracePt t="55091" x="4065588" y="6064250"/>
          <p14:tracePt t="55107" x="4048125" y="6064250"/>
          <p14:tracePt t="55123" x="4038600" y="6064250"/>
          <p14:tracePt t="55139" x="4029075" y="6064250"/>
          <p14:tracePt t="55147" x="4021138" y="6064250"/>
          <p14:tracePt t="55156" x="4011613" y="6064250"/>
          <p14:tracePt t="55164" x="3975100" y="6054725"/>
          <p14:tracePt t="55170" x="3948113" y="6037263"/>
          <p14:tracePt t="55179" x="3938588" y="6027738"/>
          <p14:tracePt t="55186" x="3911600" y="6010275"/>
          <p14:tracePt t="55194" x="3902075" y="6000750"/>
          <p14:tracePt t="55202" x="3883025" y="5991225"/>
          <p14:tracePt t="55210" x="3865563" y="5991225"/>
          <p14:tracePt t="55227" x="3856038" y="5991225"/>
          <p14:tracePt t="55244" x="3846513" y="5991225"/>
          <p14:tracePt t="55250" x="3829050" y="5991225"/>
          <p14:tracePt t="55261" x="3810000" y="5991225"/>
          <p14:tracePt t="55266" x="3783013" y="5991225"/>
          <p14:tracePt t="55278" x="3775075" y="5991225"/>
          <p14:tracePt t="55282" x="3756025" y="5991225"/>
          <p14:tracePt t="55290" x="3738563" y="5991225"/>
          <p14:tracePt t="55298" x="3729038" y="5991225"/>
          <p14:tracePt t="55322" x="3719513" y="5991225"/>
          <p14:tracePt t="55330" x="3683000" y="5991225"/>
          <p14:tracePt t="55338" x="3656013" y="5991225"/>
          <p14:tracePt t="55346" x="3636963" y="5991225"/>
          <p14:tracePt t="55354" x="3600450" y="5991225"/>
          <p14:tracePt t="55370" x="3582988" y="5991225"/>
          <p14:tracePt t="55378" x="3563938" y="5991225"/>
          <p14:tracePt t="55387" x="3546475" y="5983288"/>
          <p14:tracePt t="55394" x="3500438" y="5964238"/>
          <p14:tracePt t="55402" x="3473450" y="5946775"/>
          <p14:tracePt t="55411" x="3427413" y="5910263"/>
          <p14:tracePt t="55418" x="3373438" y="5854700"/>
          <p14:tracePt t="55427" x="3309938" y="5791200"/>
          <p14:tracePt t="55434" x="3273425" y="5745163"/>
          <p14:tracePt t="55444" x="3236913" y="5662613"/>
          <p14:tracePt t="55450" x="3181350" y="5599113"/>
          <p14:tracePt t="55461" x="3154363" y="5535613"/>
          <p14:tracePt t="55466" x="3100388" y="5435600"/>
          <p14:tracePt t="55477" x="3063875" y="5372100"/>
          <p14:tracePt t="55482" x="3035300" y="5326063"/>
          <p14:tracePt t="55491" x="2998788" y="5280025"/>
          <p14:tracePt t="55498" x="2981325" y="5253038"/>
          <p14:tracePt t="55506" x="2944813" y="5207000"/>
          <p14:tracePt t="55514" x="2925763" y="5180013"/>
          <p14:tracePt t="55522" x="2917825" y="5160963"/>
          <p14:tracePt t="55531" x="2898775" y="5133975"/>
          <p14:tracePt t="55538" x="2889250" y="5126038"/>
          <p14:tracePt t="55546" x="2871788" y="5106988"/>
          <p14:tracePt t="55554" x="2852738" y="5089525"/>
          <p14:tracePt t="55562" x="2844800" y="5080000"/>
          <p14:tracePt t="55570" x="2835275" y="5070475"/>
          <p14:tracePt t="55578" x="2808288" y="5043488"/>
          <p14:tracePt t="55586" x="2798763" y="5024438"/>
          <p14:tracePt t="55594" x="2789238" y="5024438"/>
          <p14:tracePt t="55610" x="2789238" y="5016500"/>
          <p14:tracePt t="55771" x="2789238" y="4997450"/>
          <p14:tracePt t="55786" x="2789238" y="4987925"/>
          <p14:tracePt t="55794" x="2789238" y="4979988"/>
          <p14:tracePt t="55802" x="2789238" y="4970463"/>
          <p14:tracePt t="55810" x="2781300" y="4933950"/>
          <p14:tracePt t="55818" x="2744788" y="4906963"/>
          <p14:tracePt t="55829" x="2716213" y="4870450"/>
          <p14:tracePt t="55835" x="2679700" y="4824413"/>
          <p14:tracePt t="55845" x="2625725" y="4778375"/>
          <p14:tracePt t="55851" x="2606675" y="4714875"/>
          <p14:tracePt t="55862" x="2570163" y="4678363"/>
          <p14:tracePt t="55867" x="2533650" y="4632325"/>
          <p14:tracePt t="55879" x="2516188" y="4605338"/>
          <p14:tracePt t="55894" x="2470150" y="4541838"/>
          <p14:tracePt t="55899" x="2462213" y="4514850"/>
          <p14:tracePt t="55906" x="2462213" y="4495800"/>
          <p14:tracePt t="55914" x="2452688" y="4449763"/>
          <p14:tracePt t="55922" x="2452688" y="4432300"/>
          <p14:tracePt t="55930" x="2452688" y="4395788"/>
          <p14:tracePt t="55938" x="2452688" y="4359275"/>
          <p14:tracePt t="55946" x="2452688" y="4303713"/>
          <p14:tracePt t="55955" x="2452688" y="4276725"/>
          <p14:tracePt t="55962" x="2452688" y="4222750"/>
          <p14:tracePt t="55970" x="2452688" y="4167188"/>
          <p14:tracePt t="55978" x="2452688" y="4130675"/>
          <p14:tracePt t="55986" x="2452688" y="4057650"/>
          <p14:tracePt t="55994" x="2452688" y="4003675"/>
          <p14:tracePt t="56002" x="2452688" y="3948113"/>
          <p14:tracePt t="56011" x="2452688" y="3884613"/>
          <p14:tracePt t="56018" x="2452688" y="3830638"/>
          <p14:tracePt t="56027" x="2452688" y="3794125"/>
          <p14:tracePt t="56034" x="2452688" y="3738563"/>
          <p14:tracePt t="56044" x="2452688" y="3711575"/>
          <p14:tracePt t="56050" x="2452688" y="3675063"/>
          <p14:tracePt t="56061" x="2452688" y="3648075"/>
          <p14:tracePt t="56066" x="2452688" y="3629025"/>
          <p14:tracePt t="56077" x="2452688" y="3602038"/>
          <p14:tracePt t="56082" x="2433638" y="3584575"/>
          <p14:tracePt t="56091" x="2433638" y="3565525"/>
          <p14:tracePt t="56098" x="2433638" y="3556000"/>
          <p14:tracePt t="56106" x="2425700" y="3538538"/>
          <p14:tracePt t="56114" x="2425700" y="3519488"/>
          <p14:tracePt t="56130" x="2425700" y="3502025"/>
          <p14:tracePt t="56155" x="2425700" y="3482975"/>
          <p14:tracePt t="56178" x="2416175" y="3465513"/>
          <p14:tracePt t="56667" x="2443163" y="3455988"/>
          <p14:tracePt t="56675" x="2570163" y="3455988"/>
          <p14:tracePt t="56682" x="2735263" y="3455988"/>
          <p14:tracePt t="56690" x="2935288" y="3455988"/>
          <p14:tracePt t="56698" x="3190875" y="3475038"/>
          <p14:tracePt t="56706" x="3463925" y="3492500"/>
          <p14:tracePt t="56714" x="3665538" y="3511550"/>
          <p14:tracePt t="56722" x="3829050" y="3529013"/>
          <p14:tracePt t="56730" x="3984625" y="3556000"/>
          <p14:tracePt t="56738" x="4075113" y="3565525"/>
          <p14:tracePt t="56746" x="4184650" y="3584575"/>
          <p14:tracePt t="56754" x="4238625" y="3584575"/>
          <p14:tracePt t="56762" x="4294188" y="3584575"/>
          <p14:tracePt t="56771" x="4357688" y="3584575"/>
          <p14:tracePt t="56779" x="4384675" y="3584575"/>
          <p14:tracePt t="56786" x="4403725" y="3584575"/>
          <p14:tracePt t="56795" x="4421188" y="3584575"/>
          <p14:tracePt t="56802" x="4448175" y="3592513"/>
          <p14:tracePt t="56811" x="4476750" y="3611563"/>
          <p14:tracePt t="56818" x="4494213" y="3621088"/>
          <p14:tracePt t="56827" x="4530725" y="3648075"/>
          <p14:tracePt t="56834" x="4549775" y="3665538"/>
          <p14:tracePt t="56844" x="4567238" y="3675063"/>
          <p14:tracePt t="56850" x="4613275" y="3694113"/>
          <p14:tracePt t="56861" x="4630738" y="3711575"/>
          <p14:tracePt t="56878" x="4649788" y="3721100"/>
          <p14:tracePt t="56914" x="4676775" y="3721100"/>
          <p14:tracePt t="56922" x="4703763" y="3721100"/>
          <p14:tracePt t="56930" x="4759325" y="3721100"/>
          <p14:tracePt t="56938" x="4859338" y="3694113"/>
          <p14:tracePt t="56946" x="4986338" y="3694113"/>
          <p14:tracePt t="56954" x="5105400" y="3648075"/>
          <p14:tracePt t="56962" x="5232400" y="3638550"/>
          <p14:tracePt t="56970" x="5360988" y="3638550"/>
          <p14:tracePt t="56979" x="5507038" y="3621088"/>
          <p14:tracePt t="56986" x="5653088" y="3621088"/>
          <p14:tracePt t="56994" x="5761038" y="3621088"/>
          <p14:tracePt t="57003" x="5853113" y="3621088"/>
          <p14:tracePt t="57011" x="5926138" y="3611563"/>
          <p14:tracePt t="57018" x="5989638" y="3584575"/>
          <p14:tracePt t="57027" x="6007100" y="3584575"/>
          <p14:tracePt t="57034" x="6016625" y="3584575"/>
          <p14:tracePt t="57044" x="6026150" y="3575050"/>
          <p14:tracePt t="57403" x="6007100" y="3575050"/>
          <p14:tracePt t="57410" x="5980113" y="3575050"/>
          <p14:tracePt t="57418" x="5953125" y="3584575"/>
          <p14:tracePt t="57426" x="5916613" y="3584575"/>
          <p14:tracePt t="57434" x="5907088" y="3592513"/>
          <p14:tracePt t="57556" x="5889625" y="3592513"/>
          <p14:tracePt t="57561" x="5880100" y="3592513"/>
          <p14:tracePt t="57570" x="5862638" y="3602038"/>
          <p14:tracePt t="57586" x="5843588" y="3602038"/>
          <p14:tracePt t="57602" x="5834063" y="3602038"/>
          <p14:tracePt t="57610" x="5816600" y="3621088"/>
          <p14:tracePt t="57660" x="5789613" y="3629025"/>
          <p14:tracePt t="57723" x="5780088" y="3629025"/>
          <p14:tracePt t="57739" x="5770563" y="3629025"/>
          <p14:tracePt t="57747" x="5761038" y="3629025"/>
          <p14:tracePt t="57762" x="5753100" y="3629025"/>
          <p14:tracePt t="57770" x="5743575" y="3629025"/>
          <p14:tracePt t="57778" x="5724525" y="3629025"/>
          <p14:tracePt t="57786" x="5716588" y="3629025"/>
          <p14:tracePt t="57794" x="5707063" y="3621088"/>
          <p14:tracePt t="57891" x="5697538" y="3621088"/>
          <p14:tracePt t="57931" x="5680075" y="3621088"/>
          <p14:tracePt t="57947" x="5670550" y="3621088"/>
          <p14:tracePt t="57971" x="5661025" y="3611563"/>
          <p14:tracePt t="57987" x="5653088" y="3602038"/>
          <p14:tracePt t="58003" x="5643563" y="3592513"/>
          <p14:tracePt t="58202" x="5643563" y="3584575"/>
          <p14:tracePt t="58210" x="5643563" y="3575050"/>
          <p14:tracePt t="58218" x="5653088" y="3565525"/>
          <p14:tracePt t="58226" x="5670550" y="3548063"/>
          <p14:tracePt t="58234" x="5680075" y="3548063"/>
          <p14:tracePt t="58243" x="5688013" y="3538538"/>
          <p14:tracePt t="58250" x="5697538" y="3502025"/>
          <p14:tracePt t="58259" x="5707063" y="3492500"/>
          <p14:tracePt t="58266" x="5707063" y="3482975"/>
          <p14:tracePt t="58276" x="5716588" y="3465513"/>
          <p14:tracePt t="58282" x="5716588" y="3446463"/>
          <p14:tracePt t="58290" x="5724525" y="3429000"/>
          <p14:tracePt t="58298" x="5724525" y="3419475"/>
          <p14:tracePt t="58306" x="5724525" y="3411538"/>
          <p14:tracePt t="58314" x="5724525" y="3392488"/>
          <p14:tracePt t="58322" x="5724525" y="3375025"/>
          <p14:tracePt t="58331" x="5724525" y="3338513"/>
          <p14:tracePt t="58339" x="5724525" y="3328988"/>
          <p14:tracePt t="58347" x="5724525" y="3282950"/>
          <p14:tracePt t="58355" x="5724525" y="3265488"/>
          <p14:tracePt t="58362" x="5724525" y="3236913"/>
          <p14:tracePt t="58371" x="5724525" y="3192463"/>
          <p14:tracePt t="58379" x="5724525" y="3182938"/>
          <p14:tracePt t="58387" x="5724525" y="3136900"/>
          <p14:tracePt t="58395" x="5707063" y="3119438"/>
          <p14:tracePt t="58402" x="5697538" y="3090863"/>
          <p14:tracePt t="58411" x="5688013" y="3063875"/>
          <p14:tracePt t="58419" x="5680075" y="3046413"/>
          <p14:tracePt t="58427" x="5643563" y="3017838"/>
          <p14:tracePt t="58435" x="5643563" y="3009900"/>
          <p14:tracePt t="58723" x="5653088" y="3009900"/>
          <p14:tracePt t="58732" x="5716588" y="3009900"/>
          <p14:tracePt t="58738" x="5789613" y="3036888"/>
          <p14:tracePt t="58746" x="5853113" y="3054350"/>
          <p14:tracePt t="58754" x="5943600" y="3082925"/>
          <p14:tracePt t="58762" x="6007100" y="3100388"/>
          <p14:tracePt t="58770" x="6035675" y="3109913"/>
          <p14:tracePt t="58778" x="6099175" y="3127375"/>
          <p14:tracePt t="58786" x="6126163" y="3136900"/>
          <p14:tracePt t="58795" x="6145213" y="3146425"/>
          <p14:tracePt t="58802" x="6153150" y="3155950"/>
          <p14:tracePt t="58810" x="6162675" y="3155950"/>
          <p14:tracePt t="58867" x="6172200" y="3155950"/>
          <p14:tracePt t="58883" x="6199188" y="3163888"/>
          <p14:tracePt t="58893" x="6235700" y="3192463"/>
          <p14:tracePt t="58900" x="6262688" y="3209925"/>
          <p14:tracePt t="58907" x="6318250" y="3228975"/>
          <p14:tracePt t="58914" x="6381750" y="3273425"/>
          <p14:tracePt t="58922" x="6427788" y="3292475"/>
          <p14:tracePt t="58930" x="6464300" y="3309938"/>
          <p14:tracePt t="58938" x="6491288" y="3338513"/>
          <p14:tracePt t="58954" x="6508750" y="3346450"/>
          <p14:tracePt t="59059" x="6508750" y="3355975"/>
          <p14:tracePt t="59066" x="6508750" y="3375025"/>
          <p14:tracePt t="59074" x="6508750" y="3392488"/>
          <p14:tracePt t="59082" x="6491288" y="3419475"/>
          <p14:tracePt t="59090" x="6427788" y="3438525"/>
          <p14:tracePt t="59098" x="6381750" y="3475038"/>
          <p14:tracePt t="59106" x="6354763" y="3482975"/>
          <p14:tracePt t="59114" x="6308725" y="3492500"/>
          <p14:tracePt t="59122" x="6262688" y="3511550"/>
          <p14:tracePt t="59130" x="6254750" y="3511550"/>
          <p14:tracePt t="59138" x="6235700" y="3511550"/>
          <p14:tracePt t="59170" x="6226175" y="3511550"/>
          <p14:tracePt t="59227" x="6218238" y="3511550"/>
          <p14:tracePt t="59234" x="6189663" y="3511550"/>
          <p14:tracePt t="59242" x="6135688" y="3511550"/>
          <p14:tracePt t="59250" x="6016625" y="3575050"/>
          <p14:tracePt t="59259" x="5880100" y="3675063"/>
          <p14:tracePt t="59266" x="5761038" y="3767138"/>
          <p14:tracePt t="59275" x="5624513" y="3857625"/>
          <p14:tracePt t="59282" x="5487988" y="3967163"/>
          <p14:tracePt t="59290" x="5387975" y="4067175"/>
          <p14:tracePt t="59298" x="5232400" y="4195763"/>
          <p14:tracePt t="59306" x="5132388" y="4295775"/>
          <p14:tracePt t="59314" x="5022850" y="4386263"/>
          <p14:tracePt t="59322" x="4905375" y="4478338"/>
          <p14:tracePt t="59330" x="4822825" y="4559300"/>
          <p14:tracePt t="59338" x="4759325" y="4614863"/>
          <p14:tracePt t="59346" x="4703763" y="4660900"/>
          <p14:tracePt t="59354" x="4659313" y="4697413"/>
          <p14:tracePt t="59363" x="4649788" y="4705350"/>
          <p14:tracePt t="59595" x="4640263" y="4724400"/>
          <p14:tracePt t="59610" x="4640263" y="4732338"/>
          <p14:tracePt t="59626" x="4630738" y="4732338"/>
          <p14:tracePt t="59634" x="4613275" y="4751388"/>
          <p14:tracePt t="59642" x="4594225" y="4768850"/>
          <p14:tracePt t="59650" x="4557713" y="4797425"/>
          <p14:tracePt t="59658" x="4503738" y="4833938"/>
          <p14:tracePt t="59666" x="4467225" y="4851400"/>
          <p14:tracePt t="59675" x="4413250" y="4897438"/>
          <p14:tracePt t="59682" x="4348163" y="4933950"/>
          <p14:tracePt t="59690" x="4303713" y="4970463"/>
          <p14:tracePt t="59698" x="4202113" y="5043488"/>
          <p14:tracePt t="59706" x="4138613" y="5080000"/>
          <p14:tracePt t="59714" x="4094163" y="5106988"/>
          <p14:tracePt t="59722" x="4038600" y="5143500"/>
          <p14:tracePt t="59730" x="4021138" y="5153025"/>
          <p14:tracePt t="59738" x="3992563" y="5160963"/>
          <p14:tracePt t="59795" x="3984625" y="5160963"/>
          <p14:tracePt t="59803" x="3975100" y="5160963"/>
          <p14:tracePt t="60004" x="3992563" y="5170488"/>
          <p14:tracePt t="60010" x="4029075" y="5197475"/>
          <p14:tracePt t="60018" x="4048125" y="5233988"/>
          <p14:tracePt t="60026" x="4075113" y="5262563"/>
          <p14:tracePt t="60034" x="4084638" y="5280025"/>
          <p14:tracePt t="60042" x="4094163" y="5289550"/>
          <p14:tracePt t="60050" x="4094163" y="5307013"/>
          <p14:tracePt t="60061" x="4102100" y="5335588"/>
          <p14:tracePt t="60099" x="4102100" y="5343525"/>
          <p14:tracePt t="60115" x="4111625" y="5362575"/>
          <p14:tracePt t="60123" x="4121150" y="5372100"/>
          <p14:tracePt t="60132" x="4138613" y="5389563"/>
          <p14:tracePt t="60387" x="4148138" y="5389563"/>
          <p14:tracePt t="60403" x="4148138" y="5408613"/>
          <p14:tracePt t="60410" x="4148138" y="5426075"/>
          <p14:tracePt t="60418" x="4148138" y="5435600"/>
          <p14:tracePt t="60426" x="4121150" y="5462588"/>
          <p14:tracePt t="60434" x="4111625" y="5472113"/>
          <p14:tracePt t="60442" x="4075113" y="5508625"/>
          <p14:tracePt t="60450" x="4057650" y="5526088"/>
          <p14:tracePt t="60459" x="4038600" y="5554663"/>
          <p14:tracePt t="60466" x="4002088" y="5572125"/>
          <p14:tracePt t="60477" x="3975100" y="5581650"/>
          <p14:tracePt t="60482" x="3948113" y="5589588"/>
          <p14:tracePt t="60491" x="3902075" y="5626100"/>
          <p14:tracePt t="60498" x="3865563" y="5626100"/>
          <p14:tracePt t="60506" x="3838575" y="5635625"/>
          <p14:tracePt t="60514" x="3810000" y="5635625"/>
          <p14:tracePt t="60522" x="3783013" y="5645150"/>
          <p14:tracePt t="60530" x="3765550" y="5645150"/>
          <p14:tracePt t="60538" x="3746500" y="5645150"/>
          <p14:tracePt t="60546" x="3729038" y="5645150"/>
          <p14:tracePt t="60579" x="3719513" y="5645150"/>
          <p14:tracePt t="60587" x="3709988" y="5645150"/>
          <p14:tracePt t="60611" x="3709988" y="5635625"/>
          <p14:tracePt t="60779" x="3702050" y="5626100"/>
          <p14:tracePt t="60818" x="3683000" y="5618163"/>
          <p14:tracePt t="60826" x="3656013" y="5599113"/>
          <p14:tracePt t="60834" x="3629025" y="5572125"/>
          <p14:tracePt t="60842" x="3592513" y="5508625"/>
          <p14:tracePt t="60850" x="3556000" y="5462588"/>
          <p14:tracePt t="60860" x="3500438" y="5380038"/>
          <p14:tracePt t="60866" x="3455988" y="5299075"/>
          <p14:tracePt t="60876" x="3446463" y="5253038"/>
          <p14:tracePt t="60882" x="3427413" y="5189538"/>
          <p14:tracePt t="60890" x="3427413" y="5153025"/>
          <p14:tracePt t="60898" x="3400425" y="5116513"/>
          <p14:tracePt t="60906" x="3400425" y="5097463"/>
          <p14:tracePt t="60922" x="3400425" y="5070475"/>
          <p14:tracePt t="60938" x="3400425" y="5060950"/>
          <p14:tracePt t="60963" x="3400425" y="5053013"/>
          <p14:tracePt t="60970" x="3436938" y="5043488"/>
          <p14:tracePt t="60979" x="3509963" y="5043488"/>
          <p14:tracePt t="60986" x="3636963" y="5043488"/>
          <p14:tracePt t="60994" x="3738563" y="5033963"/>
          <p14:tracePt t="61003" x="3865563" y="5033963"/>
          <p14:tracePt t="61011" x="4011613" y="5033963"/>
          <p14:tracePt t="61018" x="4175125" y="5033963"/>
          <p14:tracePt t="61028" x="4367213" y="5033963"/>
          <p14:tracePt t="61034" x="4594225" y="5033963"/>
          <p14:tracePt t="61044" x="4832350" y="4997450"/>
          <p14:tracePt t="61062" x="5260975" y="4979988"/>
          <p14:tracePt t="61066" x="5424488" y="4960938"/>
          <p14:tracePt t="61075" x="5551488" y="4951413"/>
          <p14:tracePt t="61082" x="5634038" y="4924425"/>
          <p14:tracePt t="61090" x="5688013" y="4914900"/>
          <p14:tracePt t="61098" x="5753100" y="4897438"/>
          <p14:tracePt t="61106" x="5780088" y="4897438"/>
          <p14:tracePt t="61122" x="5789613" y="4897438"/>
          <p14:tracePt t="61323" x="5807075" y="4906963"/>
          <p14:tracePt t="61330" x="5816600" y="4960938"/>
          <p14:tracePt t="61338" x="5853113" y="4997450"/>
          <p14:tracePt t="61346" x="5870575" y="5043488"/>
          <p14:tracePt t="61354" x="5880100" y="5070475"/>
          <p14:tracePt t="61362" x="5899150" y="5089525"/>
          <p14:tracePt t="61370" x="5926138" y="5126038"/>
          <p14:tracePt t="61379" x="5926138" y="5143500"/>
          <p14:tracePt t="61394" x="5943600" y="5160963"/>
          <p14:tracePt t="61435" x="5953125" y="5160963"/>
          <p14:tracePt t="61442" x="5972175" y="5160963"/>
          <p14:tracePt t="61450" x="5999163" y="5153025"/>
          <p14:tracePt t="61459" x="5999163" y="5126038"/>
          <p14:tracePt t="61466" x="6016625" y="5070475"/>
          <p14:tracePt t="61475" x="6035675" y="5006975"/>
          <p14:tracePt t="61482" x="6053138" y="4933950"/>
          <p14:tracePt t="61490" x="6053138" y="4814888"/>
          <p14:tracePt t="61498" x="6062663" y="4741863"/>
          <p14:tracePt t="61506" x="6080125" y="4651375"/>
          <p14:tracePt t="61514" x="6080125" y="4541838"/>
          <p14:tracePt t="61522" x="6080125" y="4468813"/>
          <p14:tracePt t="61530" x="6080125" y="4340225"/>
          <p14:tracePt t="61538" x="6080125" y="4249738"/>
          <p14:tracePt t="61546" x="6080125" y="4130675"/>
          <p14:tracePt t="61554" x="6080125" y="4003675"/>
          <p14:tracePt t="61562" x="6080125" y="3894138"/>
          <p14:tracePt t="61570" x="6080125" y="3784600"/>
          <p14:tracePt t="61578" x="6080125" y="3657600"/>
          <p14:tracePt t="61586" x="6080125" y="3584575"/>
          <p14:tracePt t="61594" x="6080125" y="3511550"/>
          <p14:tracePt t="61602" x="6108700" y="3438525"/>
          <p14:tracePt t="61611" x="6116638" y="3392488"/>
          <p14:tracePt t="61618" x="6116638" y="3365500"/>
          <p14:tracePt t="61627" x="6116638" y="3355975"/>
          <p14:tracePt t="61683" x="6126163" y="3346450"/>
          <p14:tracePt t="61707" x="6126163" y="3355975"/>
          <p14:tracePt t="61724" x="6126163" y="3365500"/>
          <p14:tracePt t="61731" x="6126163" y="3375025"/>
          <p14:tracePt t="61739" x="6126163" y="3382963"/>
          <p14:tracePt t="61899" x="6126163" y="3392488"/>
          <p14:tracePt t="61907" x="6126163" y="3402013"/>
          <p14:tracePt t="61915" x="6126163" y="3429000"/>
          <p14:tracePt t="61923" x="6126163" y="3446463"/>
          <p14:tracePt t="61930" x="6126163" y="3475038"/>
          <p14:tracePt t="61938" x="6126163" y="3492500"/>
          <p14:tracePt t="61946" x="6126163" y="3519488"/>
          <p14:tracePt t="61954" x="6126163" y="3538538"/>
          <p14:tracePt t="61971" x="6126163" y="3556000"/>
          <p14:tracePt t="61978" x="6126163" y="3565525"/>
          <p14:tracePt t="62284" x="6126163" y="3575050"/>
          <p14:tracePt t="62291" x="6108700" y="3584575"/>
          <p14:tracePt t="62298" x="6053138" y="3584575"/>
          <p14:tracePt t="62306" x="6007100" y="3611563"/>
          <p14:tracePt t="62314" x="5989638" y="3611563"/>
          <p14:tracePt t="62322" x="5943600" y="3611563"/>
          <p14:tracePt t="62338" x="5916613" y="3611563"/>
          <p14:tracePt t="62346" x="5907088" y="3611563"/>
          <p14:tracePt t="62354" x="5899150" y="3611563"/>
          <p14:tracePt t="62362" x="5880100" y="3611563"/>
          <p14:tracePt t="62547" x="5870575" y="3611563"/>
          <p14:tracePt t="62819" x="5862638" y="3611563"/>
          <p14:tracePt t="62834" x="5843588" y="3611563"/>
          <p14:tracePt t="62850" x="5834063" y="3611563"/>
          <p14:tracePt t="62858" x="5826125" y="3602038"/>
          <p14:tracePt t="62916" x="5816600" y="3592513"/>
          <p14:tracePt t="63067" x="5797550" y="3592513"/>
          <p14:tracePt t="63074" x="5789613" y="3592513"/>
          <p14:tracePt t="63082" x="5789613" y="3602038"/>
          <p14:tracePt t="63090" x="5780088" y="3611563"/>
          <p14:tracePt t="63387" x="5770563" y="3621088"/>
          <p14:tracePt t="63706" x="5797550" y="3621088"/>
          <p14:tracePt t="63714" x="5880100" y="3592513"/>
          <p14:tracePt t="63722" x="5972175" y="3575050"/>
          <p14:tracePt t="63730" x="6053138" y="3556000"/>
          <p14:tracePt t="63738" x="6108700" y="3529013"/>
          <p14:tracePt t="63746" x="6172200" y="3519488"/>
          <p14:tracePt t="63754" x="6218238" y="3492500"/>
          <p14:tracePt t="63762" x="6235700" y="3482975"/>
          <p14:tracePt t="63770" x="6262688" y="3475038"/>
          <p14:tracePt t="63778" x="6272213" y="3465513"/>
          <p14:tracePt t="63819" x="6281738" y="3455988"/>
          <p14:tracePt t="63986" x="6281738" y="3446463"/>
          <p14:tracePt t="64035" x="6281738" y="3438525"/>
          <p14:tracePt t="64050" x="6281738" y="3419475"/>
          <p14:tracePt t="64058" x="6281738" y="3411538"/>
          <p14:tracePt t="64066" x="6281738" y="3402013"/>
          <p14:tracePt t="64075" x="6281738" y="3392488"/>
          <p14:tracePt t="64082" x="6272213" y="3375025"/>
          <p14:tracePt t="64090" x="6262688" y="3355975"/>
          <p14:tracePt t="64097" x="6254750" y="3355975"/>
          <p14:tracePt t="64105" x="6235700" y="3309938"/>
          <p14:tracePt t="64114" x="6218238" y="3292475"/>
          <p14:tracePt t="64121" x="6208713" y="3273425"/>
          <p14:tracePt t="64129" x="6172200" y="3246438"/>
          <p14:tracePt t="64137" x="6153150" y="3228975"/>
          <p14:tracePt t="64145" x="6126163" y="3192463"/>
          <p14:tracePt t="64154" x="6080125" y="3155950"/>
          <p14:tracePt t="64162" x="6072188" y="3146425"/>
          <p14:tracePt t="64169" x="6043613" y="3119438"/>
          <p14:tracePt t="64178" x="6035675" y="3119438"/>
          <p14:tracePt t="64186" x="6026150" y="3119438"/>
          <p14:tracePt t="64194" x="6007100" y="3109913"/>
          <p14:tracePt t="64210" x="5999163" y="3109913"/>
          <p14:tracePt t="64226" x="5989638" y="3109913"/>
          <p14:tracePt t="64242" x="5980113" y="3109913"/>
          <p14:tracePt t="64250" x="5953125" y="3109913"/>
          <p14:tracePt t="64259" x="5935663" y="3100388"/>
          <p14:tracePt t="64266" x="5889625" y="3082925"/>
          <p14:tracePt t="64276" x="5880100" y="3082925"/>
          <p14:tracePt t="64282" x="5862638" y="3082925"/>
          <p14:tracePt t="64294" x="5843588" y="3082925"/>
          <p14:tracePt t="64299" x="5807075" y="3082925"/>
          <p14:tracePt t="64307" x="5789613" y="3073400"/>
          <p14:tracePt t="64323" x="5770563" y="3073400"/>
          <p14:tracePt t="64339" x="5761038" y="3073400"/>
          <p14:tracePt t="64363" x="5753100" y="3063875"/>
          <p14:tracePt t="64379" x="5734050" y="3063875"/>
          <p14:tracePt t="64395" x="5724525" y="3063875"/>
          <p14:tracePt t="64403" x="5716588" y="3063875"/>
          <p14:tracePt t="64411" x="5716588" y="3054350"/>
          <p14:tracePt t="64435" x="5697538" y="3054350"/>
          <p14:tracePt t="64683" x="5688013" y="3054350"/>
          <p14:tracePt t="64690" x="5688013" y="3063875"/>
          <p14:tracePt t="64698" x="5688013" y="3082925"/>
          <p14:tracePt t="64706" x="5688013" y="3119438"/>
          <p14:tracePt t="64714" x="5688013" y="3127375"/>
          <p14:tracePt t="64722" x="5697538" y="3163888"/>
          <p14:tracePt t="64730" x="5707063" y="3182938"/>
          <p14:tracePt t="64738" x="5724525" y="3236913"/>
          <p14:tracePt t="64746" x="5743575" y="3282950"/>
          <p14:tracePt t="64754" x="5753100" y="3319463"/>
          <p14:tracePt t="64762" x="5753100" y="3365500"/>
          <p14:tracePt t="64770" x="5753100" y="3392488"/>
          <p14:tracePt t="64778" x="5753100" y="3411538"/>
          <p14:tracePt t="64786" x="5753100" y="3429000"/>
          <p14:tracePt t="64794" x="5753100" y="3455988"/>
          <p14:tracePt t="64802" x="5753100" y="3475038"/>
          <p14:tracePt t="64810" x="5743575" y="3492500"/>
          <p14:tracePt t="64818" x="5743575" y="3502025"/>
          <p14:tracePt t="64826" x="5743575" y="3511550"/>
          <p14:tracePt t="64834" x="5734050" y="3519488"/>
          <p14:tracePt t="64843" x="5724525" y="3519488"/>
          <p14:tracePt t="64850" x="5716588" y="3529013"/>
          <p14:tracePt t="64860" x="5716588" y="3538538"/>
          <p14:tracePt t="64866" x="5707063" y="3548063"/>
          <p14:tracePt t="64877" x="5688013" y="3556000"/>
          <p14:tracePt t="64894" x="5688013" y="3565525"/>
          <p14:tracePt t="64915" x="5670550" y="3565525"/>
          <p14:tracePt t="64939" x="5661025" y="3565525"/>
          <p14:tracePt t="65146" x="5653088" y="3575050"/>
          <p14:tracePt t="65506" x="5661025" y="3538538"/>
          <p14:tracePt t="65514" x="5697538" y="3492500"/>
          <p14:tracePt t="65522" x="5743575" y="3475038"/>
          <p14:tracePt t="65530" x="5789613" y="3438525"/>
          <p14:tracePt t="65538" x="5826125" y="3402013"/>
          <p14:tracePt t="65546" x="5870575" y="3365500"/>
          <p14:tracePt t="65555" x="5889625" y="3346450"/>
          <p14:tracePt t="65562" x="5899150" y="3338513"/>
          <p14:tracePt t="65570" x="5907088" y="3338513"/>
          <p14:tracePt t="65803" x="5907088" y="3302000"/>
          <p14:tracePt t="65810" x="5907088" y="3282950"/>
          <p14:tracePt t="65818" x="5907088" y="3273425"/>
          <p14:tracePt t="65826" x="5907088" y="3236913"/>
          <p14:tracePt t="65834" x="5907088" y="3228975"/>
          <p14:tracePt t="65842" x="5907088" y="3200400"/>
          <p14:tracePt t="66323" x="5907088" y="3209925"/>
          <p14:tracePt t="66331" x="5862638" y="3209925"/>
          <p14:tracePt t="66339" x="5753100" y="3209925"/>
          <p14:tracePt t="66347" x="5624513" y="3209925"/>
          <p14:tracePt t="66355" x="5478463" y="3209925"/>
          <p14:tracePt t="66363" x="5334000" y="3209925"/>
          <p14:tracePt t="66371" x="5187950" y="3200400"/>
          <p14:tracePt t="66379" x="5049838" y="3155950"/>
          <p14:tracePt t="66386" x="4905375" y="3119438"/>
          <p14:tracePt t="66395" x="4786313" y="3082925"/>
          <p14:tracePt t="66402" x="4659313" y="3046413"/>
          <p14:tracePt t="66410" x="4540250" y="3000375"/>
          <p14:tracePt t="66418" x="4457700" y="2954338"/>
          <p14:tracePt t="66427" x="4403725" y="2946400"/>
          <p14:tracePt t="66434" x="4367213" y="2917825"/>
          <p14:tracePt t="66443" x="4348163" y="2909888"/>
          <p14:tracePt t="66450" x="4321175" y="2900363"/>
          <p14:tracePt t="66460" x="4303713" y="2890838"/>
          <p14:tracePt t="66477" x="4284663" y="2881313"/>
          <p14:tracePt t="66482" x="4257675" y="2854325"/>
          <p14:tracePt t="66494" x="4248150" y="2854325"/>
          <p14:tracePt t="66498" x="4238625" y="2854325"/>
          <p14:tracePt t="66507" x="4221163" y="2854325"/>
          <p14:tracePt t="66514" x="4202113" y="2854325"/>
          <p14:tracePt t="66522" x="4175125" y="2854325"/>
          <p14:tracePt t="66531" x="4148138" y="2854325"/>
          <p14:tracePt t="66538" x="4094163" y="2844800"/>
          <p14:tracePt t="66546" x="4029075" y="2844800"/>
          <p14:tracePt t="66554" x="3919538" y="2844800"/>
          <p14:tracePt t="66562" x="3846513" y="2844800"/>
          <p14:tracePt t="66570" x="3738563" y="2836863"/>
          <p14:tracePt t="66578" x="3656013" y="2808288"/>
          <p14:tracePt t="66586" x="3582988" y="2808288"/>
          <p14:tracePt t="66596" x="3527425" y="2808288"/>
          <p14:tracePt t="66602" x="3436938" y="2808288"/>
          <p14:tracePt t="66610" x="3363913" y="2808288"/>
          <p14:tracePt t="66618" x="3244850" y="2808288"/>
          <p14:tracePt t="66627" x="3190875" y="2817813"/>
          <p14:tracePt t="66634" x="3090863" y="2863850"/>
          <p14:tracePt t="66643" x="3017838" y="2890838"/>
          <p14:tracePt t="66650" x="2935288" y="2927350"/>
          <p14:tracePt t="66660" x="2889250" y="2954338"/>
          <p14:tracePt t="66666" x="2844800" y="2990850"/>
          <p14:tracePt t="66676" x="2817813" y="3009900"/>
          <p14:tracePt t="66682" x="2781300" y="3046413"/>
          <p14:tracePt t="66693" x="2752725" y="3063875"/>
          <p14:tracePt t="66698" x="2735263" y="3073400"/>
          <p14:tracePt t="66707" x="2716213" y="3090863"/>
          <p14:tracePt t="66714" x="2708275" y="3100388"/>
          <p14:tracePt t="66723" x="2698750" y="3100388"/>
          <p14:tracePt t="66730" x="2689225" y="3100388"/>
          <p14:tracePt t="66746" x="2679700" y="3100388"/>
          <p14:tracePt t="66762" x="2671763" y="3100388"/>
          <p14:tracePt t="66778" x="2652713" y="3100388"/>
          <p14:tracePt t="66819" x="2643188" y="3100388"/>
          <p14:tracePt t="66827" x="2625725" y="3109913"/>
          <p14:tracePt t="66835" x="2598738" y="3119438"/>
          <p14:tracePt t="66846" x="2570163" y="3136900"/>
          <p14:tracePt t="66851" x="2543175" y="3136900"/>
          <p14:tracePt t="66862" x="2506663" y="3155950"/>
          <p14:tracePt t="66866" x="2498725" y="3155950"/>
          <p14:tracePt t="66875" x="2489200" y="3163888"/>
          <p14:tracePt t="66906" x="2489200" y="3173413"/>
          <p14:tracePt t="67067" x="2562225" y="3136900"/>
          <p14:tracePt t="67074" x="2662238" y="3100388"/>
          <p14:tracePt t="67082" x="2771775" y="3054350"/>
          <p14:tracePt t="67090" x="2990850" y="2990850"/>
          <p14:tracePt t="67098" x="3171825" y="2973388"/>
          <p14:tracePt t="67106" x="3427413" y="2936875"/>
          <p14:tracePt t="67114" x="3692525" y="2863850"/>
          <p14:tracePt t="67122" x="3956050" y="2790825"/>
          <p14:tracePt t="67130" x="4184650" y="2717800"/>
          <p14:tracePt t="67138" x="4330700" y="2671763"/>
          <p14:tracePt t="67146" x="4476750" y="2625725"/>
          <p14:tracePt t="67154" x="4540250" y="2617788"/>
          <p14:tracePt t="67162" x="4594225" y="2608263"/>
          <p14:tracePt t="67170" x="4640263" y="2581275"/>
          <p14:tracePt t="67178" x="4703763" y="2571750"/>
          <p14:tracePt t="67186" x="4713288" y="2571750"/>
          <p14:tracePt t="67194" x="4722813" y="2571750"/>
          <p14:tracePt t="67202" x="4740275" y="2571750"/>
          <p14:tracePt t="67211" x="4786313" y="2571750"/>
          <p14:tracePt t="67218" x="4840288" y="2571750"/>
          <p14:tracePt t="67226" x="4895850" y="2571750"/>
          <p14:tracePt t="67234" x="5005388" y="2571750"/>
          <p14:tracePt t="67243" x="5114925" y="2571750"/>
          <p14:tracePt t="67250" x="5232400" y="2589213"/>
          <p14:tracePt t="67259" x="5324475" y="2589213"/>
          <p14:tracePt t="67266" x="5434013" y="2617788"/>
          <p14:tracePt t="67276" x="5534025" y="2662238"/>
          <p14:tracePt t="67282" x="5607050" y="2671763"/>
          <p14:tracePt t="67292" x="5688013" y="2698750"/>
          <p14:tracePt t="67298" x="5753100" y="2727325"/>
          <p14:tracePt t="67306" x="5780088" y="2735263"/>
          <p14:tracePt t="67322" x="5807075" y="2744788"/>
          <p14:tracePt t="67330" x="5826125" y="2763838"/>
          <p14:tracePt t="67338" x="5834063" y="2771775"/>
          <p14:tracePt t="67346" x="5834063" y="2781300"/>
          <p14:tracePt t="67354" x="5843588" y="2800350"/>
          <p14:tracePt t="67362" x="5843588" y="2808288"/>
          <p14:tracePt t="67370" x="5862638" y="2844800"/>
          <p14:tracePt t="67378" x="5862638" y="2854325"/>
          <p14:tracePt t="67386" x="5862638" y="2863850"/>
          <p14:tracePt t="67394" x="5862638" y="2881313"/>
          <p14:tracePt t="67402" x="5862638" y="2890838"/>
          <p14:tracePt t="67410" x="5862638" y="2909888"/>
          <p14:tracePt t="67418" x="5870575" y="2936875"/>
          <p14:tracePt t="67426" x="5870575" y="2946400"/>
          <p14:tracePt t="67434" x="5870575" y="2973388"/>
          <p14:tracePt t="67442" x="5870575" y="2990850"/>
          <p14:tracePt t="67450" x="5870575" y="3017838"/>
          <p14:tracePt t="67459" x="5870575" y="3046413"/>
          <p14:tracePt t="67466" x="5870575" y="3082925"/>
          <p14:tracePt t="67477" x="5889625" y="3119438"/>
          <p14:tracePt t="67482" x="5889625" y="3136900"/>
          <p14:tracePt t="67493" x="5889625" y="3163888"/>
          <p14:tracePt t="67498" x="5899150" y="3182938"/>
          <p14:tracePt t="67507" x="5899150" y="3192463"/>
          <p14:tracePt t="67522" x="5899150" y="3219450"/>
          <p14:tracePt t="67923" x="5899150" y="3228975"/>
          <p14:tracePt t="67931" x="5807075" y="3219450"/>
          <p14:tracePt t="67939" x="5661025" y="3155950"/>
          <p14:tracePt t="67948" x="5507038" y="3127375"/>
          <p14:tracePt t="67955" x="5360988" y="3063875"/>
          <p14:tracePt t="67963" x="5224463" y="3009900"/>
          <p14:tracePt t="67971" x="5095875" y="2963863"/>
          <p14:tracePt t="67979" x="4978400" y="2900363"/>
          <p14:tracePt t="67987" x="4859338" y="2863850"/>
          <p14:tracePt t="67996" x="4786313" y="2836863"/>
          <p14:tracePt t="68003" x="4686300" y="2790825"/>
          <p14:tracePt t="68010" x="4630738" y="2790825"/>
          <p14:tracePt t="68018" x="4567238" y="2781300"/>
          <p14:tracePt t="68027" x="4530725" y="2781300"/>
          <p14:tracePt t="68034" x="4484688" y="2781300"/>
          <p14:tracePt t="68043" x="4421188" y="2781300"/>
          <p14:tracePt t="68051" x="4367213" y="2781300"/>
          <p14:tracePt t="68060" x="4321175" y="2781300"/>
          <p14:tracePt t="68066" x="4284663" y="2781300"/>
          <p14:tracePt t="68077" x="4230688" y="2781300"/>
          <p14:tracePt t="68082" x="4211638" y="2781300"/>
          <p14:tracePt t="68094" x="4175125" y="2781300"/>
          <p14:tracePt t="68109" x="4165600" y="2781300"/>
          <p14:tracePt t="68114" x="4148138" y="2781300"/>
          <p14:tracePt t="68131" x="4138613" y="2771775"/>
          <p14:tracePt t="68146" x="4129088" y="2763838"/>
          <p14:tracePt t="68170" x="4121150" y="2754313"/>
          <p14:tracePt t="68476" x="4121150" y="2744788"/>
          <p14:tracePt t="68482" x="4121150" y="2717800"/>
          <p14:tracePt t="68490" x="4121150" y="2662238"/>
          <p14:tracePt t="68498" x="4121150" y="2598738"/>
          <p14:tracePt t="68506" x="4121150" y="2544763"/>
          <p14:tracePt t="68514" x="4121150" y="2471738"/>
          <p14:tracePt t="68522" x="4121150" y="2416175"/>
          <p14:tracePt t="68530" x="4121150" y="2343150"/>
          <p14:tracePt t="68539" x="4121150" y="2289175"/>
          <p14:tracePt t="68547" x="4121150" y="2225675"/>
          <p14:tracePt t="68555" x="4121150" y="2170113"/>
          <p14:tracePt t="68563" x="4121150" y="2133600"/>
          <p14:tracePt t="68571" x="4121150" y="2089150"/>
          <p14:tracePt t="68579" x="4121150" y="2070100"/>
          <p14:tracePt t="68587" x="4121150" y="2060575"/>
          <p14:tracePt t="68595" x="4121150" y="2052638"/>
          <p14:tracePt t="68715" x="4129088" y="2043113"/>
          <p14:tracePt t="68721" x="4184650" y="2043113"/>
          <p14:tracePt t="68730" x="4267200" y="2043113"/>
          <p14:tracePt t="68738" x="4376738" y="2043113"/>
          <p14:tracePt t="68746" x="4484688" y="2043113"/>
          <p14:tracePt t="68754" x="4594225" y="2043113"/>
          <p14:tracePt t="68762" x="4686300" y="2060575"/>
          <p14:tracePt t="68770" x="4786313" y="2070100"/>
          <p14:tracePt t="68778" x="4859338" y="2106613"/>
          <p14:tracePt t="68786" x="4905375" y="2125663"/>
          <p14:tracePt t="68794" x="4978400" y="2133600"/>
          <p14:tracePt t="68802" x="5014913" y="2152650"/>
          <p14:tracePt t="68811" x="5032375" y="2160588"/>
          <p14:tracePt t="68818" x="5049838" y="2170113"/>
          <p14:tracePt t="68834" x="5059363" y="2179638"/>
          <p14:tracePt t="68842" x="5068888" y="2179638"/>
          <p14:tracePt t="68850" x="5068888" y="2189163"/>
          <p14:tracePt t="68866" x="5068888" y="2197100"/>
          <p14:tracePt t="68876" x="5068888" y="2206625"/>
          <p14:tracePt t="68896" x="5068888" y="2225675"/>
          <p14:tracePt t="68898" x="5068888" y="2252663"/>
          <p14:tracePt t="68909" x="5068888" y="2262188"/>
          <p14:tracePt t="68914" x="5068888" y="2279650"/>
          <p14:tracePt t="68922" x="5068888" y="2298700"/>
          <p14:tracePt t="68930" x="5068888" y="2343150"/>
          <p14:tracePt t="68939" x="5068888" y="2371725"/>
          <p14:tracePt t="68947" x="5049838" y="2408238"/>
          <p14:tracePt t="68955" x="5014913" y="2452688"/>
          <p14:tracePt t="68962" x="4986338" y="2498725"/>
          <p14:tracePt t="68970" x="4932363" y="2535238"/>
          <p14:tracePt t="68980" x="4886325" y="2571750"/>
          <p14:tracePt t="68987" x="4840288" y="2589213"/>
          <p14:tracePt t="68996" x="4795838" y="2625725"/>
          <p14:tracePt t="69003" x="4749800" y="2644775"/>
          <p14:tracePt t="69010" x="4667250" y="2690813"/>
          <p14:tracePt t="69018" x="4649788" y="2698750"/>
          <p14:tracePt t="69029" x="4622800" y="2708275"/>
          <p14:tracePt t="69034" x="4576763" y="2708275"/>
          <p14:tracePt t="69043" x="4567238" y="2717800"/>
          <p14:tracePt t="69049" x="4567238" y="2727325"/>
          <p14:tracePt t="69066" x="4557713" y="2727325"/>
          <p14:tracePt t="69098" x="4549775" y="2727325"/>
          <p14:tracePt t="69107" x="4540250" y="2727325"/>
          <p14:tracePt t="69114" x="4530725" y="2727325"/>
          <p14:tracePt t="69267" x="4521200" y="2727325"/>
          <p14:tracePt t="69499" x="4513263" y="2735263"/>
          <p14:tracePt t="69531" x="4513263" y="2744788"/>
          <p14:tracePt t="69539" x="4503738" y="2763838"/>
          <p14:tracePt t="69547" x="4494213" y="2771775"/>
          <p14:tracePt t="69555" x="4484688" y="2771775"/>
          <p14:tracePt t="69564" x="4476750" y="2781300"/>
          <p14:tracePt t="69571" x="4467225" y="2790825"/>
          <p14:tracePt t="69587" x="4457700" y="2808288"/>
          <p14:tracePt t="69795" x="4430713" y="2827338"/>
          <p14:tracePt t="69802" x="4384675" y="2854325"/>
          <p14:tracePt t="69810" x="4303713" y="2900363"/>
          <p14:tracePt t="69818" x="4238625" y="2927350"/>
          <p14:tracePt t="69826" x="4165600" y="2936875"/>
          <p14:tracePt t="69834" x="4057650" y="2963863"/>
          <p14:tracePt t="69842" x="3938588" y="3009900"/>
          <p14:tracePt t="69850" x="3829050" y="3036888"/>
          <p14:tracePt t="69859" x="3673475" y="3100388"/>
          <p14:tracePt t="69866" x="3490913" y="3146425"/>
          <p14:tracePt t="69876" x="3336925" y="3173413"/>
          <p14:tracePt t="69882" x="3227388" y="3219450"/>
          <p14:tracePt t="69896" x="3127375" y="3246438"/>
          <p14:tracePt t="69898" x="3035300" y="3255963"/>
          <p14:tracePt t="69909" x="2954338" y="3292475"/>
          <p14:tracePt t="69914" x="2917825" y="3309938"/>
          <p14:tracePt t="69922" x="2852738" y="3319463"/>
          <p14:tracePt t="69930" x="2808288" y="3338513"/>
          <p14:tracePt t="69938" x="2771775" y="3338513"/>
          <p14:tracePt t="69946" x="2752725" y="3346450"/>
          <p14:tracePt t="69954" x="2716213" y="3346450"/>
          <p14:tracePt t="69962" x="2698750" y="3375025"/>
          <p14:tracePt t="69970" x="2689225" y="3375025"/>
          <p14:tracePt t="69978" x="2679700" y="3375025"/>
          <p14:tracePt t="69986" x="2662238" y="3375025"/>
          <p14:tracePt t="70003" x="2625725" y="3392488"/>
          <p14:tracePt t="70011" x="2606675" y="3402013"/>
          <p14:tracePt t="70026" x="2598738" y="3402013"/>
          <p14:tracePt t="70034" x="2570163" y="3402013"/>
          <p14:tracePt t="70050" x="2525713" y="3419475"/>
          <p14:tracePt t="70059" x="2498725" y="3429000"/>
          <p14:tracePt t="70066" x="2462213" y="3438525"/>
          <p14:tracePt t="70076" x="2416175" y="3446463"/>
          <p14:tracePt t="70082" x="2360613" y="3446463"/>
          <p14:tracePt t="70093" x="2324100" y="3455988"/>
          <p14:tracePt t="70098" x="2316163" y="3455988"/>
          <p14:tracePt t="70109" x="2306638" y="3455988"/>
          <p14:tracePt t="70276" x="2297113" y="3455988"/>
          <p14:tracePt t="70290" x="2297113" y="3446463"/>
          <p14:tracePt t="70298" x="2297113" y="3438525"/>
          <p14:tracePt t="70306" x="2306638" y="3429000"/>
          <p14:tracePt t="70314" x="2316163" y="3411538"/>
          <p14:tracePt t="70330" x="2324100" y="3402013"/>
          <p14:tracePt t="70339" x="2333625" y="3402013"/>
          <p14:tracePt t="70347" x="2343150" y="3402013"/>
          <p14:tracePt t="70483" x="2352675" y="3392488"/>
          <p14:tracePt t="70498" x="2352675" y="3382963"/>
          <p14:tracePt t="70506" x="2352675" y="3375025"/>
          <p14:tracePt t="70514" x="2352675" y="3355975"/>
          <p14:tracePt t="70530" x="2352675" y="3338513"/>
          <p14:tracePt t="70996" x="2462213" y="3328988"/>
          <p14:tracePt t="71002" x="2625725" y="3309938"/>
          <p14:tracePt t="71010" x="2808288" y="3309938"/>
          <p14:tracePt t="71018" x="3090863" y="3309938"/>
          <p14:tracePt t="71026" x="3346450" y="3309938"/>
          <p14:tracePt t="71034" x="3609975" y="3309938"/>
          <p14:tracePt t="71042" x="3846513" y="3292475"/>
          <p14:tracePt t="71050" x="4102100" y="3236913"/>
          <p14:tracePt t="71058" x="4267200" y="3228975"/>
          <p14:tracePt t="71066" x="4448175" y="3192463"/>
          <p14:tracePt t="71075" x="4557713" y="3163888"/>
          <p14:tracePt t="71082" x="4695825" y="3155950"/>
          <p14:tracePt t="71093" x="4803775" y="3136900"/>
          <p14:tracePt t="71098" x="4859338" y="3127375"/>
          <p14:tracePt t="71109" x="4922838" y="3090863"/>
          <p14:tracePt t="71114" x="4968875" y="3082925"/>
          <p14:tracePt t="71122" x="5014913" y="3063875"/>
          <p14:tracePt t="71130" x="5049838" y="3046413"/>
          <p14:tracePt t="71138" x="5114925" y="3036888"/>
          <p14:tracePt t="71146" x="5178425" y="3017838"/>
          <p14:tracePt t="71154" x="5287963" y="3009900"/>
          <p14:tracePt t="71162" x="5378450" y="3009900"/>
          <p14:tracePt t="71170" x="5507038" y="2982913"/>
          <p14:tracePt t="71178" x="5588000" y="2963863"/>
          <p14:tracePt t="71186" x="5716588" y="2954338"/>
          <p14:tracePt t="71194" x="5789613" y="2954338"/>
          <p14:tracePt t="71202" x="5862638" y="2936875"/>
          <p14:tracePt t="71210" x="5926138" y="2927350"/>
          <p14:tracePt t="71218" x="5953125" y="2917825"/>
          <p14:tracePt t="71226" x="5980113" y="2917825"/>
          <p14:tracePt t="71234" x="5989638" y="2917825"/>
          <p14:tracePt t="71243" x="5999163" y="2917825"/>
          <p14:tracePt t="71308" x="6007100" y="2917825"/>
          <p14:tracePt t="71339" x="6016625" y="2917825"/>
          <p14:tracePt t="71355" x="6026150" y="2927350"/>
          <p14:tracePt t="71379" x="6026150" y="2936875"/>
          <p14:tracePt t="71395" x="6026150" y="2946400"/>
          <p14:tracePt t="71411" x="6026150" y="2954338"/>
          <p14:tracePt t="71427" x="6026150" y="2963863"/>
          <p14:tracePt t="71435" x="6026150" y="2973388"/>
          <p14:tracePt t="71442" x="6026150" y="2982913"/>
          <p14:tracePt t="71531" x="6026150" y="3000375"/>
          <p14:tracePt t="71539" x="6026150" y="3046413"/>
          <p14:tracePt t="71547" x="6026150" y="3082925"/>
          <p14:tracePt t="71555" x="6016625" y="3136900"/>
          <p14:tracePt t="71564" x="5999163" y="3182938"/>
          <p14:tracePt t="71571" x="5989638" y="3219450"/>
          <p14:tracePt t="71580" x="5980113" y="3282950"/>
          <p14:tracePt t="71587" x="5962650" y="3319463"/>
          <p14:tracePt t="71595" x="5962650" y="3375025"/>
          <p14:tracePt t="71602" x="5943600" y="3402013"/>
          <p14:tracePt t="71610" x="5935663" y="3419475"/>
          <p14:tracePt t="71618" x="5935663" y="3429000"/>
          <p14:tracePt t="71627" x="5935663" y="3446463"/>
          <p14:tracePt t="71634" x="5935663" y="3455988"/>
          <p14:tracePt t="71715" x="5926138" y="3455988"/>
          <p14:tracePt t="73259" x="5926138" y="3429000"/>
          <p14:tracePt t="73659" x="5926138" y="3446463"/>
          <p14:tracePt t="75035" x="5926138" y="3429000"/>
          <p14:tracePt t="75042" x="5926138" y="3419475"/>
          <p14:tracePt t="75050" x="5926138" y="3411538"/>
          <p14:tracePt t="75066" x="5926138" y="3402013"/>
          <p14:tracePt t="75074" x="5926138" y="3382963"/>
          <p14:tracePt t="75098" x="5926138" y="3375025"/>
          <p14:tracePt t="75227" x="5926138" y="3338513"/>
          <p14:tracePt t="75234" x="5926138" y="3319463"/>
          <p14:tracePt t="75242" x="5870575" y="3265488"/>
          <p14:tracePt t="75250" x="5826125" y="3246438"/>
          <p14:tracePt t="75266" x="5761038" y="3219450"/>
          <p14:tracePt t="75274" x="5697538" y="3209925"/>
          <p14:tracePt t="75282" x="5643563" y="3182938"/>
          <p14:tracePt t="75291" x="5524500" y="3155950"/>
          <p14:tracePt t="75298" x="5434013" y="3127375"/>
          <p14:tracePt t="75308" x="5368925" y="3119438"/>
          <p14:tracePt t="75314" x="5314950" y="3119438"/>
          <p14:tracePt t="75325" x="5232400" y="3090863"/>
          <p14:tracePt t="75330" x="5195888" y="3090863"/>
          <p14:tracePt t="75338" x="5151438" y="3090863"/>
          <p14:tracePt t="75346" x="5132388" y="3090863"/>
          <p14:tracePt t="75354" x="5078413" y="3090863"/>
          <p14:tracePt t="75362" x="5005388" y="3090863"/>
          <p14:tracePt t="75370" x="4968875" y="3090863"/>
          <p14:tracePt t="75378" x="4922838" y="3090863"/>
          <p14:tracePt t="75386" x="4905375" y="3100388"/>
          <p14:tracePt t="75411" x="4886325" y="3136900"/>
          <p14:tracePt t="75459" x="4886325" y="3146425"/>
          <p14:tracePt t="76356" x="4868863" y="3146425"/>
          <p14:tracePt t="76362" x="4795838" y="3146425"/>
          <p14:tracePt t="76370" x="4722813" y="3146425"/>
          <p14:tracePt t="76378" x="4649788" y="3146425"/>
          <p14:tracePt t="76386" x="4557713" y="3146425"/>
          <p14:tracePt t="76394" x="4467225" y="3146425"/>
          <p14:tracePt t="76403" x="4357688" y="3146425"/>
          <p14:tracePt t="76411" x="4267200" y="3146425"/>
          <p14:tracePt t="76419" x="4175125" y="3146425"/>
          <p14:tracePt t="76426" x="4102100" y="3146425"/>
          <p14:tracePt t="76435" x="4002088" y="3146425"/>
          <p14:tracePt t="76443" x="3929063" y="3146425"/>
          <p14:tracePt t="76451" x="3856038" y="3127375"/>
          <p14:tracePt t="76460" x="3810000" y="3127375"/>
          <p14:tracePt t="76466" x="3756025" y="3119438"/>
          <p14:tracePt t="76474" x="3702050" y="3109913"/>
          <p14:tracePt t="76482" x="3673475" y="3100388"/>
          <p14:tracePt t="76491" x="3636963" y="3073400"/>
          <p14:tracePt t="76498" x="3629025" y="3073400"/>
          <p14:tracePt t="76509" x="3609975" y="3073400"/>
          <p14:tracePt t="76514" x="3592513" y="3054350"/>
          <p14:tracePt t="76525" x="3582988" y="3054350"/>
          <p14:tracePt t="76530" x="3546475" y="3046413"/>
          <p14:tracePt t="76538" x="3536950" y="3036888"/>
          <p14:tracePt t="76546" x="3509963" y="3027363"/>
          <p14:tracePt t="76554" x="3500438" y="3027363"/>
          <p14:tracePt t="76570" x="3482975" y="3027363"/>
          <p14:tracePt t="76586" x="3463925" y="3027363"/>
          <p14:tracePt t="76602" x="3455988" y="3027363"/>
          <p14:tracePt t="76610" x="3427413" y="3027363"/>
          <p14:tracePt t="76618" x="3419475" y="3027363"/>
          <p14:tracePt t="76643" x="3409950" y="3036888"/>
          <p14:tracePt t="76659" x="3373438" y="3046413"/>
          <p14:tracePt t="76667" x="3317875" y="3063875"/>
          <p14:tracePt t="76676" x="3254375" y="3100388"/>
          <p14:tracePt t="76683" x="3190875" y="3119438"/>
          <p14:tracePt t="76693" x="3081338" y="3146425"/>
          <p14:tracePt t="76699" x="2998788" y="3173413"/>
          <p14:tracePt t="76710" x="2944813" y="3182938"/>
          <p14:tracePt t="76715" x="2862263" y="3219450"/>
          <p14:tracePt t="76726" x="2798763" y="3246438"/>
          <p14:tracePt t="76731" x="2735263" y="3273425"/>
          <p14:tracePt t="76739" x="2689225" y="3282950"/>
          <p14:tracePt t="76747" x="2635250" y="3292475"/>
          <p14:tracePt t="76755" x="2625725" y="3302000"/>
          <p14:tracePt t="76771" x="2616200" y="3302000"/>
          <p14:tracePt t="76827" x="2598738" y="3302000"/>
          <p14:tracePt t="76843" x="2579688" y="3302000"/>
          <p14:tracePt t="76851" x="2552700" y="3302000"/>
          <p14:tracePt t="76860" x="2543175" y="3302000"/>
          <p14:tracePt t="76866" x="2516188" y="3302000"/>
          <p14:tracePt t="76876" x="2498725" y="3292475"/>
          <p14:tracePt t="76883" x="2489200" y="3282950"/>
          <p14:tracePt t="76896" x="2470150" y="3273425"/>
          <p14:tracePt t="76898" x="2462213" y="3273425"/>
          <p14:tracePt t="76915" x="2452688" y="3273425"/>
          <p14:tracePt t="77099" x="2443163" y="3255963"/>
          <p14:tracePt t="77106" x="2443163" y="3246438"/>
          <p14:tracePt t="77114" x="2470150" y="3192463"/>
          <p14:tracePt t="77123" x="2516188" y="3155950"/>
          <p14:tracePt t="77130" x="2616200" y="3100388"/>
          <p14:tracePt t="77138" x="2752725" y="3027363"/>
          <p14:tracePt t="77146" x="2844800" y="2973388"/>
          <p14:tracePt t="77154" x="2981325" y="2881313"/>
          <p14:tracePt t="77162" x="3100388" y="2817813"/>
          <p14:tracePt t="77170" x="3236913" y="2744788"/>
          <p14:tracePt t="77178" x="3354388" y="2671763"/>
          <p14:tracePt t="77186" x="3490913" y="2598738"/>
          <p14:tracePt t="77194" x="3582988" y="2544763"/>
          <p14:tracePt t="77202" x="3702050" y="2498725"/>
          <p14:tracePt t="77210" x="3783013" y="2462213"/>
          <p14:tracePt t="77218" x="3856038" y="2435225"/>
          <p14:tracePt t="77226" x="3902075" y="2435225"/>
          <p14:tracePt t="77234" x="3948113" y="2408238"/>
          <p14:tracePt t="77243" x="3984625" y="2408238"/>
          <p14:tracePt t="77250" x="4029075" y="2408238"/>
          <p14:tracePt t="77259" x="4057650" y="2408238"/>
          <p14:tracePt t="77266" x="4111625" y="2408238"/>
          <p14:tracePt t="77276" x="4202113" y="2425700"/>
          <p14:tracePt t="77282" x="4284663" y="2471738"/>
          <p14:tracePt t="77292" x="4384675" y="2508250"/>
          <p14:tracePt t="77298" x="4521200" y="2581275"/>
          <p14:tracePt t="77309" x="4603750" y="2635250"/>
          <p14:tracePt t="77314" x="4722813" y="2698750"/>
          <p14:tracePt t="77325" x="4832350" y="2771775"/>
          <p14:tracePt t="77330" x="4895850" y="2800350"/>
          <p14:tracePt t="77339" x="4941888" y="2836863"/>
          <p14:tracePt t="77347" x="4986338" y="2854325"/>
          <p14:tracePt t="77354" x="5014913" y="2873375"/>
          <p14:tracePt t="77362" x="5014913" y="2881313"/>
          <p14:tracePt t="77370" x="5022850" y="2881313"/>
          <p14:tracePt t="77378" x="5032375" y="2890838"/>
          <p14:tracePt t="77467" x="5041900" y="2900363"/>
          <p14:tracePt t="77483" x="5041900" y="2909888"/>
          <p14:tracePt t="77556" x="5041900" y="2917825"/>
          <p14:tracePt t="77563" x="5041900" y="2927350"/>
          <p14:tracePt t="77571" x="5041900" y="2946400"/>
          <p14:tracePt t="77579" x="5041900" y="2954338"/>
          <p14:tracePt t="77588" x="5041900" y="2963863"/>
          <p14:tracePt t="77596" x="5041900" y="2973388"/>
          <p14:tracePt t="77603" x="5041900" y="2990850"/>
          <p14:tracePt t="77610" x="5049838" y="3009900"/>
          <p14:tracePt t="77619" x="5049838" y="3027363"/>
          <p14:tracePt t="77626" x="5049838" y="3046413"/>
          <p14:tracePt t="77634" x="5059363" y="3063875"/>
          <p14:tracePt t="77643" x="5068888" y="3082925"/>
          <p14:tracePt t="77650" x="5078413" y="3100388"/>
          <p14:tracePt t="77659" x="5095875" y="3127375"/>
          <p14:tracePt t="77666" x="5095875" y="3136900"/>
          <p14:tracePt t="77675" x="5114925" y="3173413"/>
          <p14:tracePt t="77682" x="5114925" y="3192463"/>
          <p14:tracePt t="77692" x="5132388" y="3228975"/>
          <p14:tracePt t="77698" x="5132388" y="3236913"/>
          <p14:tracePt t="77708" x="5132388" y="3246438"/>
          <p14:tracePt t="77714" x="5132388" y="3265488"/>
          <p14:tracePt t="77725" x="5132388" y="3273425"/>
          <p14:tracePt t="77995" x="5132388" y="3282950"/>
          <p14:tracePt t="78010" x="5132388" y="3292475"/>
          <p14:tracePt t="78034" x="5141913" y="3302000"/>
          <p14:tracePt t="78042" x="5151438" y="3319463"/>
          <p14:tracePt t="78050" x="5168900" y="3319463"/>
          <p14:tracePt t="78058" x="5195888" y="3319463"/>
          <p14:tracePt t="78066" x="5214938" y="3319463"/>
          <p14:tracePt t="78075" x="5241925" y="3319463"/>
          <p14:tracePt t="78082" x="5251450" y="3319463"/>
          <p14:tracePt t="78091" x="5260975" y="3319463"/>
          <p14:tracePt t="78098" x="5287963" y="3319463"/>
          <p14:tracePt t="78114" x="5297488" y="3319463"/>
          <p14:tracePt t="78125" x="5305425" y="3319463"/>
          <p14:tracePt t="78138" x="5314950" y="3319463"/>
          <p14:tracePt t="78203" x="5314950" y="3302000"/>
          <p14:tracePt t="78211" x="5324475" y="3302000"/>
          <p14:tracePt t="78218" x="5334000" y="3282950"/>
          <p14:tracePt t="78226" x="5334000" y="3236913"/>
          <p14:tracePt t="78234" x="5341938" y="3228975"/>
          <p14:tracePt t="78241" x="5341938" y="3209925"/>
          <p14:tracePt t="78250" x="5341938" y="3200400"/>
          <p14:tracePt t="78258" x="5341938" y="3182938"/>
          <p14:tracePt t="78266" x="5341938" y="3173413"/>
          <p14:tracePt t="78571" x="5368925" y="3163888"/>
          <p14:tracePt t="78578" x="5397500" y="3127375"/>
          <p14:tracePt t="78586" x="5434013" y="3119438"/>
          <p14:tracePt t="78594" x="5451475" y="3109913"/>
          <p14:tracePt t="78602" x="5507038" y="3073400"/>
          <p14:tracePt t="78610" x="5570538" y="3063875"/>
          <p14:tracePt t="78618" x="5643563" y="3054350"/>
          <p14:tracePt t="78627" x="5688013" y="3054350"/>
          <p14:tracePt t="78634" x="5770563" y="3054350"/>
          <p14:tracePt t="78642" x="5843588" y="3054350"/>
          <p14:tracePt t="78650" x="5899150" y="3054350"/>
          <p14:tracePt t="78658" x="5943600" y="3054350"/>
          <p14:tracePt t="78666" x="5972175" y="3054350"/>
          <p14:tracePt t="78674" x="5989638" y="3054350"/>
          <p14:tracePt t="78682" x="5999163" y="3054350"/>
          <p14:tracePt t="78979" x="5989638" y="3054350"/>
          <p14:tracePt t="78994" x="5972175" y="3054350"/>
          <p14:tracePt t="79002" x="5953125" y="3063875"/>
          <p14:tracePt t="79010" x="5943600" y="3073400"/>
          <p14:tracePt t="79026" x="5935663" y="3073400"/>
          <p14:tracePt t="79083" x="5926138" y="3073400"/>
          <p14:tracePt t="79092" x="5916613" y="3073400"/>
          <p14:tracePt t="79108" x="5907088" y="3073400"/>
          <p14:tracePt t="79116" x="5889625" y="3073400"/>
          <p14:tracePt t="79127" x="5880100" y="3073400"/>
          <p14:tracePt t="79130" x="5870575" y="3073400"/>
          <p14:tracePt t="79138" x="5862638" y="3073400"/>
          <p14:tracePt t="79146" x="5826125" y="3073400"/>
          <p14:tracePt t="79154" x="5816600" y="3073400"/>
          <p14:tracePt t="79162" x="5789613" y="3073400"/>
          <p14:tracePt t="79170" x="5761038" y="3063875"/>
          <p14:tracePt t="79178" x="5753100" y="3063875"/>
          <p14:tracePt t="79186" x="5743575" y="3063875"/>
          <p14:tracePt t="79194" x="5734050" y="3063875"/>
          <p14:tracePt t="79202" x="5716588" y="3063875"/>
          <p14:tracePt t="79210" x="5707063" y="3063875"/>
          <p14:tracePt t="79226" x="5697538" y="3063875"/>
          <p14:tracePt t="79234" x="5688013" y="3063875"/>
          <p14:tracePt t="79250" x="5680075" y="3063875"/>
          <p14:tracePt t="79259" x="5670550" y="3063875"/>
          <p14:tracePt t="79275" x="5661025" y="3063875"/>
          <p14:tracePt t="79282" x="5634038" y="3063875"/>
          <p14:tracePt t="79292" x="5624513" y="3063875"/>
          <p14:tracePt t="79298" x="5607050" y="3063875"/>
          <p14:tracePt t="79309" x="5570538" y="3073400"/>
          <p14:tracePt t="79314" x="5561013" y="3073400"/>
          <p14:tracePt t="79325" x="5534025" y="3082925"/>
          <p14:tracePt t="79330" x="5514975" y="3082925"/>
          <p14:tracePt t="79338" x="5497513" y="3082925"/>
          <p14:tracePt t="79346" x="5478463" y="3090863"/>
          <p14:tracePt t="79354" x="5470525" y="3090863"/>
          <p14:tracePt t="79370" x="5451475" y="3090863"/>
          <p14:tracePt t="79803" x="5441950" y="3090863"/>
          <p14:tracePt t="79827" x="5434013" y="3090863"/>
          <p14:tracePt t="79835" x="5414963" y="3090863"/>
          <p14:tracePt t="79843" x="5397500" y="3090863"/>
          <p14:tracePt t="79851" x="5387975" y="3090863"/>
          <p14:tracePt t="79860" x="5368925" y="3090863"/>
          <p14:tracePt t="79898" x="5360988" y="3090863"/>
          <p14:tracePt t="80227" x="5334000" y="3100388"/>
          <p14:tracePt t="80234" x="5314950" y="3100388"/>
          <p14:tracePt t="80241" x="5305425" y="3100388"/>
          <p14:tracePt t="80250" x="5287963" y="3100388"/>
          <p14:tracePt t="80257" x="5268913" y="3119438"/>
          <p14:tracePt t="80763" x="5241925" y="3119438"/>
          <p14:tracePt t="80770" x="5214938" y="3119438"/>
          <p14:tracePt t="80778" x="5159375" y="3109913"/>
          <p14:tracePt t="80786" x="5095875" y="3100388"/>
          <p14:tracePt t="80794" x="5041900" y="3090863"/>
          <p14:tracePt t="80802" x="4922838" y="3090863"/>
          <p14:tracePt t="80810" x="4849813" y="3063875"/>
          <p14:tracePt t="80818" x="4795838" y="3063875"/>
          <p14:tracePt t="80826" x="4722813" y="3063875"/>
          <p14:tracePt t="80834" x="4659313" y="3063875"/>
          <p14:tracePt t="80843" x="4603750" y="3063875"/>
          <p14:tracePt t="80850" x="4540250" y="3082925"/>
          <p14:tracePt t="80858" x="4448175" y="3119438"/>
          <p14:tracePt t="80866" x="4348163" y="3163888"/>
          <p14:tracePt t="80874" x="4267200" y="3200400"/>
          <p14:tracePt t="80882" x="4175125" y="3228975"/>
          <p14:tracePt t="80894" x="4075113" y="3292475"/>
          <p14:tracePt t="80898" x="3992563" y="3328988"/>
          <p14:tracePt t="80908" x="3948113" y="3338513"/>
          <p14:tracePt t="80914" x="3919538" y="3355975"/>
          <p14:tracePt t="80924" x="3875088" y="3392488"/>
          <p14:tracePt t="80930" x="3856038" y="3402013"/>
          <p14:tracePt t="80938" x="3846513" y="3402013"/>
          <p14:tracePt t="80946" x="3838575" y="3411538"/>
          <p14:tracePt t="80954" x="3819525" y="3411538"/>
          <p14:tracePt t="80987" x="3810000" y="3411538"/>
          <p14:tracePt t="81003" x="3802063" y="3411538"/>
          <p14:tracePt t="81011" x="3783013" y="3411538"/>
          <p14:tracePt t="81019" x="3775075" y="3411538"/>
          <p14:tracePt t="81028" x="3765550" y="3411538"/>
          <p14:tracePt t="81035" x="3756025" y="3411538"/>
          <p14:tracePt t="81044" x="3746500" y="3411538"/>
          <p14:tracePt t="81051" x="3719513" y="3392488"/>
          <p14:tracePt t="81067" x="3702050" y="3392488"/>
          <p14:tracePt t="81077" x="3683000" y="3392488"/>
          <p14:tracePt t="81083" x="3656013" y="3382963"/>
          <p14:tracePt t="81094" x="3619500" y="3382963"/>
          <p14:tracePt t="81099" x="3563938" y="3382963"/>
          <p14:tracePt t="81110" x="3490913" y="3382963"/>
          <p14:tracePt t="81115" x="3400425" y="3382963"/>
          <p14:tracePt t="81128" x="3290888" y="3382963"/>
          <p14:tracePt t="81131" x="3181350" y="3382963"/>
          <p14:tracePt t="81143" x="3108325" y="3382963"/>
          <p14:tracePt t="81147" x="3017838" y="3382963"/>
          <p14:tracePt t="81156" x="2962275" y="3382963"/>
          <p14:tracePt t="81163" x="2925763" y="3382963"/>
          <p14:tracePt t="81170" x="2917825" y="3382963"/>
          <p14:tracePt t="81178" x="2898775" y="3382963"/>
          <p14:tracePt t="81186" x="2889250" y="3382963"/>
          <p14:tracePt t="81194" x="2871788" y="3382963"/>
          <p14:tracePt t="81218" x="2852738" y="3382963"/>
          <p14:tracePt t="81226" x="2844800" y="3382963"/>
          <p14:tracePt t="81234" x="2817813" y="3392488"/>
          <p14:tracePt t="81251" x="2781300" y="3402013"/>
          <p14:tracePt t="81259" x="2762250" y="3411538"/>
          <p14:tracePt t="81267" x="2725738" y="3429000"/>
          <p14:tracePt t="81275" x="2716213" y="3429000"/>
          <p14:tracePt t="81292" x="2708275" y="3429000"/>
          <p14:tracePt t="81299" x="2689225" y="3429000"/>
          <p14:tracePt t="81309" x="2671763" y="3429000"/>
          <p14:tracePt t="81315" x="2625725" y="3429000"/>
          <p14:tracePt t="81325" x="2616200" y="3429000"/>
          <p14:tracePt t="81330" x="2570163" y="3419475"/>
          <p14:tracePt t="81339" x="2533650" y="3411538"/>
          <p14:tracePt t="81347" x="2479675" y="3382963"/>
          <p14:tracePt t="81355" x="2452688" y="3365500"/>
          <p14:tracePt t="81362" x="2389188" y="3328988"/>
          <p14:tracePt t="81371" x="2343150" y="3302000"/>
          <p14:tracePt t="81378" x="2270125" y="3282950"/>
          <p14:tracePt t="81387" x="2233613" y="3255963"/>
          <p14:tracePt t="81395" x="2179638" y="3236913"/>
          <p14:tracePt t="81402" x="2133600" y="3209925"/>
          <p14:tracePt t="81412" x="2106613" y="3192463"/>
          <p14:tracePt t="81419" x="2060575" y="3182938"/>
          <p14:tracePt t="81426" x="1997075" y="3146425"/>
          <p14:tracePt t="81435" x="1951038" y="3136900"/>
          <p14:tracePt t="81442" x="1905000" y="3100388"/>
          <p14:tracePt t="81451" x="1887538" y="3090863"/>
          <p14:tracePt t="81459" x="1841500" y="3063875"/>
          <p14:tracePt t="81467" x="1824038" y="3046413"/>
          <p14:tracePt t="81475" x="1795463" y="3036888"/>
          <p14:tracePt t="81483" x="1778000" y="3027363"/>
          <p14:tracePt t="81492" x="1758950" y="3017838"/>
          <p14:tracePt t="81563" x="1751013" y="3017838"/>
          <p14:tracePt t="81588" x="1741488" y="3017838"/>
          <p14:tracePt t="81684" x="1731963" y="3017838"/>
          <p14:tracePt t="81699" x="1722438" y="3017838"/>
          <p14:tracePt t="81715" x="1685925" y="3000375"/>
          <p14:tracePt t="81724" x="1677988" y="2990850"/>
          <p14:tracePt t="81740" x="1668463" y="2982913"/>
          <p14:tracePt t="81747" x="1668463" y="2973388"/>
          <p14:tracePt t="81756" x="1658938" y="2963863"/>
          <p14:tracePt t="81764" x="1649413" y="2954338"/>
          <p14:tracePt t="81780" x="1641475" y="2954338"/>
          <p14:tracePt t="81795" x="1641475" y="2946400"/>
          <p14:tracePt t="82291" x="1641475" y="2927350"/>
          <p14:tracePt t="82306" x="1641475" y="2917825"/>
          <p14:tracePt t="82314" x="1641475" y="2909888"/>
          <p14:tracePt t="82322" x="1641475" y="2900363"/>
          <p14:tracePt t="82338" x="1641475" y="2890838"/>
          <p14:tracePt t="82475" x="1641475" y="2909888"/>
          <p14:tracePt t="82484" x="1641475" y="2927350"/>
          <p14:tracePt t="82490" x="1641475" y="2982913"/>
          <p14:tracePt t="82498" x="1668463" y="3046413"/>
          <p14:tracePt t="82506" x="1677988" y="3054350"/>
          <p14:tracePt t="82514" x="1677988" y="3090863"/>
          <p14:tracePt t="82523" x="1677988" y="3119438"/>
          <p14:tracePt t="82530" x="1677988" y="3136900"/>
          <p14:tracePt t="82538" x="1677988" y="3173413"/>
          <p14:tracePt t="82546" x="1677988" y="3192463"/>
          <p14:tracePt t="82554" x="1677988" y="3219450"/>
          <p14:tracePt t="82562" x="1677988" y="3236913"/>
          <p14:tracePt t="82578" x="1677988" y="3255963"/>
          <p14:tracePt t="82627" x="1677988" y="3265488"/>
          <p14:tracePt t="82699" x="1677988" y="3273425"/>
          <p14:tracePt t="82836" x="1677988" y="3282950"/>
          <p14:tracePt t="82858" x="1677988" y="3292475"/>
          <p14:tracePt t="82963" x="1677988" y="3282950"/>
          <p14:tracePt t="82971" x="1677988" y="3265488"/>
          <p14:tracePt t="82977" x="1677988" y="3219450"/>
          <p14:tracePt t="82986" x="1677988" y="3200400"/>
          <p14:tracePt t="82994" x="1677988" y="3173413"/>
          <p14:tracePt t="83002" x="1677988" y="3119438"/>
          <p14:tracePt t="83010" x="1677988" y="3082925"/>
          <p14:tracePt t="83018" x="1677988" y="3036888"/>
          <p14:tracePt t="83026" x="1677988" y="3000375"/>
          <p14:tracePt t="83034" x="1677988" y="2954338"/>
          <p14:tracePt t="83043" x="1677988" y="2927350"/>
          <p14:tracePt t="83050" x="1677988" y="2909888"/>
          <p14:tracePt t="83059" x="1677988" y="2873375"/>
          <p14:tracePt t="83067" x="1677988" y="2863850"/>
          <p14:tracePt t="83076" x="1677988" y="2836863"/>
          <p14:tracePt t="83083" x="1677988" y="2817813"/>
          <p14:tracePt t="83092" x="1677988" y="2808288"/>
          <p14:tracePt t="83099" x="1677988" y="2790825"/>
          <p14:tracePt t="83123" x="1677988" y="2781300"/>
          <p14:tracePt t="83299" x="1677988" y="2790825"/>
          <p14:tracePt t="83306" x="1677988" y="2827338"/>
          <p14:tracePt t="83313" x="1677988" y="2844800"/>
          <p14:tracePt t="83322" x="1677988" y="2873375"/>
          <p14:tracePt t="83330" x="1677988" y="2917825"/>
          <p14:tracePt t="83338" x="1677988" y="2936875"/>
          <p14:tracePt t="83346" x="1677988" y="2963863"/>
          <p14:tracePt t="83354" x="1677988" y="2982913"/>
          <p14:tracePt t="83362" x="1677988" y="3009900"/>
          <p14:tracePt t="83370" x="1685925" y="3027363"/>
          <p14:tracePt t="83378" x="1685925" y="3036888"/>
          <p14:tracePt t="83387" x="1685925" y="3063875"/>
          <p14:tracePt t="83394" x="1685925" y="3073400"/>
          <p14:tracePt t="83410" x="1685925" y="3090863"/>
          <p14:tracePt t="83426" x="1685925" y="3109913"/>
          <p14:tracePt t="83434" x="1685925" y="3119438"/>
          <p14:tracePt t="83442" x="1685925" y="3146425"/>
          <p14:tracePt t="83450" x="1685925" y="3163888"/>
          <p14:tracePt t="83459" x="1685925" y="3192463"/>
          <p14:tracePt t="83466" x="1695450" y="3200400"/>
          <p14:tracePt t="83474" x="1695450" y="3228975"/>
          <p14:tracePt t="83482" x="1695450" y="3255963"/>
          <p14:tracePt t="83490" x="1695450" y="3282950"/>
          <p14:tracePt t="83498" x="1714500" y="3319463"/>
          <p14:tracePt t="83506" x="1714500" y="3328988"/>
          <p14:tracePt t="83514" x="1714500" y="3346450"/>
          <p14:tracePt t="83523" x="1714500" y="3382963"/>
          <p14:tracePt t="83530" x="1722438" y="3382963"/>
          <p14:tracePt t="83547" x="1722438" y="3392488"/>
          <p14:tracePt t="83659" x="1731963" y="3402013"/>
          <p14:tracePt t="83674" x="1741488" y="3392488"/>
          <p14:tracePt t="83681" x="1758950" y="3375025"/>
          <p14:tracePt t="83690" x="1778000" y="3355975"/>
          <p14:tracePt t="83698" x="1814513" y="3328988"/>
          <p14:tracePt t="83706" x="1841500" y="3302000"/>
          <p14:tracePt t="83714" x="1914525" y="3265488"/>
          <p14:tracePt t="83724" x="1997075" y="3236913"/>
          <p14:tracePt t="83730" x="2097088" y="3200400"/>
          <p14:tracePt t="83741" x="2206625" y="3173413"/>
          <p14:tracePt t="83746" x="2306638" y="3146425"/>
          <p14:tracePt t="83755" x="2416175" y="3119438"/>
          <p14:tracePt t="83762" x="2489200" y="3100388"/>
          <p14:tracePt t="83770" x="2552700" y="3073400"/>
          <p14:tracePt t="83778" x="2598738" y="3073400"/>
          <p14:tracePt t="83786" x="2635250" y="3073400"/>
          <p14:tracePt t="83794" x="2652713" y="3073400"/>
          <p14:tracePt t="83802" x="2679700" y="3073400"/>
          <p14:tracePt t="83810" x="2698750" y="3073400"/>
          <p14:tracePt t="83818" x="2708275" y="3073400"/>
          <p14:tracePt t="83834" x="2725738" y="3073400"/>
          <p14:tracePt t="83843" x="2735263" y="3073400"/>
          <p14:tracePt t="84003" x="2744788" y="3073400"/>
          <p14:tracePt t="84018" x="2781300" y="3063875"/>
          <p14:tracePt t="84026" x="2825750" y="3046413"/>
          <p14:tracePt t="84034" x="2835275" y="3046413"/>
          <p14:tracePt t="84042" x="2871788" y="3036888"/>
          <p14:tracePt t="84050" x="2881313" y="3036888"/>
          <p14:tracePt t="84058" x="2889250" y="3036888"/>
          <p14:tracePt t="84066" x="2908300" y="3027363"/>
          <p14:tracePt t="84467" x="2908300" y="3036888"/>
          <p14:tracePt t="84474" x="2908300" y="3063875"/>
          <p14:tracePt t="84490" x="2908300" y="3073400"/>
          <p14:tracePt t="84498" x="2898775" y="3082925"/>
          <p14:tracePt t="84819" x="2898775" y="3109913"/>
          <p14:tracePt t="84826" x="2898775" y="3119438"/>
          <p14:tracePt t="84842" x="2898775" y="3136900"/>
          <p14:tracePt t="84850" x="2898775" y="3146425"/>
          <p14:tracePt t="84858" x="2898775" y="3155950"/>
          <p14:tracePt t="84874" x="2898775" y="3173413"/>
          <p14:tracePt t="84955" x="2917825" y="3173413"/>
          <p14:tracePt t="84963" x="2954338" y="3173413"/>
          <p14:tracePt t="84970" x="2981325" y="3173413"/>
          <p14:tracePt t="84978" x="3017838" y="3173413"/>
          <p14:tracePt t="84986" x="3063875" y="3173413"/>
          <p14:tracePt t="84994" x="3117850" y="3173413"/>
          <p14:tracePt t="85002" x="3163888" y="3146425"/>
          <p14:tracePt t="85010" x="3236913" y="3146425"/>
          <p14:tracePt t="85018" x="3327400" y="3136900"/>
          <p14:tracePt t="85027" x="3463925" y="3119438"/>
          <p14:tracePt t="85035" x="3573463" y="3109913"/>
          <p14:tracePt t="85043" x="3683000" y="3073400"/>
          <p14:tracePt t="85050" x="3810000" y="3063875"/>
          <p14:tracePt t="85057" x="3948113" y="3036888"/>
          <p14:tracePt t="85066" x="4094163" y="3000375"/>
          <p14:tracePt t="85075" x="4257675" y="2973388"/>
          <p14:tracePt t="85082" x="4403725" y="2973388"/>
          <p14:tracePt t="85090" x="4549775" y="2973388"/>
          <p14:tracePt t="85099" x="4676775" y="2973388"/>
          <p14:tracePt t="85110" x="4767263" y="2973388"/>
          <p14:tracePt t="85115" x="4859338" y="2973388"/>
          <p14:tracePt t="85127" x="4913313" y="2973388"/>
          <p14:tracePt t="85131" x="4949825" y="2973388"/>
          <p14:tracePt t="85143" x="4978400" y="2973388"/>
          <p14:tracePt t="85147" x="4995863" y="2973388"/>
          <p14:tracePt t="85155" x="5022850" y="2973388"/>
          <p14:tracePt t="85170" x="5032375" y="2973388"/>
          <p14:tracePt t="85179" x="5041900" y="2973388"/>
          <p14:tracePt t="85186" x="5049838" y="2973388"/>
          <p14:tracePt t="85202" x="5059363" y="2973388"/>
          <p14:tracePt t="85210" x="5068888" y="2973388"/>
          <p14:tracePt t="85218" x="5078413" y="2973388"/>
          <p14:tracePt t="85226" x="5095875" y="2973388"/>
          <p14:tracePt t="85242" x="5105400" y="2973388"/>
          <p14:tracePt t="85258" x="5114925" y="2973388"/>
          <p14:tracePt t="85331" x="5122863" y="2982913"/>
          <p14:tracePt t="85341" x="5132388" y="2982913"/>
          <p14:tracePt t="85363" x="5141913" y="2982913"/>
          <p14:tracePt t="85411" x="5151438" y="2982913"/>
          <p14:tracePt t="85419" x="5168900" y="2982913"/>
          <p14:tracePt t="85427" x="5195888" y="2982913"/>
          <p14:tracePt t="85434" x="5214938" y="3000375"/>
          <p14:tracePt t="85442" x="5232400" y="3009900"/>
          <p14:tracePt t="85450" x="5260975" y="3036888"/>
          <p14:tracePt t="85459" x="5297488" y="3054350"/>
          <p14:tracePt t="85466" x="5305425" y="3054350"/>
          <p14:tracePt t="85475" x="5334000" y="3073400"/>
          <p14:tracePt t="85482" x="5334000" y="3082925"/>
          <p14:tracePt t="85490" x="5341938" y="3082925"/>
          <p14:tracePt t="85522" x="5360988" y="3082925"/>
          <p14:tracePt t="85563" x="5368925" y="3082925"/>
          <p14:tracePt t="85570" x="5378450" y="3082925"/>
          <p14:tracePt t="85635" x="5397500" y="3082925"/>
          <p14:tracePt t="85651" x="5405438" y="3073400"/>
          <p14:tracePt t="85675" x="5424488" y="3063875"/>
          <p14:tracePt t="85715" x="5451475" y="3063875"/>
          <p14:tracePt t="85724" x="5470525" y="3063875"/>
          <p14:tracePt t="85732" x="5507038" y="3063875"/>
          <p14:tracePt t="85744" x="5551488" y="3109913"/>
          <p14:tracePt t="85747" x="5597525" y="3155950"/>
          <p14:tracePt t="85760" x="5634038" y="3182938"/>
          <p14:tracePt t="85764" x="5653088" y="3246438"/>
          <p14:tracePt t="85772" x="5688013" y="3282950"/>
          <p14:tracePt t="85778" x="5716588" y="3355975"/>
          <p14:tracePt t="85787" x="5734050" y="3419475"/>
          <p14:tracePt t="85796" x="5734050" y="3465513"/>
          <p14:tracePt t="85803" x="5734050" y="3502025"/>
          <p14:tracePt t="85811" x="5734050" y="3548063"/>
          <p14:tracePt t="85827" x="5734050" y="3556000"/>
          <p14:tracePt t="85834" x="5734050" y="3575050"/>
          <p14:tracePt t="85850" x="5734050" y="3584575"/>
          <p14:tracePt t="86043" x="5734050" y="3575050"/>
          <p14:tracePt t="86050" x="5724525" y="3548063"/>
          <p14:tracePt t="86058" x="5724525" y="3529013"/>
          <p14:tracePt t="86066" x="5707063" y="3492500"/>
          <p14:tracePt t="86074" x="5688013" y="3475038"/>
          <p14:tracePt t="86082" x="5680075" y="3438525"/>
          <p14:tracePt t="86090" x="5670550" y="3411538"/>
          <p14:tracePt t="86098" x="5653088" y="3382963"/>
          <p14:tracePt t="86106" x="5643563" y="3346450"/>
          <p14:tracePt t="86114" x="5634038" y="3328988"/>
          <p14:tracePt t="86125" x="5624513" y="3302000"/>
          <p14:tracePt t="86131" x="5588000" y="3273425"/>
          <p14:tracePt t="86141" x="5580063" y="3255963"/>
          <p14:tracePt t="86147" x="5570538" y="3236913"/>
          <p14:tracePt t="86155" x="5534025" y="3192463"/>
          <p14:tracePt t="86164" x="5534025" y="3182938"/>
          <p14:tracePt t="86171" x="5524500" y="3163888"/>
          <p14:tracePt t="86178" x="5524500" y="3155950"/>
          <p14:tracePt t="86307" x="5524500" y="3146425"/>
          <p14:tracePt t="86354" x="5524500" y="3136900"/>
          <p14:tracePt t="86362" x="5597525" y="3127375"/>
          <p14:tracePt t="86370" x="5743575" y="3127375"/>
          <p14:tracePt t="86378" x="5889625" y="3127375"/>
          <p14:tracePt t="86386" x="6062663" y="3127375"/>
          <p14:tracePt t="86394" x="6226175" y="3127375"/>
          <p14:tracePt t="86402" x="6391275" y="3127375"/>
          <p14:tracePt t="86410" x="6554788" y="3127375"/>
          <p14:tracePt t="86418" x="6681788" y="3127375"/>
          <p14:tracePt t="86426" x="6791325" y="3127375"/>
          <p14:tracePt t="86434" x="6883400" y="3127375"/>
          <p14:tracePt t="86442" x="6910388" y="3127375"/>
          <p14:tracePt t="86450" x="6946900" y="3127375"/>
          <p14:tracePt t="86707" x="6937375" y="3127375"/>
          <p14:tracePt t="86714" x="6892925" y="3127375"/>
          <p14:tracePt t="86722" x="6864350" y="3127375"/>
          <p14:tracePt t="86730" x="6856413" y="3127375"/>
          <p14:tracePt t="86739" x="6827838" y="3127375"/>
          <p14:tracePt t="86746" x="6800850" y="3146425"/>
          <p14:tracePt t="86755" x="6783388" y="3163888"/>
          <p14:tracePt t="86762" x="6754813" y="3182938"/>
          <p14:tracePt t="86770" x="6727825" y="3200400"/>
          <p14:tracePt t="86778" x="6710363" y="3219450"/>
          <p14:tracePt t="86786" x="6700838" y="3228975"/>
          <p14:tracePt t="86954" x="6673850" y="3228975"/>
          <p14:tracePt t="86970" x="6664325" y="3209925"/>
          <p14:tracePt t="86994" x="6654800" y="3192463"/>
          <p14:tracePt t="87083" x="6637338" y="3192463"/>
          <p14:tracePt t="87099" x="6627813" y="3192463"/>
          <p14:tracePt t="87115" x="6618288" y="3200400"/>
          <p14:tracePt t="88547" x="6627813" y="3200400"/>
          <p14:tracePt t="88555" x="6681788" y="3200400"/>
          <p14:tracePt t="88563" x="6718300" y="3200400"/>
          <p14:tracePt t="88571" x="6773863" y="3200400"/>
          <p14:tracePt t="88578" x="6783388" y="3200400"/>
          <p14:tracePt t="88586" x="6791325" y="3200400"/>
          <p14:tracePt t="88594" x="6800850" y="3200400"/>
          <p14:tracePt t="88691" x="6783388" y="3200400"/>
          <p14:tracePt t="88698" x="6754813" y="3200400"/>
          <p14:tracePt t="88706" x="6710363" y="3200400"/>
          <p14:tracePt t="88714" x="6681788" y="3200400"/>
          <p14:tracePt t="88723" x="6673850" y="3200400"/>
          <p14:tracePt t="88730" x="6664325" y="3200400"/>
          <p14:tracePt t="88755" x="6654800" y="3200400"/>
          <p14:tracePt t="88779" x="6645275" y="3200400"/>
          <p14:tracePt t="88827" x="6637338" y="3200400"/>
          <p14:tracePt t="88835" x="6610350" y="3200400"/>
          <p14:tracePt t="88843" x="6591300" y="3200400"/>
          <p14:tracePt t="88851" x="6554788" y="3200400"/>
          <p14:tracePt t="88860" x="6537325" y="3200400"/>
          <p14:tracePt t="88867" x="6508750" y="3182938"/>
          <p14:tracePt t="88877" x="6500813" y="3163888"/>
          <p14:tracePt t="88895" x="6500813" y="3119438"/>
          <p14:tracePt t="88899" x="6500813" y="3100388"/>
          <p14:tracePt t="88910" x="6500813" y="3090863"/>
          <p14:tracePt t="88914" x="6500813" y="3063875"/>
          <p14:tracePt t="88925" x="6508750" y="3054350"/>
          <p14:tracePt t="88931" x="6518275" y="3054350"/>
          <p14:tracePt t="88941" x="6527800" y="3054350"/>
          <p14:tracePt t="88946" x="6545263" y="3054350"/>
          <p14:tracePt t="88955" x="6554788" y="3054350"/>
          <p14:tracePt t="88962" x="6573838" y="3054350"/>
          <p14:tracePt t="88970" x="6581775" y="3054350"/>
          <p14:tracePt t="88978" x="6610350" y="3054350"/>
          <p14:tracePt t="88986" x="6618288" y="3054350"/>
          <p14:tracePt t="88994" x="6637338" y="3054350"/>
          <p14:tracePt t="89003" x="6654800" y="3054350"/>
          <p14:tracePt t="89010" x="6664325" y="3054350"/>
          <p14:tracePt t="89019" x="6681788" y="3063875"/>
          <p14:tracePt t="89075" x="6681788" y="3073400"/>
          <p14:tracePt t="89083" x="6691313" y="3073400"/>
          <p14:tracePt t="89091" x="6700838" y="3073400"/>
          <p14:tracePt t="89099" x="6710363" y="3073400"/>
          <p14:tracePt t="89109" x="6718300" y="3073400"/>
          <p14:tracePt t="89114" x="6727825" y="3073400"/>
          <p14:tracePt t="89125" x="6737350" y="3054350"/>
          <p14:tracePt t="89130" x="6737350" y="3046413"/>
          <p14:tracePt t="89203" x="6681788" y="3054350"/>
          <p14:tracePt t="89212" x="6627813" y="3109913"/>
          <p14:tracePt t="89219" x="6564313" y="3146425"/>
          <p14:tracePt t="89226" x="6537325" y="3155950"/>
          <p14:tracePt t="89235" x="6508750" y="3163888"/>
          <p14:tracePt t="89243" x="6445250" y="3182938"/>
          <p14:tracePt t="89251" x="6408738" y="3200400"/>
          <p14:tracePt t="89259" x="6354763" y="3200400"/>
          <p14:tracePt t="89267" x="6308725" y="3200400"/>
          <p14:tracePt t="89276" x="6254750" y="3200400"/>
          <p14:tracePt t="89282" x="6218238" y="3200400"/>
          <p14:tracePt t="89291" x="6199188" y="3200400"/>
          <p14:tracePt t="89298" x="6181725" y="3200400"/>
          <p14:tracePt t="89307" x="6172200" y="3192463"/>
          <p14:tracePt t="89314" x="6162675" y="3182938"/>
          <p14:tracePt t="108347" x="6153150" y="3163888"/>
          <p14:tracePt t="108355" x="6135688" y="3119438"/>
          <p14:tracePt t="108364" x="6135688" y="3090863"/>
          <p14:tracePt t="108374" x="6108700" y="3063875"/>
          <p14:tracePt t="108378" x="6099175" y="3046413"/>
          <p14:tracePt t="108387" x="6099175" y="3036888"/>
          <p14:tracePt t="108394" x="6099175" y="3017838"/>
          <p14:tracePt t="108643" x="6099175" y="3009900"/>
          <p14:tracePt t="108650" x="6072188" y="2990850"/>
          <p14:tracePt t="108658" x="6016625" y="2954338"/>
          <p14:tracePt t="108665" x="5989638" y="2936875"/>
          <p14:tracePt t="108674" x="5980113" y="2917825"/>
          <p14:tracePt t="108682" x="5953125" y="2890838"/>
          <p14:tracePt t="108690" x="5953125" y="2873375"/>
          <p14:tracePt t="108698" x="5943600" y="2854325"/>
          <p14:tracePt t="108714" x="5943600" y="2844800"/>
          <p14:tracePt t="108851" x="5943600" y="2836863"/>
          <p14:tracePt t="108859" x="5972175" y="2863850"/>
          <p14:tracePt t="108866" x="6043613" y="2946400"/>
          <p14:tracePt t="108874" x="6089650" y="3000375"/>
          <p14:tracePt t="108888" x="6153150" y="3100388"/>
          <p14:tracePt t="108890" x="6208713" y="3182938"/>
          <p14:tracePt t="108898" x="6291263" y="3265488"/>
          <p14:tracePt t="108906" x="6372225" y="3346450"/>
          <p14:tracePt t="108914" x="6445250" y="3438525"/>
          <p14:tracePt t="108922" x="6508750" y="3502025"/>
          <p14:tracePt t="108930" x="6564313" y="3538538"/>
          <p14:tracePt t="108938" x="6581775" y="3556000"/>
          <p14:tracePt t="108946" x="6591300" y="3565525"/>
          <p14:tracePt t="109011" x="6591300" y="3529013"/>
          <p14:tracePt t="109019" x="6581775" y="3482975"/>
          <p14:tracePt t="109027" x="6573838" y="3429000"/>
          <p14:tracePt t="109036" x="6545263" y="3382963"/>
          <p14:tracePt t="109044" x="6518275" y="3319463"/>
          <p14:tracePt t="109050" x="6491288" y="3273425"/>
          <p14:tracePt t="109058" x="6464300" y="3209925"/>
          <p14:tracePt t="109066" x="6427788" y="3182938"/>
          <p14:tracePt t="109076" x="6418263" y="3163888"/>
          <p14:tracePt t="109082" x="6418263" y="3155950"/>
          <p14:tracePt t="109091" x="6408738" y="3146425"/>
          <p14:tracePt t="109098" x="6408738" y="3136900"/>
          <p14:tracePt t="109179" x="6408738" y="3146425"/>
          <p14:tracePt t="109187" x="6408738" y="3155950"/>
          <p14:tracePt t="109195" x="6408738" y="3192463"/>
          <p14:tracePt t="109203" x="6408738" y="3200400"/>
          <p14:tracePt t="109210" x="6408738" y="3246438"/>
          <p14:tracePt t="109218" x="6408738" y="3282950"/>
          <p14:tracePt t="109226" x="6391275" y="3309938"/>
          <p14:tracePt t="109234" x="6372225" y="3328988"/>
          <p14:tracePt t="109323" x="6354763" y="3328988"/>
          <p14:tracePt t="109330" x="6345238" y="3319463"/>
          <p14:tracePt t="109337" x="6318250" y="3309938"/>
          <p14:tracePt t="109346" x="6299200" y="3302000"/>
          <p14:tracePt t="109354" x="6291263" y="3292475"/>
          <p14:tracePt t="109362" x="6272213" y="3282950"/>
          <p14:tracePt t="109371" x="6245225" y="3282950"/>
          <p14:tracePt t="109378" x="6218238" y="3282950"/>
          <p14:tracePt t="109390" x="6189663" y="3282950"/>
          <p14:tracePt t="109395" x="6153150" y="3282950"/>
          <p14:tracePt t="109408" x="6116638" y="3282950"/>
          <p14:tracePt t="109411" x="6072188" y="3292475"/>
          <p14:tracePt t="109419" x="6043613" y="3328988"/>
          <p14:tracePt t="109427" x="5972175" y="3382963"/>
          <p14:tracePt t="109435" x="5926138" y="3429000"/>
          <p14:tracePt t="109443" x="5880100" y="3482975"/>
          <p14:tracePt t="109451" x="5826125" y="3529013"/>
          <p14:tracePt t="109459" x="5797550" y="3556000"/>
          <p14:tracePt t="109467" x="5770563" y="3621088"/>
          <p14:tracePt t="109475" x="5734050" y="3684588"/>
          <p14:tracePt t="109482" x="5724525" y="3721100"/>
          <p14:tracePt t="109490" x="5716588" y="3757613"/>
          <p14:tracePt t="109498" x="5688013" y="3784600"/>
          <p14:tracePt t="109514" x="5680075" y="3794125"/>
          <p14:tracePt t="109579" x="5653088" y="3794125"/>
          <p14:tracePt t="109588" x="5643563" y="3794125"/>
          <p14:tracePt t="109604" x="5634038" y="3775075"/>
          <p14:tracePt t="109611" x="5624513" y="3767138"/>
          <p14:tracePt t="109619" x="5616575" y="3757613"/>
          <p14:tracePt t="109626" x="5607050" y="3748088"/>
          <p14:tracePt t="109634" x="5597525" y="3738563"/>
          <p14:tracePt t="109642" x="5597525" y="3730625"/>
          <p14:tracePt t="109754" x="5607050" y="3730625"/>
          <p14:tracePt t="109762" x="5624513" y="3748088"/>
          <p14:tracePt t="109770" x="5643563" y="3757613"/>
          <p14:tracePt t="109778" x="5661025" y="3757613"/>
          <p14:tracePt t="109787" x="5697538" y="3767138"/>
          <p14:tracePt t="109794" x="5716588" y="3784600"/>
          <p14:tracePt t="109835" x="5734050" y="3784600"/>
          <p14:tracePt t="109851" x="5753100" y="3775075"/>
          <p14:tracePt t="109867" x="5753100" y="3738563"/>
          <p14:tracePt t="109875" x="5761038" y="3711575"/>
          <p14:tracePt t="109892" x="5770563" y="3638550"/>
          <p14:tracePt t="109900" x="5797550" y="3584575"/>
          <p14:tracePt t="109908" x="5797550" y="3538538"/>
          <p14:tracePt t="109915" x="5797550" y="3482975"/>
          <p14:tracePt t="109924" x="5807075" y="3455988"/>
          <p14:tracePt t="109931" x="5807075" y="3402013"/>
          <p14:tracePt t="109941" x="5816600" y="3375025"/>
          <p14:tracePt t="109947" x="5816600" y="3365500"/>
          <p14:tracePt t="109958" x="5816600" y="3338513"/>
          <p14:tracePt t="110091" x="5816600" y="3328988"/>
          <p14:tracePt t="110099" x="5816600" y="3309938"/>
          <p14:tracePt t="110107" x="5816600" y="3282950"/>
          <p14:tracePt t="110115" x="5816600" y="3265488"/>
          <p14:tracePt t="110124" x="5797550" y="3209925"/>
          <p14:tracePt t="110131" x="5789613" y="3192463"/>
          <p14:tracePt t="110140" x="5780088" y="3155950"/>
          <p14:tracePt t="110156" x="5770563" y="3127375"/>
          <p14:tracePt t="110170" x="5753100" y="3109913"/>
          <p14:tracePt t="110219" x="5743575" y="3100388"/>
          <p14:tracePt t="110227" x="5734050" y="3090863"/>
          <p14:tracePt t="110235" x="5724525" y="3073400"/>
          <p14:tracePt t="110243" x="5724525" y="3063875"/>
          <p14:tracePt t="110251" x="5707063" y="3054350"/>
          <p14:tracePt t="110259" x="5697538" y="3027363"/>
          <p14:tracePt t="110267" x="5680075" y="3009900"/>
          <p14:tracePt t="110283" x="5653088" y="2990850"/>
          <p14:tracePt t="110290" x="5653088" y="2982913"/>
          <p14:tracePt t="110395" x="5653088" y="2990850"/>
          <p14:tracePt t="110402" x="5653088" y="3017838"/>
          <p14:tracePt t="110410" x="5653088" y="3027363"/>
          <p14:tracePt t="110483" x="5643563" y="3036888"/>
          <p14:tracePt t="110507" x="5634038" y="3036888"/>
          <p14:tracePt t="110530" x="5624513" y="3036888"/>
          <p14:tracePt t="110562" x="5616575" y="3036888"/>
          <p14:tracePt t="110627" x="5624513" y="3036888"/>
          <p14:tracePt t="110635" x="5707063" y="3036888"/>
          <p14:tracePt t="110644" x="5816600" y="3036888"/>
          <p14:tracePt t="110651" x="5943600" y="3036888"/>
          <p14:tracePt t="110659" x="6089650" y="3036888"/>
          <p14:tracePt t="110666" x="6235700" y="3036888"/>
          <p14:tracePt t="110675" x="6381750" y="3036888"/>
          <p14:tracePt t="110682" x="6472238" y="3036888"/>
          <p14:tracePt t="110690" x="6545263" y="3036888"/>
          <p14:tracePt t="110698" x="6627813" y="3036888"/>
          <p14:tracePt t="110706" x="6645275" y="3036888"/>
          <p14:tracePt t="110739" x="6664325" y="3046413"/>
          <p14:tracePt t="110963" x="6673850" y="3063875"/>
          <p14:tracePt t="110986" x="6673850" y="3073400"/>
          <p14:tracePt t="111275" x="6673850" y="3090863"/>
          <p14:tracePt t="111282" x="6681788" y="3100388"/>
          <p14:tracePt t="111290" x="6681788" y="3109913"/>
          <p14:tracePt t="111363" x="6681788" y="3082925"/>
          <p14:tracePt t="111370" x="6681788" y="3063875"/>
          <p14:tracePt t="111378" x="6681788" y="3009900"/>
          <p14:tracePt t="111386" x="6664325" y="2973388"/>
          <p14:tracePt t="111394" x="6627813" y="2927350"/>
          <p14:tracePt t="111402" x="6618288" y="2900363"/>
          <p14:tracePt t="111410" x="6610350" y="2873375"/>
          <p14:tracePt t="111418" x="6591300" y="2844800"/>
          <p14:tracePt t="111426" x="6581775" y="2827338"/>
          <p14:tracePt t="111531" x="6600825" y="2854325"/>
          <p14:tracePt t="111541" x="6645275" y="2900363"/>
          <p14:tracePt t="111547" x="6700838" y="2973388"/>
          <p14:tracePt t="111558" x="6754813" y="3017838"/>
          <p14:tracePt t="111562" x="6773863" y="3046413"/>
          <p14:tracePt t="111570" x="6819900" y="3090863"/>
          <p14:tracePt t="111578" x="6837363" y="3136900"/>
          <p14:tracePt t="111587" x="6846888" y="3155950"/>
          <p14:tracePt t="111594" x="6873875" y="3173413"/>
          <p14:tracePt t="111675" x="6883400" y="3173413"/>
          <p14:tracePt t="111716" x="6883400" y="3163888"/>
          <p14:tracePt t="111731" x="6883400" y="3155950"/>
          <p14:tracePt t="111827" x="6892925" y="3127375"/>
          <p14:tracePt t="111851" x="6910388" y="3127375"/>
          <p14:tracePt t="111860" x="6956425" y="3155950"/>
          <p14:tracePt t="111866" x="7019925" y="3192463"/>
          <p14:tracePt t="111874" x="7083425" y="3209925"/>
          <p14:tracePt t="111890" x="7129463" y="3236913"/>
          <p14:tracePt t="111898" x="7138988" y="3246438"/>
          <p14:tracePt t="111914" x="7146925" y="3246438"/>
          <p14:tracePt t="111939" x="7156450" y="3246438"/>
          <p14:tracePt t="111963" x="7156450" y="3236913"/>
          <p14:tracePt t="111979" x="7156450" y="3228975"/>
          <p14:tracePt t="111988" x="7156450" y="3200400"/>
          <p14:tracePt t="111995" x="7156450" y="3192463"/>
          <p14:tracePt t="112009" x="7156450" y="3155950"/>
          <p14:tracePt t="112012" x="7156450" y="3146425"/>
          <p14:tracePt t="112020" x="7156450" y="3127375"/>
          <p14:tracePt t="112027" x="7156450" y="3109913"/>
          <p14:tracePt t="112035" x="7156450" y="3073400"/>
          <p14:tracePt t="112115" x="7175500" y="3063875"/>
          <p14:tracePt t="112123" x="7212013" y="3063875"/>
          <p14:tracePt t="112131" x="7283450" y="3073400"/>
          <p14:tracePt t="112143" x="7366000" y="3100388"/>
          <p14:tracePt t="112146" x="7448550" y="3155950"/>
          <p14:tracePt t="112157" x="7548563" y="3209925"/>
          <p14:tracePt t="112162" x="7639050" y="3273425"/>
          <p14:tracePt t="112171" x="7721600" y="3309938"/>
          <p14:tracePt t="112178" x="7804150" y="3355975"/>
          <p14:tracePt t="112188" x="7904163" y="3382963"/>
          <p14:tracePt t="112194" x="7994650" y="3419475"/>
          <p14:tracePt t="112202" x="8096250" y="3419475"/>
          <p14:tracePt t="112210" x="8186738" y="3438525"/>
          <p14:tracePt t="112218" x="8313738" y="3438525"/>
          <p14:tracePt t="112226" x="8405813" y="3438525"/>
          <p14:tracePt t="112234" x="8515350" y="3438525"/>
          <p14:tracePt t="112242" x="8605838" y="3438525"/>
          <p14:tracePt t="112250" x="8715375" y="3411538"/>
          <p14:tracePt t="112258" x="8815388" y="3382963"/>
          <p14:tracePt t="112266" x="8907463" y="3375025"/>
          <p14:tracePt t="112274" x="8970963" y="3338513"/>
          <p14:tracePt t="112282" x="9034463" y="3309938"/>
          <p14:tracePt t="112290" x="9070975" y="3282950"/>
          <p14:tracePt t="112298" x="9117013" y="325596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ja-JP" altLang="en-US"/>
              <a:t>基本ゲート</a:t>
            </a:r>
          </a:p>
        </p:txBody>
      </p:sp>
      <p:grpSp>
        <p:nvGrpSpPr>
          <p:cNvPr id="55299" name="Group 3"/>
          <p:cNvGrpSpPr>
            <a:grpSpLocks/>
          </p:cNvGrpSpPr>
          <p:nvPr/>
        </p:nvGrpSpPr>
        <p:grpSpPr bwMode="auto">
          <a:xfrm>
            <a:off x="2078038" y="1393825"/>
            <a:ext cx="684212" cy="504825"/>
            <a:chOff x="1315" y="3521"/>
            <a:chExt cx="431" cy="318"/>
          </a:xfrm>
        </p:grpSpPr>
        <p:sp>
          <p:nvSpPr>
            <p:cNvPr id="55300" name="Line 4"/>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01" name="Line 5"/>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02" name="Freeform 6"/>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Lst>
              <a:ahLst/>
              <a:cxnLst>
                <a:cxn ang="0">
                  <a:pos x="T0" y="T1"/>
                </a:cxn>
                <a:cxn ang="0">
                  <a:pos x="T2" y="T3"/>
                </a:cxn>
                <a:cxn ang="0">
                  <a:pos x="T4" y="T5"/>
                </a:cxn>
                <a:cxn ang="0">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03" name="Line 7"/>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5304" name="Group 8"/>
          <p:cNvGrpSpPr>
            <a:grpSpLocks/>
          </p:cNvGrpSpPr>
          <p:nvPr/>
        </p:nvGrpSpPr>
        <p:grpSpPr bwMode="auto">
          <a:xfrm>
            <a:off x="5724525" y="1417638"/>
            <a:ext cx="792163" cy="695325"/>
            <a:chOff x="3152" y="3536"/>
            <a:chExt cx="499" cy="438"/>
          </a:xfrm>
        </p:grpSpPr>
        <p:sp>
          <p:nvSpPr>
            <p:cNvPr id="55305" name="Freeform 9"/>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06" name="Freeform 10"/>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07" name="Freeform 11"/>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Lst>
              <a:ahLst/>
              <a:cxnLst>
                <a:cxn ang="0">
                  <a:pos x="T0" y="T1"/>
                </a:cxn>
                <a:cxn ang="0">
                  <a:pos x="T2" y="T3"/>
                </a:cxn>
                <a:cxn ang="0">
                  <a:pos x="T4" y="T5"/>
                </a:cxn>
                <a:cxn ang="0">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5308" name="Line 12"/>
          <p:cNvSpPr>
            <a:spLocks noChangeShapeType="1"/>
          </p:cNvSpPr>
          <p:nvPr/>
        </p:nvSpPr>
        <p:spPr bwMode="auto">
          <a:xfrm>
            <a:off x="1897063" y="1538288"/>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09" name="Line 13"/>
          <p:cNvSpPr>
            <a:spLocks noChangeShapeType="1"/>
          </p:cNvSpPr>
          <p:nvPr/>
        </p:nvSpPr>
        <p:spPr bwMode="auto">
          <a:xfrm>
            <a:off x="1897063" y="1754188"/>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10" name="Line 14"/>
          <p:cNvSpPr>
            <a:spLocks noChangeShapeType="1"/>
          </p:cNvSpPr>
          <p:nvPr/>
        </p:nvSpPr>
        <p:spPr bwMode="auto">
          <a:xfrm>
            <a:off x="2760663" y="1609725"/>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11" name="Line 15"/>
          <p:cNvSpPr>
            <a:spLocks noChangeShapeType="1"/>
          </p:cNvSpPr>
          <p:nvPr/>
        </p:nvSpPr>
        <p:spPr bwMode="auto">
          <a:xfrm>
            <a:off x="6515100" y="1754188"/>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12" name="Line 16"/>
          <p:cNvSpPr>
            <a:spLocks noChangeShapeType="1"/>
          </p:cNvSpPr>
          <p:nvPr/>
        </p:nvSpPr>
        <p:spPr bwMode="auto">
          <a:xfrm>
            <a:off x="5794375" y="1682750"/>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13" name="Line 17"/>
          <p:cNvSpPr>
            <a:spLocks noChangeShapeType="1"/>
          </p:cNvSpPr>
          <p:nvPr/>
        </p:nvSpPr>
        <p:spPr bwMode="auto">
          <a:xfrm>
            <a:off x="5794375" y="1898650"/>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14" name="Oval 18"/>
          <p:cNvSpPr>
            <a:spLocks noChangeArrowheads="1"/>
          </p:cNvSpPr>
          <p:nvPr/>
        </p:nvSpPr>
        <p:spPr bwMode="auto">
          <a:xfrm flipH="1">
            <a:off x="6515100" y="2638425"/>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315" name="Oval 19"/>
          <p:cNvSpPr>
            <a:spLocks noChangeArrowheads="1"/>
          </p:cNvSpPr>
          <p:nvPr/>
        </p:nvSpPr>
        <p:spPr bwMode="auto">
          <a:xfrm flipH="1">
            <a:off x="6516688" y="4581525"/>
            <a:ext cx="144462"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316" name="Oval 20"/>
          <p:cNvSpPr>
            <a:spLocks noChangeArrowheads="1"/>
          </p:cNvSpPr>
          <p:nvPr/>
        </p:nvSpPr>
        <p:spPr bwMode="auto">
          <a:xfrm flipH="1">
            <a:off x="1979613" y="3573463"/>
            <a:ext cx="144462"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317" name="Text Box 21"/>
          <p:cNvSpPr txBox="1">
            <a:spLocks noChangeArrowheads="1"/>
          </p:cNvSpPr>
          <p:nvPr/>
        </p:nvSpPr>
        <p:spPr bwMode="auto">
          <a:xfrm>
            <a:off x="1382713" y="11255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55318" name="Text Box 22"/>
          <p:cNvSpPr txBox="1">
            <a:spLocks noChangeArrowheads="1"/>
          </p:cNvSpPr>
          <p:nvPr/>
        </p:nvSpPr>
        <p:spPr bwMode="auto">
          <a:xfrm>
            <a:off x="1403350" y="15319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55319" name="Text Box 23"/>
          <p:cNvSpPr txBox="1">
            <a:spLocks noChangeArrowheads="1"/>
          </p:cNvSpPr>
          <p:nvPr/>
        </p:nvSpPr>
        <p:spPr bwMode="auto">
          <a:xfrm>
            <a:off x="2987675" y="139382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55320" name="Text Box 24"/>
          <p:cNvSpPr txBox="1">
            <a:spLocks noChangeArrowheads="1"/>
          </p:cNvSpPr>
          <p:nvPr/>
        </p:nvSpPr>
        <p:spPr bwMode="auto">
          <a:xfrm>
            <a:off x="6804025" y="161131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55321" name="Text Box 25"/>
          <p:cNvSpPr txBox="1">
            <a:spLocks noChangeArrowheads="1"/>
          </p:cNvSpPr>
          <p:nvPr/>
        </p:nvSpPr>
        <p:spPr bwMode="auto">
          <a:xfrm>
            <a:off x="5294313" y="132238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55322" name="Text Box 26"/>
          <p:cNvSpPr txBox="1">
            <a:spLocks noChangeArrowheads="1"/>
          </p:cNvSpPr>
          <p:nvPr/>
        </p:nvSpPr>
        <p:spPr bwMode="auto">
          <a:xfrm>
            <a:off x="5314950" y="172878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grpSp>
        <p:nvGrpSpPr>
          <p:cNvPr id="55323" name="Group 27"/>
          <p:cNvGrpSpPr>
            <a:grpSpLocks/>
          </p:cNvGrpSpPr>
          <p:nvPr/>
        </p:nvGrpSpPr>
        <p:grpSpPr bwMode="auto">
          <a:xfrm>
            <a:off x="5745163" y="2373313"/>
            <a:ext cx="792162" cy="695325"/>
            <a:chOff x="3152" y="3536"/>
            <a:chExt cx="499" cy="438"/>
          </a:xfrm>
        </p:grpSpPr>
        <p:sp>
          <p:nvSpPr>
            <p:cNvPr id="55324" name="Freeform 28"/>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25" name="Freeform 29"/>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26" name="Freeform 30"/>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Lst>
              <a:ahLst/>
              <a:cxnLst>
                <a:cxn ang="0">
                  <a:pos x="T0" y="T1"/>
                </a:cxn>
                <a:cxn ang="0">
                  <a:pos x="T2" y="T3"/>
                </a:cxn>
                <a:cxn ang="0">
                  <a:pos x="T4" y="T5"/>
                </a:cxn>
                <a:cxn ang="0">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5327" name="Line 31"/>
          <p:cNvSpPr>
            <a:spLocks noChangeShapeType="1"/>
          </p:cNvSpPr>
          <p:nvPr/>
        </p:nvSpPr>
        <p:spPr bwMode="auto">
          <a:xfrm>
            <a:off x="6535738" y="2709863"/>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28" name="Line 32"/>
          <p:cNvSpPr>
            <a:spLocks noChangeShapeType="1"/>
          </p:cNvSpPr>
          <p:nvPr/>
        </p:nvSpPr>
        <p:spPr bwMode="auto">
          <a:xfrm>
            <a:off x="5815013" y="2638425"/>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29" name="Line 33"/>
          <p:cNvSpPr>
            <a:spLocks noChangeShapeType="1"/>
          </p:cNvSpPr>
          <p:nvPr/>
        </p:nvSpPr>
        <p:spPr bwMode="auto">
          <a:xfrm>
            <a:off x="5815013" y="2854325"/>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5330" name="Group 34"/>
          <p:cNvGrpSpPr>
            <a:grpSpLocks/>
          </p:cNvGrpSpPr>
          <p:nvPr/>
        </p:nvGrpSpPr>
        <p:grpSpPr bwMode="auto">
          <a:xfrm>
            <a:off x="1917700" y="2349500"/>
            <a:ext cx="1008063" cy="504825"/>
            <a:chOff x="1208" y="1480"/>
            <a:chExt cx="635" cy="318"/>
          </a:xfrm>
        </p:grpSpPr>
        <p:grpSp>
          <p:nvGrpSpPr>
            <p:cNvPr id="55331" name="Group 35"/>
            <p:cNvGrpSpPr>
              <a:grpSpLocks/>
            </p:cNvGrpSpPr>
            <p:nvPr/>
          </p:nvGrpSpPr>
          <p:grpSpPr bwMode="auto">
            <a:xfrm>
              <a:off x="1322" y="1480"/>
              <a:ext cx="431" cy="318"/>
              <a:chOff x="1315" y="3521"/>
              <a:chExt cx="431" cy="318"/>
            </a:xfrm>
          </p:grpSpPr>
          <p:sp>
            <p:nvSpPr>
              <p:cNvPr id="55332" name="Line 36"/>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33" name="Line 37"/>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34" name="Freeform 38"/>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Lst>
                <a:ahLst/>
                <a:cxnLst>
                  <a:cxn ang="0">
                    <a:pos x="T0" y="T1"/>
                  </a:cxn>
                  <a:cxn ang="0">
                    <a:pos x="T2" y="T3"/>
                  </a:cxn>
                  <a:cxn ang="0">
                    <a:pos x="T4" y="T5"/>
                  </a:cxn>
                  <a:cxn ang="0">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35" name="Line 39"/>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5336" name="Line 40"/>
            <p:cNvSpPr>
              <a:spLocks noChangeShapeType="1"/>
            </p:cNvSpPr>
            <p:nvPr/>
          </p:nvSpPr>
          <p:spPr bwMode="auto">
            <a:xfrm>
              <a:off x="1208" y="1571"/>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37" name="Line 41"/>
            <p:cNvSpPr>
              <a:spLocks noChangeShapeType="1"/>
            </p:cNvSpPr>
            <p:nvPr/>
          </p:nvSpPr>
          <p:spPr bwMode="auto">
            <a:xfrm>
              <a:off x="1208" y="1707"/>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38" name="Line 42"/>
            <p:cNvSpPr>
              <a:spLocks noChangeShapeType="1"/>
            </p:cNvSpPr>
            <p:nvPr/>
          </p:nvSpPr>
          <p:spPr bwMode="auto">
            <a:xfrm>
              <a:off x="175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39" name="Oval 43"/>
            <p:cNvSpPr>
              <a:spLocks noChangeArrowheads="1"/>
            </p:cNvSpPr>
            <p:nvPr/>
          </p:nvSpPr>
          <p:spPr bwMode="auto">
            <a:xfrm flipH="1">
              <a:off x="1714" y="1571"/>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5340" name="Text Box 44"/>
          <p:cNvSpPr txBox="1">
            <a:spLocks noChangeArrowheads="1"/>
          </p:cNvSpPr>
          <p:nvPr/>
        </p:nvSpPr>
        <p:spPr bwMode="auto">
          <a:xfrm>
            <a:off x="1403350" y="208121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55341" name="Text Box 45"/>
          <p:cNvSpPr txBox="1">
            <a:spLocks noChangeArrowheads="1"/>
          </p:cNvSpPr>
          <p:nvPr/>
        </p:nvSpPr>
        <p:spPr bwMode="auto">
          <a:xfrm>
            <a:off x="1423988" y="248761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55342" name="Text Box 46"/>
          <p:cNvSpPr txBox="1">
            <a:spLocks noChangeArrowheads="1"/>
          </p:cNvSpPr>
          <p:nvPr/>
        </p:nvSpPr>
        <p:spPr bwMode="auto">
          <a:xfrm>
            <a:off x="3008313" y="234950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55343" name="Text Box 47"/>
          <p:cNvSpPr txBox="1">
            <a:spLocks noChangeArrowheads="1"/>
          </p:cNvSpPr>
          <p:nvPr/>
        </p:nvSpPr>
        <p:spPr bwMode="auto">
          <a:xfrm>
            <a:off x="6824663" y="256698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55344" name="Text Box 48"/>
          <p:cNvSpPr txBox="1">
            <a:spLocks noChangeArrowheads="1"/>
          </p:cNvSpPr>
          <p:nvPr/>
        </p:nvSpPr>
        <p:spPr bwMode="auto">
          <a:xfrm>
            <a:off x="5314950" y="22780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55345" name="Text Box 49"/>
          <p:cNvSpPr txBox="1">
            <a:spLocks noChangeArrowheads="1"/>
          </p:cNvSpPr>
          <p:nvPr/>
        </p:nvSpPr>
        <p:spPr bwMode="auto">
          <a:xfrm>
            <a:off x="5335588" y="26844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grpSp>
        <p:nvGrpSpPr>
          <p:cNvPr id="55346" name="Group 50"/>
          <p:cNvGrpSpPr>
            <a:grpSpLocks/>
          </p:cNvGrpSpPr>
          <p:nvPr/>
        </p:nvGrpSpPr>
        <p:grpSpPr bwMode="auto">
          <a:xfrm>
            <a:off x="2119313" y="3305175"/>
            <a:ext cx="684212" cy="504825"/>
            <a:chOff x="1315" y="3521"/>
            <a:chExt cx="431" cy="318"/>
          </a:xfrm>
        </p:grpSpPr>
        <p:sp>
          <p:nvSpPr>
            <p:cNvPr id="55347" name="Line 51"/>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48" name="Line 52"/>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49" name="Freeform 53"/>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Lst>
              <a:ahLst/>
              <a:cxnLst>
                <a:cxn ang="0">
                  <a:pos x="T0" y="T1"/>
                </a:cxn>
                <a:cxn ang="0">
                  <a:pos x="T2" y="T3"/>
                </a:cxn>
                <a:cxn ang="0">
                  <a:pos x="T4" y="T5"/>
                </a:cxn>
                <a:cxn ang="0">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50" name="Line 54"/>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5351" name="Line 55"/>
          <p:cNvSpPr>
            <a:spLocks noChangeShapeType="1"/>
          </p:cNvSpPr>
          <p:nvPr/>
        </p:nvSpPr>
        <p:spPr bwMode="auto">
          <a:xfrm>
            <a:off x="1938338" y="3449638"/>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52" name="Line 56"/>
          <p:cNvSpPr>
            <a:spLocks noChangeShapeType="1"/>
          </p:cNvSpPr>
          <p:nvPr/>
        </p:nvSpPr>
        <p:spPr bwMode="auto">
          <a:xfrm>
            <a:off x="1938338" y="3665538"/>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53" name="Line 57"/>
          <p:cNvSpPr>
            <a:spLocks noChangeShapeType="1"/>
          </p:cNvSpPr>
          <p:nvPr/>
        </p:nvSpPr>
        <p:spPr bwMode="auto">
          <a:xfrm>
            <a:off x="2801938" y="3521075"/>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5354" name="Group 58"/>
          <p:cNvGrpSpPr>
            <a:grpSpLocks/>
          </p:cNvGrpSpPr>
          <p:nvPr/>
        </p:nvGrpSpPr>
        <p:grpSpPr bwMode="auto">
          <a:xfrm>
            <a:off x="5765800" y="3328988"/>
            <a:ext cx="935038" cy="695325"/>
            <a:chOff x="3632" y="2097"/>
            <a:chExt cx="589" cy="438"/>
          </a:xfrm>
        </p:grpSpPr>
        <p:grpSp>
          <p:nvGrpSpPr>
            <p:cNvPr id="55355" name="Group 59"/>
            <p:cNvGrpSpPr>
              <a:grpSpLocks/>
            </p:cNvGrpSpPr>
            <p:nvPr/>
          </p:nvGrpSpPr>
          <p:grpSpPr bwMode="auto">
            <a:xfrm>
              <a:off x="3632" y="2097"/>
              <a:ext cx="499" cy="438"/>
              <a:chOff x="3152" y="3536"/>
              <a:chExt cx="499" cy="438"/>
            </a:xfrm>
          </p:grpSpPr>
          <p:sp>
            <p:nvSpPr>
              <p:cNvPr id="55356" name="Freeform 60"/>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57" name="Freeform 61"/>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58" name="Freeform 62"/>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Lst>
                <a:ahLst/>
                <a:cxnLst>
                  <a:cxn ang="0">
                    <a:pos x="T0" y="T1"/>
                  </a:cxn>
                  <a:cxn ang="0">
                    <a:pos x="T2" y="T3"/>
                  </a:cxn>
                  <a:cxn ang="0">
                    <a:pos x="T4" y="T5"/>
                  </a:cxn>
                  <a:cxn ang="0">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5359" name="Line 63"/>
            <p:cNvSpPr>
              <a:spLocks noChangeShapeType="1"/>
            </p:cNvSpPr>
            <p:nvPr/>
          </p:nvSpPr>
          <p:spPr bwMode="auto">
            <a:xfrm>
              <a:off x="4130" y="2309"/>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60" name="Line 64"/>
            <p:cNvSpPr>
              <a:spLocks noChangeShapeType="1"/>
            </p:cNvSpPr>
            <p:nvPr/>
          </p:nvSpPr>
          <p:spPr bwMode="auto">
            <a:xfrm>
              <a:off x="3676" y="226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61" name="Line 65"/>
            <p:cNvSpPr>
              <a:spLocks noChangeShapeType="1"/>
            </p:cNvSpPr>
            <p:nvPr/>
          </p:nvSpPr>
          <p:spPr bwMode="auto">
            <a:xfrm>
              <a:off x="3676" y="2400"/>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62" name="Oval 66"/>
            <p:cNvSpPr>
              <a:spLocks noChangeArrowheads="1"/>
            </p:cNvSpPr>
            <p:nvPr/>
          </p:nvSpPr>
          <p:spPr bwMode="auto">
            <a:xfrm flipH="1">
              <a:off x="3722" y="221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363" name="Oval 67"/>
            <p:cNvSpPr>
              <a:spLocks noChangeArrowheads="1"/>
            </p:cNvSpPr>
            <p:nvPr/>
          </p:nvSpPr>
          <p:spPr bwMode="auto">
            <a:xfrm flipH="1">
              <a:off x="3722" y="235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5364" name="Oval 68"/>
          <p:cNvSpPr>
            <a:spLocks noChangeArrowheads="1"/>
          </p:cNvSpPr>
          <p:nvPr/>
        </p:nvSpPr>
        <p:spPr bwMode="auto">
          <a:xfrm flipH="1">
            <a:off x="1979613" y="3357563"/>
            <a:ext cx="144462"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365" name="Text Box 69"/>
          <p:cNvSpPr txBox="1">
            <a:spLocks noChangeArrowheads="1"/>
          </p:cNvSpPr>
          <p:nvPr/>
        </p:nvSpPr>
        <p:spPr bwMode="auto">
          <a:xfrm>
            <a:off x="1403350" y="30686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55366" name="Text Box 70"/>
          <p:cNvSpPr txBox="1">
            <a:spLocks noChangeArrowheads="1"/>
          </p:cNvSpPr>
          <p:nvPr/>
        </p:nvSpPr>
        <p:spPr bwMode="auto">
          <a:xfrm>
            <a:off x="1444625" y="344328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55367" name="Text Box 71"/>
          <p:cNvSpPr txBox="1">
            <a:spLocks noChangeArrowheads="1"/>
          </p:cNvSpPr>
          <p:nvPr/>
        </p:nvSpPr>
        <p:spPr bwMode="auto">
          <a:xfrm>
            <a:off x="3028950" y="33051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55368" name="Text Box 72"/>
          <p:cNvSpPr txBox="1">
            <a:spLocks noChangeArrowheads="1"/>
          </p:cNvSpPr>
          <p:nvPr/>
        </p:nvSpPr>
        <p:spPr bwMode="auto">
          <a:xfrm>
            <a:off x="6845300" y="35226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55369" name="Text Box 73"/>
          <p:cNvSpPr txBox="1">
            <a:spLocks noChangeArrowheads="1"/>
          </p:cNvSpPr>
          <p:nvPr/>
        </p:nvSpPr>
        <p:spPr bwMode="auto">
          <a:xfrm>
            <a:off x="5335588" y="32337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55370" name="Text Box 74"/>
          <p:cNvSpPr txBox="1">
            <a:spLocks noChangeArrowheads="1"/>
          </p:cNvSpPr>
          <p:nvPr/>
        </p:nvSpPr>
        <p:spPr bwMode="auto">
          <a:xfrm>
            <a:off x="5356225" y="36401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grpSp>
        <p:nvGrpSpPr>
          <p:cNvPr id="55371" name="Group 75"/>
          <p:cNvGrpSpPr>
            <a:grpSpLocks/>
          </p:cNvGrpSpPr>
          <p:nvPr/>
        </p:nvGrpSpPr>
        <p:grpSpPr bwMode="auto">
          <a:xfrm>
            <a:off x="2139950" y="4260850"/>
            <a:ext cx="684213" cy="504825"/>
            <a:chOff x="1315" y="3521"/>
            <a:chExt cx="431" cy="318"/>
          </a:xfrm>
        </p:grpSpPr>
        <p:sp>
          <p:nvSpPr>
            <p:cNvPr id="55372" name="Line 76"/>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73" name="Line 77"/>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74" name="Freeform 78"/>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Lst>
              <a:ahLst/>
              <a:cxnLst>
                <a:cxn ang="0">
                  <a:pos x="T0" y="T1"/>
                </a:cxn>
                <a:cxn ang="0">
                  <a:pos x="T2" y="T3"/>
                </a:cxn>
                <a:cxn ang="0">
                  <a:pos x="T4" y="T5"/>
                </a:cxn>
                <a:cxn ang="0">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75" name="Line 79"/>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5376" name="Group 80"/>
          <p:cNvGrpSpPr>
            <a:grpSpLocks/>
          </p:cNvGrpSpPr>
          <p:nvPr/>
        </p:nvGrpSpPr>
        <p:grpSpPr bwMode="auto">
          <a:xfrm>
            <a:off x="5786438" y="4284663"/>
            <a:ext cx="792162" cy="695325"/>
            <a:chOff x="3152" y="3536"/>
            <a:chExt cx="499" cy="438"/>
          </a:xfrm>
        </p:grpSpPr>
        <p:sp>
          <p:nvSpPr>
            <p:cNvPr id="55377" name="Freeform 81"/>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78" name="Freeform 82"/>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79" name="Freeform 83"/>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Lst>
              <a:ahLst/>
              <a:cxnLst>
                <a:cxn ang="0">
                  <a:pos x="T0" y="T1"/>
                </a:cxn>
                <a:cxn ang="0">
                  <a:pos x="T2" y="T3"/>
                </a:cxn>
                <a:cxn ang="0">
                  <a:pos x="T4" y="T5"/>
                </a:cxn>
                <a:cxn ang="0">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5380" name="Line 84"/>
          <p:cNvSpPr>
            <a:spLocks noChangeShapeType="1"/>
          </p:cNvSpPr>
          <p:nvPr/>
        </p:nvSpPr>
        <p:spPr bwMode="auto">
          <a:xfrm>
            <a:off x="1958975" y="4405313"/>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81" name="Line 85"/>
          <p:cNvSpPr>
            <a:spLocks noChangeShapeType="1"/>
          </p:cNvSpPr>
          <p:nvPr/>
        </p:nvSpPr>
        <p:spPr bwMode="auto">
          <a:xfrm>
            <a:off x="1958975" y="4621213"/>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82" name="Line 86"/>
          <p:cNvSpPr>
            <a:spLocks noChangeShapeType="1"/>
          </p:cNvSpPr>
          <p:nvPr/>
        </p:nvSpPr>
        <p:spPr bwMode="auto">
          <a:xfrm>
            <a:off x="2822575" y="4476750"/>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83" name="Line 87"/>
          <p:cNvSpPr>
            <a:spLocks noChangeShapeType="1"/>
          </p:cNvSpPr>
          <p:nvPr/>
        </p:nvSpPr>
        <p:spPr bwMode="auto">
          <a:xfrm>
            <a:off x="6577013" y="4621213"/>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84" name="Line 88"/>
          <p:cNvSpPr>
            <a:spLocks noChangeShapeType="1"/>
          </p:cNvSpPr>
          <p:nvPr/>
        </p:nvSpPr>
        <p:spPr bwMode="auto">
          <a:xfrm>
            <a:off x="5856288" y="4549775"/>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85" name="Line 89"/>
          <p:cNvSpPr>
            <a:spLocks noChangeShapeType="1"/>
          </p:cNvSpPr>
          <p:nvPr/>
        </p:nvSpPr>
        <p:spPr bwMode="auto">
          <a:xfrm>
            <a:off x="5856288" y="4765675"/>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86" name="Oval 90"/>
          <p:cNvSpPr>
            <a:spLocks noChangeArrowheads="1"/>
          </p:cNvSpPr>
          <p:nvPr/>
        </p:nvSpPr>
        <p:spPr bwMode="auto">
          <a:xfrm flipH="1">
            <a:off x="5929313" y="4478338"/>
            <a:ext cx="144462"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387" name="Oval 91"/>
          <p:cNvSpPr>
            <a:spLocks noChangeArrowheads="1"/>
          </p:cNvSpPr>
          <p:nvPr/>
        </p:nvSpPr>
        <p:spPr bwMode="auto">
          <a:xfrm flipH="1">
            <a:off x="5929313" y="4694238"/>
            <a:ext cx="144462"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388" name="Oval 92"/>
          <p:cNvSpPr>
            <a:spLocks noChangeArrowheads="1"/>
          </p:cNvSpPr>
          <p:nvPr/>
        </p:nvSpPr>
        <p:spPr bwMode="auto">
          <a:xfrm flipH="1">
            <a:off x="2762250" y="4405313"/>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389" name="Text Box 93"/>
          <p:cNvSpPr txBox="1">
            <a:spLocks noChangeArrowheads="1"/>
          </p:cNvSpPr>
          <p:nvPr/>
        </p:nvSpPr>
        <p:spPr bwMode="auto">
          <a:xfrm>
            <a:off x="1444625" y="39925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55390" name="Text Box 94"/>
          <p:cNvSpPr txBox="1">
            <a:spLocks noChangeArrowheads="1"/>
          </p:cNvSpPr>
          <p:nvPr/>
        </p:nvSpPr>
        <p:spPr bwMode="auto">
          <a:xfrm>
            <a:off x="1465263" y="43989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55391" name="Text Box 95"/>
          <p:cNvSpPr txBox="1">
            <a:spLocks noChangeArrowheads="1"/>
          </p:cNvSpPr>
          <p:nvPr/>
        </p:nvSpPr>
        <p:spPr bwMode="auto">
          <a:xfrm>
            <a:off x="3049588" y="42608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55392" name="Text Box 96"/>
          <p:cNvSpPr txBox="1">
            <a:spLocks noChangeArrowheads="1"/>
          </p:cNvSpPr>
          <p:nvPr/>
        </p:nvSpPr>
        <p:spPr bwMode="auto">
          <a:xfrm>
            <a:off x="6865938" y="44783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55393" name="Text Box 97"/>
          <p:cNvSpPr txBox="1">
            <a:spLocks noChangeArrowheads="1"/>
          </p:cNvSpPr>
          <p:nvPr/>
        </p:nvSpPr>
        <p:spPr bwMode="auto">
          <a:xfrm>
            <a:off x="5356225" y="418941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55394" name="Text Box 98"/>
          <p:cNvSpPr txBox="1">
            <a:spLocks noChangeArrowheads="1"/>
          </p:cNvSpPr>
          <p:nvPr/>
        </p:nvSpPr>
        <p:spPr bwMode="auto">
          <a:xfrm>
            <a:off x="5376863" y="459581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grpSp>
        <p:nvGrpSpPr>
          <p:cNvPr id="55395" name="Group 99"/>
          <p:cNvGrpSpPr>
            <a:grpSpLocks/>
          </p:cNvGrpSpPr>
          <p:nvPr/>
        </p:nvGrpSpPr>
        <p:grpSpPr bwMode="auto">
          <a:xfrm>
            <a:off x="1979613" y="5373688"/>
            <a:ext cx="793750" cy="323850"/>
            <a:chOff x="1247" y="3385"/>
            <a:chExt cx="500" cy="204"/>
          </a:xfrm>
        </p:grpSpPr>
        <p:sp>
          <p:nvSpPr>
            <p:cNvPr id="55396" name="AutoShape 100"/>
            <p:cNvSpPr>
              <a:spLocks noChangeArrowheads="1"/>
            </p:cNvSpPr>
            <p:nvPr/>
          </p:nvSpPr>
          <p:spPr bwMode="auto">
            <a:xfrm rot="5400000">
              <a:off x="1407" y="3339"/>
              <a:ext cx="204" cy="295"/>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397" name="Line 101"/>
            <p:cNvSpPr>
              <a:spLocks noChangeShapeType="1"/>
            </p:cNvSpPr>
            <p:nvPr/>
          </p:nvSpPr>
          <p:spPr bwMode="auto">
            <a:xfrm>
              <a:off x="1247" y="347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98" name="Line 102"/>
            <p:cNvSpPr>
              <a:spLocks noChangeShapeType="1"/>
            </p:cNvSpPr>
            <p:nvPr/>
          </p:nvSpPr>
          <p:spPr bwMode="auto">
            <a:xfrm>
              <a:off x="1656" y="347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99" name="Oval 103"/>
            <p:cNvSpPr>
              <a:spLocks noChangeArrowheads="1"/>
            </p:cNvSpPr>
            <p:nvPr/>
          </p:nvSpPr>
          <p:spPr bwMode="auto">
            <a:xfrm flipH="1">
              <a:off x="1610" y="3431"/>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5400" name="Text Box 104"/>
          <p:cNvSpPr txBox="1">
            <a:spLocks noChangeArrowheads="1"/>
          </p:cNvSpPr>
          <p:nvPr/>
        </p:nvSpPr>
        <p:spPr bwMode="auto">
          <a:xfrm>
            <a:off x="1547813" y="529431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55401" name="Text Box 105"/>
          <p:cNvSpPr txBox="1">
            <a:spLocks noChangeArrowheads="1"/>
          </p:cNvSpPr>
          <p:nvPr/>
        </p:nvSpPr>
        <p:spPr bwMode="auto">
          <a:xfrm>
            <a:off x="2987675" y="53673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55402" name="AutoShape 106"/>
          <p:cNvSpPr>
            <a:spLocks noChangeArrowheads="1"/>
          </p:cNvSpPr>
          <p:nvPr/>
        </p:nvSpPr>
        <p:spPr bwMode="auto">
          <a:xfrm rot="5400000">
            <a:off x="5928519" y="5380832"/>
            <a:ext cx="323850" cy="46831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03" name="Line 107"/>
          <p:cNvSpPr>
            <a:spLocks noChangeShapeType="1"/>
          </p:cNvSpPr>
          <p:nvPr/>
        </p:nvSpPr>
        <p:spPr bwMode="auto">
          <a:xfrm>
            <a:off x="5675313" y="5597525"/>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404" name="Line 108"/>
          <p:cNvSpPr>
            <a:spLocks noChangeShapeType="1"/>
          </p:cNvSpPr>
          <p:nvPr/>
        </p:nvSpPr>
        <p:spPr bwMode="auto">
          <a:xfrm>
            <a:off x="6324600" y="5597525"/>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405" name="Oval 109"/>
          <p:cNvSpPr>
            <a:spLocks noChangeArrowheads="1"/>
          </p:cNvSpPr>
          <p:nvPr/>
        </p:nvSpPr>
        <p:spPr bwMode="auto">
          <a:xfrm flipH="1">
            <a:off x="5724525" y="5526088"/>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06" name="Text Box 110"/>
          <p:cNvSpPr txBox="1">
            <a:spLocks noChangeArrowheads="1"/>
          </p:cNvSpPr>
          <p:nvPr/>
        </p:nvSpPr>
        <p:spPr bwMode="auto">
          <a:xfrm>
            <a:off x="5243513" y="537368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55407" name="Text Box 111"/>
          <p:cNvSpPr txBox="1">
            <a:spLocks noChangeArrowheads="1"/>
          </p:cNvSpPr>
          <p:nvPr/>
        </p:nvSpPr>
        <p:spPr bwMode="auto">
          <a:xfrm>
            <a:off x="6683375" y="544671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55408" name="Oval 112"/>
          <p:cNvSpPr>
            <a:spLocks noChangeArrowheads="1"/>
          </p:cNvSpPr>
          <p:nvPr/>
        </p:nvSpPr>
        <p:spPr bwMode="auto">
          <a:xfrm flipH="1">
            <a:off x="2051050" y="4292600"/>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09" name="Oval 113"/>
          <p:cNvSpPr>
            <a:spLocks noChangeArrowheads="1"/>
          </p:cNvSpPr>
          <p:nvPr/>
        </p:nvSpPr>
        <p:spPr bwMode="auto">
          <a:xfrm flipH="1">
            <a:off x="2051050" y="4510088"/>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410" name="Line 114"/>
          <p:cNvSpPr>
            <a:spLocks noChangeShapeType="1"/>
          </p:cNvSpPr>
          <p:nvPr/>
        </p:nvSpPr>
        <p:spPr bwMode="auto">
          <a:xfrm>
            <a:off x="3276600" y="1628775"/>
            <a:ext cx="2087563" cy="2879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411" name="Text Box 115"/>
          <p:cNvSpPr txBox="1">
            <a:spLocks noChangeArrowheads="1"/>
          </p:cNvSpPr>
          <p:nvPr/>
        </p:nvSpPr>
        <p:spPr bwMode="auto">
          <a:xfrm>
            <a:off x="592138" y="1360488"/>
            <a:ext cx="67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AND</a:t>
            </a:r>
          </a:p>
        </p:txBody>
      </p:sp>
      <p:sp>
        <p:nvSpPr>
          <p:cNvPr id="55412" name="Text Box 116"/>
          <p:cNvSpPr txBox="1">
            <a:spLocks noChangeArrowheads="1"/>
          </p:cNvSpPr>
          <p:nvPr/>
        </p:nvSpPr>
        <p:spPr bwMode="auto">
          <a:xfrm>
            <a:off x="539750" y="2414588"/>
            <a:ext cx="84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NAND</a:t>
            </a:r>
          </a:p>
        </p:txBody>
      </p:sp>
      <p:sp>
        <p:nvSpPr>
          <p:cNvPr id="55413" name="Text Box 117"/>
          <p:cNvSpPr txBox="1">
            <a:spLocks noChangeArrowheads="1"/>
          </p:cNvSpPr>
          <p:nvPr/>
        </p:nvSpPr>
        <p:spPr bwMode="auto">
          <a:xfrm>
            <a:off x="7235825" y="256540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NOR</a:t>
            </a:r>
          </a:p>
        </p:txBody>
      </p:sp>
      <p:sp>
        <p:nvSpPr>
          <p:cNvPr id="55414" name="Text Box 118"/>
          <p:cNvSpPr txBox="1">
            <a:spLocks noChangeArrowheads="1"/>
          </p:cNvSpPr>
          <p:nvPr/>
        </p:nvSpPr>
        <p:spPr bwMode="auto">
          <a:xfrm>
            <a:off x="7164388" y="1557338"/>
            <a:ext cx="527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OR</a:t>
            </a:r>
          </a:p>
        </p:txBody>
      </p:sp>
      <p:sp>
        <p:nvSpPr>
          <p:cNvPr id="55415" name="Line 119"/>
          <p:cNvSpPr>
            <a:spLocks noChangeShapeType="1"/>
          </p:cNvSpPr>
          <p:nvPr/>
        </p:nvSpPr>
        <p:spPr bwMode="auto">
          <a:xfrm flipH="1">
            <a:off x="3348038" y="1916113"/>
            <a:ext cx="1944687" cy="25923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416" name="Line 120"/>
          <p:cNvSpPr>
            <a:spLocks noChangeShapeType="1"/>
          </p:cNvSpPr>
          <p:nvPr/>
        </p:nvSpPr>
        <p:spPr bwMode="auto">
          <a:xfrm>
            <a:off x="3348038" y="2565400"/>
            <a:ext cx="2016125" cy="11509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417" name="Line 121"/>
          <p:cNvSpPr>
            <a:spLocks noChangeShapeType="1"/>
          </p:cNvSpPr>
          <p:nvPr/>
        </p:nvSpPr>
        <p:spPr bwMode="auto">
          <a:xfrm flipV="1">
            <a:off x="3276600" y="2708275"/>
            <a:ext cx="2087563" cy="8651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418" name="Line 122"/>
          <p:cNvSpPr>
            <a:spLocks noChangeShapeType="1"/>
          </p:cNvSpPr>
          <p:nvPr/>
        </p:nvSpPr>
        <p:spPr bwMode="auto">
          <a:xfrm>
            <a:off x="3492500" y="5516563"/>
            <a:ext cx="172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419" name="Text Box 123"/>
          <p:cNvSpPr txBox="1">
            <a:spLocks noChangeArrowheads="1"/>
          </p:cNvSpPr>
          <p:nvPr/>
        </p:nvSpPr>
        <p:spPr bwMode="auto">
          <a:xfrm>
            <a:off x="92075" y="5157788"/>
            <a:ext cx="14557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NOT</a:t>
            </a:r>
          </a:p>
          <a:p>
            <a:r>
              <a:rPr lang="ja-JP" altLang="en-US" b="1"/>
              <a:t>インバータ</a:t>
            </a:r>
          </a:p>
        </p:txBody>
      </p:sp>
      <p:sp>
        <p:nvSpPr>
          <p:cNvPr id="55420" name="Text Box 124"/>
          <p:cNvSpPr txBox="1">
            <a:spLocks noChangeArrowheads="1"/>
          </p:cNvSpPr>
          <p:nvPr/>
        </p:nvSpPr>
        <p:spPr bwMode="auto">
          <a:xfrm>
            <a:off x="7308850" y="3486150"/>
            <a:ext cx="1770063"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この授業では</a:t>
            </a:r>
          </a:p>
          <a:p>
            <a:r>
              <a:rPr lang="ja-JP" altLang="en-US" b="1"/>
              <a:t>どちらのゲートも</a:t>
            </a:r>
          </a:p>
          <a:p>
            <a:r>
              <a:rPr lang="en-US" altLang="ja-JP" b="1"/>
              <a:t>NAND</a:t>
            </a:r>
            <a:r>
              <a:rPr lang="ja-JP" altLang="en-US" b="1"/>
              <a:t>と呼ぶ</a:t>
            </a:r>
          </a:p>
        </p:txBody>
      </p:sp>
      <p:sp>
        <p:nvSpPr>
          <p:cNvPr id="55421" name="Text Box 125"/>
          <p:cNvSpPr txBox="1">
            <a:spLocks noChangeArrowheads="1"/>
          </p:cNvSpPr>
          <p:nvPr/>
        </p:nvSpPr>
        <p:spPr bwMode="auto">
          <a:xfrm>
            <a:off x="971550" y="5819775"/>
            <a:ext cx="78962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All⇔Exist</a:t>
            </a:r>
            <a:r>
              <a:rPr lang="ja-JP" altLang="en-US" b="1"/>
              <a:t>、　入出力のアクティブ</a:t>
            </a:r>
            <a:r>
              <a:rPr lang="en-US" altLang="ja-JP" b="1"/>
              <a:t>L</a:t>
            </a:r>
            <a:r>
              <a:rPr lang="ja-JP" altLang="en-US" b="1"/>
              <a:t>　⇔　アクティブ</a:t>
            </a:r>
            <a:r>
              <a:rPr lang="en-US" altLang="ja-JP" b="1"/>
              <a:t>H</a:t>
            </a:r>
            <a:r>
              <a:rPr lang="ja-JP" altLang="en-US" b="1"/>
              <a:t>を入れ替えると同じゲートに</a:t>
            </a:r>
          </a:p>
          <a:p>
            <a:r>
              <a:rPr lang="ja-JP" altLang="en-US" b="1"/>
              <a:t>なる：　ド・モルガンの法則</a:t>
            </a:r>
          </a:p>
        </p:txBody>
      </p:sp>
      <p:pic>
        <p:nvPicPr>
          <p:cNvPr id="2" name="オーディオ 1">
            <a:hlinkClick r:id="" action="ppaction://media"/>
            <a:extLst>
              <a:ext uri="{FF2B5EF4-FFF2-40B4-BE49-F238E27FC236}">
                <a16:creationId xmlns:a16="http://schemas.microsoft.com/office/drawing/2014/main" id="{C8ABA7C4-A910-4ED4-B5FE-FA1C143FAA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908"/>
    </mc:Choice>
    <mc:Fallback xmlns="">
      <p:transition spd="slow" advTm="101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37" x="9061450" y="3192463"/>
          <p14:tracePt t="844" x="8988425" y="3192463"/>
          <p14:tracePt t="851" x="8878888" y="3192463"/>
          <p14:tracePt t="860" x="8807450" y="3192463"/>
          <p14:tracePt t="867" x="8742363" y="3163888"/>
          <p14:tracePt t="876" x="8688388" y="3163888"/>
          <p14:tracePt t="883" x="8624888" y="3155950"/>
          <p14:tracePt t="892" x="8588375" y="3146425"/>
          <p14:tracePt t="899" x="8559800" y="3146425"/>
          <p14:tracePt t="908" x="8496300" y="3127375"/>
          <p14:tracePt t="915" x="8459788" y="3127375"/>
          <p14:tracePt t="925" x="8432800" y="3127375"/>
          <p14:tracePt t="931" x="8396288" y="3127375"/>
          <p14:tracePt t="942" x="8369300" y="3127375"/>
          <p14:tracePt t="947" x="8313738" y="3127375"/>
          <p14:tracePt t="959" x="8296275" y="3127375"/>
          <p14:tracePt t="963" x="8240713" y="3127375"/>
          <p14:tracePt t="971" x="8213725" y="3127375"/>
          <p14:tracePt t="979" x="8196263" y="3127375"/>
          <p14:tracePt t="987" x="8159750" y="3127375"/>
          <p14:tracePt t="995" x="8150225" y="3127375"/>
          <p14:tracePt t="1003" x="8123238" y="3127375"/>
          <p14:tracePt t="1100" x="8113713" y="3127375"/>
          <p14:tracePt t="1107" x="8104188" y="3127375"/>
          <p14:tracePt t="1114" x="8067675" y="3127375"/>
          <p14:tracePt t="1123" x="8040688" y="3109913"/>
          <p14:tracePt t="1130" x="8031163" y="3100388"/>
          <p14:tracePt t="1139" x="8013700" y="3090863"/>
          <p14:tracePt t="1146" x="7967663" y="3063875"/>
          <p14:tracePt t="1156" x="7940675" y="3036888"/>
          <p14:tracePt t="1163" x="7921625" y="3027363"/>
          <p14:tracePt t="1171" x="7850188" y="2990850"/>
          <p14:tracePt t="1191" x="7740650" y="2946400"/>
          <p14:tracePt t="1196" x="7694613" y="2927350"/>
          <p14:tracePt t="1203" x="7648575" y="2890838"/>
          <p14:tracePt t="1211" x="7621588" y="2863850"/>
          <p14:tracePt t="1219" x="7558088" y="2817813"/>
          <p14:tracePt t="1227" x="7531100" y="2800350"/>
          <p14:tracePt t="1235" x="7494588" y="2771775"/>
          <p14:tracePt t="1243" x="7475538" y="2754313"/>
          <p14:tracePt t="1251" x="7466013" y="2754313"/>
          <p14:tracePt t="1258" x="7458075" y="2744788"/>
          <p14:tracePt t="1275" x="7429500" y="2727325"/>
          <p14:tracePt t="1572" x="7412038" y="2727325"/>
          <p14:tracePt t="1578" x="7412038" y="2717800"/>
          <p14:tracePt t="1780" x="7385050" y="2690813"/>
          <p14:tracePt t="1788" x="7375525" y="2681288"/>
          <p14:tracePt t="1804" x="7366000" y="2671763"/>
          <p14:tracePt t="1820" x="7348538" y="2644775"/>
          <p14:tracePt t="1829" x="7339013" y="2635250"/>
          <p14:tracePt t="1852" x="7329488" y="2625725"/>
          <p14:tracePt t="1965" x="7329488" y="2617788"/>
          <p14:tracePt t="1973" x="7329488" y="2608263"/>
          <p14:tracePt t="1981" x="7292975" y="2571750"/>
          <p14:tracePt t="1988" x="7229475" y="2554288"/>
          <p14:tracePt t="1995" x="7202488" y="2525713"/>
          <p14:tracePt t="2003" x="7165975" y="2517775"/>
          <p14:tracePt t="2011" x="7119938" y="2489200"/>
          <p14:tracePt t="2019" x="7083425" y="2462213"/>
          <p14:tracePt t="2027" x="7046913" y="2435225"/>
          <p14:tracePt t="2035" x="7019925" y="2425700"/>
          <p14:tracePt t="2043" x="6956425" y="2389188"/>
          <p14:tracePt t="2051" x="6910388" y="2352675"/>
          <p14:tracePt t="2059" x="6864350" y="2316163"/>
          <p14:tracePt t="2067" x="6837363" y="2306638"/>
          <p14:tracePt t="2074" x="6819900" y="2298700"/>
          <p14:tracePt t="2083" x="6791325" y="2279650"/>
          <p14:tracePt t="2090" x="6791325" y="2270125"/>
          <p14:tracePt t="2099" x="6783388" y="2262188"/>
          <p14:tracePt t="2115" x="6764338" y="2252663"/>
          <p14:tracePt t="2131" x="6746875" y="2243138"/>
          <p14:tracePt t="2141" x="6737350" y="2233613"/>
          <p14:tracePt t="2147" x="6727825" y="2225675"/>
          <p14:tracePt t="2158" x="6718300" y="2216150"/>
          <p14:tracePt t="2171" x="6710363" y="2216150"/>
          <p14:tracePt t="2193" x="6710363" y="2206625"/>
          <p14:tracePt t="2203" x="6700838" y="2197100"/>
          <p14:tracePt t="2211" x="6691313" y="2189163"/>
          <p14:tracePt t="2227" x="6681788" y="2179638"/>
          <p14:tracePt t="2235" x="6673850" y="2170113"/>
          <p14:tracePt t="2251" x="6654800" y="2152650"/>
          <p14:tracePt t="2267" x="6645275" y="2152650"/>
          <p14:tracePt t="2275" x="6637338" y="2143125"/>
          <p14:tracePt t="2283" x="6627813" y="2133600"/>
          <p14:tracePt t="2292" x="6591300" y="2106613"/>
          <p14:tracePt t="2299" x="6581775" y="2106613"/>
          <p14:tracePt t="2307" x="6554788" y="2097088"/>
          <p14:tracePt t="2315" x="6537325" y="2089150"/>
          <p14:tracePt t="2324" x="6518275" y="2079625"/>
          <p14:tracePt t="2331" x="6508750" y="2070100"/>
          <p14:tracePt t="2341" x="6500813" y="2060575"/>
          <p14:tracePt t="2347" x="6491288" y="2060575"/>
          <p14:tracePt t="2357" x="6472238" y="2052638"/>
          <p14:tracePt t="2363" x="6427788" y="2016125"/>
          <p14:tracePt t="2371" x="6408738" y="2006600"/>
          <p14:tracePt t="2379" x="6391275" y="1997075"/>
          <p14:tracePt t="2387" x="6362700" y="1987550"/>
          <p14:tracePt t="2395" x="6326188" y="1970088"/>
          <p14:tracePt t="2403" x="6308725" y="1960563"/>
          <p14:tracePt t="2411" x="6281738" y="1951038"/>
          <p14:tracePt t="2419" x="6254750" y="1943100"/>
          <p14:tracePt t="2435" x="6226175" y="1933575"/>
          <p14:tracePt t="2443" x="6226175" y="1924050"/>
          <p14:tracePt t="2451" x="6218238" y="1914525"/>
          <p14:tracePt t="2467" x="6208713" y="1906588"/>
          <p14:tracePt t="2476" x="6199188" y="1906588"/>
          <p14:tracePt t="2483" x="6181725" y="1897063"/>
          <p14:tracePt t="2491" x="6162675" y="1878013"/>
          <p14:tracePt t="2508" x="6153150" y="1870075"/>
          <p14:tracePt t="2515" x="6135688" y="1870075"/>
          <p14:tracePt t="2524" x="6135688" y="1860550"/>
          <p14:tracePt t="2531" x="6126163" y="1851025"/>
          <p14:tracePt t="2547" x="6116638" y="1851025"/>
          <p14:tracePt t="2558" x="6089650" y="1841500"/>
          <p14:tracePt t="2563" x="6080125" y="1841500"/>
          <p14:tracePt t="2587" x="6072188" y="1833563"/>
          <p14:tracePt t="2780" x="6072188" y="1841500"/>
          <p14:tracePt t="3092" x="6072188" y="1860550"/>
          <p14:tracePt t="3098" x="6072188" y="1870075"/>
          <p14:tracePt t="3106" x="6072188" y="1878013"/>
          <p14:tracePt t="3372" x="6072188" y="1897063"/>
          <p14:tracePt t="3387" x="6072188" y="1914525"/>
          <p14:tracePt t="3394" x="6072188" y="1924050"/>
          <p14:tracePt t="3402" x="6072188" y="1943100"/>
          <p14:tracePt t="3410" x="6072188" y="1960563"/>
          <p14:tracePt t="3547" x="6043613" y="1960563"/>
          <p14:tracePt t="3556" x="5989638" y="1960563"/>
          <p14:tracePt t="3563" x="5907088" y="1970088"/>
          <p14:tracePt t="3572" x="5834063" y="1987550"/>
          <p14:tracePt t="3579" x="5716588" y="2024063"/>
          <p14:tracePt t="3587" x="5624513" y="2070100"/>
          <p14:tracePt t="3595" x="5507038" y="2116138"/>
          <p14:tracePt t="3603" x="5405438" y="2152650"/>
          <p14:tracePt t="3612" x="5297488" y="2197100"/>
          <p14:tracePt t="3619" x="5214938" y="2243138"/>
          <p14:tracePt t="3628" x="5132388" y="2262188"/>
          <p14:tracePt t="3635" x="5041900" y="2306638"/>
          <p14:tracePt t="3643" x="4978400" y="2335213"/>
          <p14:tracePt t="3651" x="4895850" y="2371725"/>
          <p14:tracePt t="3659" x="4813300" y="2425700"/>
          <p14:tracePt t="3667" x="4749800" y="2462213"/>
          <p14:tracePt t="3675" x="4686300" y="2508250"/>
          <p14:tracePt t="3683" x="4586288" y="2562225"/>
          <p14:tracePt t="3691" x="4521200" y="2598738"/>
          <p14:tracePt t="3699" x="4457700" y="2635250"/>
          <p14:tracePt t="3708" x="4394200" y="2654300"/>
          <p14:tracePt t="3715" x="4321175" y="2662238"/>
          <p14:tracePt t="3725" x="4257675" y="2698750"/>
          <p14:tracePt t="3731" x="4230688" y="2698750"/>
          <p14:tracePt t="3741" x="4184650" y="2698750"/>
          <p14:tracePt t="3747" x="4148138" y="2698750"/>
          <p14:tracePt t="3759" x="4129088" y="2698750"/>
          <p14:tracePt t="3763" x="4111625" y="2698750"/>
          <p14:tracePt t="3774" x="4102100" y="2698750"/>
          <p14:tracePt t="3779" x="4094163" y="2698750"/>
          <p14:tracePt t="3795" x="4084638" y="2698750"/>
          <p14:tracePt t="3803" x="4084638" y="2690813"/>
          <p14:tracePt t="3811" x="4075113" y="2681288"/>
          <p14:tracePt t="3819" x="4065588" y="2671763"/>
          <p14:tracePt t="3827" x="4057650" y="2662238"/>
          <p14:tracePt t="3835" x="4057650" y="2654300"/>
          <p14:tracePt t="4020" x="4057650" y="2644775"/>
          <p14:tracePt t="4027" x="4038600" y="2608263"/>
          <p14:tracePt t="4034" x="4021138" y="2589213"/>
          <p14:tracePt t="4042" x="4011613" y="2581275"/>
          <p14:tracePt t="4050" x="3992563" y="2562225"/>
          <p14:tracePt t="4058" x="3956050" y="2517775"/>
          <p14:tracePt t="4066" x="3938588" y="2498725"/>
          <p14:tracePt t="4074" x="3892550" y="2462213"/>
          <p14:tracePt t="4082" x="3865563" y="2435225"/>
          <p14:tracePt t="4090" x="3829050" y="2398713"/>
          <p14:tracePt t="4099" x="3810000" y="2379663"/>
          <p14:tracePt t="4107" x="3783013" y="2352675"/>
          <p14:tracePt t="4115" x="3756025" y="2335213"/>
          <p14:tracePt t="4124" x="3709988" y="2289175"/>
          <p14:tracePt t="4131" x="3692525" y="2270125"/>
          <p14:tracePt t="4140" x="3665538" y="2243138"/>
          <p14:tracePt t="4147" x="3646488" y="2225675"/>
          <p14:tracePt t="4157" x="3629025" y="2206625"/>
          <p14:tracePt t="4163" x="3592513" y="2170113"/>
          <p14:tracePt t="4177" x="3582988" y="2160588"/>
          <p14:tracePt t="4179" x="3563938" y="2160588"/>
          <p14:tracePt t="4187" x="3563938" y="2152650"/>
          <p14:tracePt t="4203" x="3556000" y="2143125"/>
          <p14:tracePt t="4291" x="3519488" y="2133600"/>
          <p14:tracePt t="4300" x="3482975" y="2097088"/>
          <p14:tracePt t="4308" x="3455988" y="2089150"/>
          <p14:tracePt t="4315" x="3390900" y="2052638"/>
          <p14:tracePt t="4332" x="3354388" y="2043113"/>
          <p14:tracePt t="4343" x="3309938" y="2016125"/>
          <p14:tracePt t="4348" x="3290888" y="1997075"/>
          <p14:tracePt t="4359" x="3244850" y="1979613"/>
          <p14:tracePt t="4364" x="3227388" y="1951038"/>
          <p14:tracePt t="4376" x="3208338" y="1943100"/>
          <p14:tracePt t="4382" x="3181350" y="1924050"/>
          <p14:tracePt t="4393" x="3144838" y="1906588"/>
          <p14:tracePt t="4396" x="3136900" y="1897063"/>
          <p14:tracePt t="4403" x="3127375" y="1887538"/>
          <p14:tracePt t="4411" x="3117850" y="1878013"/>
          <p14:tracePt t="4419" x="3108325" y="1870075"/>
          <p14:tracePt t="4500" x="3100388" y="1906588"/>
          <p14:tracePt t="4510" x="3090863" y="1987550"/>
          <p14:tracePt t="4517" x="3090863" y="2097088"/>
          <p14:tracePt t="4527" x="3071813" y="2189163"/>
          <p14:tracePt t="4531" x="3027363" y="2335213"/>
          <p14:tracePt t="4541" x="3017838" y="2498725"/>
          <p14:tracePt t="4547" x="2998788" y="2635250"/>
          <p14:tracePt t="4558" x="2954338" y="2800350"/>
          <p14:tracePt t="4563" x="2925763" y="2946400"/>
          <p14:tracePt t="4575" x="2862263" y="3100388"/>
          <p14:tracePt t="4579" x="2817813" y="3246438"/>
          <p14:tracePt t="4588" x="2781300" y="3382963"/>
          <p14:tracePt t="4595" x="2716213" y="3511550"/>
          <p14:tracePt t="4603" x="2662238" y="3629025"/>
          <p14:tracePt t="4611" x="2616200" y="3748088"/>
          <p14:tracePt t="4619" x="2570163" y="3857625"/>
          <p14:tracePt t="4628" x="2516188" y="3957638"/>
          <p14:tracePt t="4635" x="2489200" y="4076700"/>
          <p14:tracePt t="4644" x="2462213" y="4149725"/>
          <p14:tracePt t="4651" x="2433638" y="4268788"/>
          <p14:tracePt t="4659" x="2406650" y="4376738"/>
          <p14:tracePt t="4667" x="2379663" y="4441825"/>
          <p14:tracePt t="4675" x="2370138" y="4532313"/>
          <p14:tracePt t="4683" x="2352675" y="4595813"/>
          <p14:tracePt t="4692" x="2333625" y="4614863"/>
          <p14:tracePt t="4699" x="2333625" y="4641850"/>
          <p14:tracePt t="4788" x="2333625" y="4651375"/>
          <p14:tracePt t="4797" x="2333625" y="4668838"/>
          <p14:tracePt t="4804" x="2333625" y="4697413"/>
          <p14:tracePt t="4812" x="2333625" y="4732338"/>
          <p14:tracePt t="4820" x="2333625" y="4768850"/>
          <p14:tracePt t="4828" x="2333625" y="4797425"/>
          <p14:tracePt t="4836" x="2333625" y="4833938"/>
          <p14:tracePt t="4845" x="2333625" y="4887913"/>
          <p14:tracePt t="4851" x="2333625" y="4897438"/>
          <p14:tracePt t="4859" x="2333625" y="4933950"/>
          <p14:tracePt t="4867" x="2333625" y="4951413"/>
          <p14:tracePt t="4875" x="2333625" y="4970463"/>
          <p14:tracePt t="4883" x="2333625" y="4979988"/>
          <p14:tracePt t="4988" x="2343150" y="4979988"/>
          <p14:tracePt t="5002" x="2343150" y="4960938"/>
          <p14:tracePt t="5010" x="2352675" y="4943475"/>
          <p14:tracePt t="5116" x="2360613" y="4933950"/>
          <p14:tracePt t="5122" x="2379663" y="4933950"/>
          <p14:tracePt t="5130" x="2443163" y="4933950"/>
          <p14:tracePt t="5139" x="2533650" y="4933950"/>
          <p14:tracePt t="5147" x="2708275" y="4970463"/>
          <p14:tracePt t="5156" x="2871788" y="4987925"/>
          <p14:tracePt t="5163" x="3127375" y="5006975"/>
          <p14:tracePt t="5171" x="3546475" y="5053013"/>
          <p14:tracePt t="5192" x="4549775" y="5053013"/>
          <p14:tracePt t="5195" x="5141913" y="5053013"/>
          <p14:tracePt t="5203" x="5643563" y="5016500"/>
          <p14:tracePt t="5211" x="6181725" y="4933950"/>
          <p14:tracePt t="5219" x="6718300" y="4860925"/>
          <p14:tracePt t="5227" x="7146925" y="4797425"/>
          <p14:tracePt t="5235" x="7458075" y="4760913"/>
          <p14:tracePt t="5243" x="7667625" y="4724400"/>
          <p14:tracePt t="5251" x="7840663" y="4697413"/>
          <p14:tracePt t="5259" x="7913688" y="4697413"/>
          <p14:tracePt t="5267" x="7950200" y="4687888"/>
          <p14:tracePt t="5276" x="7967663" y="4678363"/>
          <p14:tracePt t="5452" x="7967663" y="4660900"/>
          <p14:tracePt t="5458" x="7940675" y="4624388"/>
          <p14:tracePt t="5467" x="7921625" y="4605338"/>
          <p14:tracePt t="5474" x="7858125" y="4559300"/>
          <p14:tracePt t="5483" x="7831138" y="4522788"/>
          <p14:tracePt t="5490" x="7794625" y="4495800"/>
          <p14:tracePt t="5499" x="7748588" y="4459288"/>
          <p14:tracePt t="5507" x="7721600" y="4422775"/>
          <p14:tracePt t="5515" x="7667625" y="4376738"/>
          <p14:tracePt t="5524" x="7621588" y="4332288"/>
          <p14:tracePt t="5531" x="7548563" y="4259263"/>
          <p14:tracePt t="5541" x="7502525" y="4213225"/>
          <p14:tracePt t="5547" x="7429500" y="4113213"/>
          <p14:tracePt t="5557" x="7356475" y="4013200"/>
          <p14:tracePt t="5563" x="7319963" y="3911600"/>
          <p14:tracePt t="5574" x="7256463" y="3775075"/>
          <p14:tracePt t="5579" x="7183438" y="3629025"/>
          <p14:tracePt t="5587" x="7138988" y="3475038"/>
          <p14:tracePt t="5595" x="7056438" y="3309938"/>
          <p14:tracePt t="5603" x="7000875" y="3136900"/>
          <p14:tracePt t="5610" x="6956425" y="2973388"/>
          <p14:tracePt t="5618" x="6929438" y="2863850"/>
          <p14:tracePt t="5627" x="6883400" y="2690813"/>
          <p14:tracePt t="5634" x="6883400" y="2635250"/>
          <p14:tracePt t="5642" x="6864350" y="2544763"/>
          <p14:tracePt t="5650" x="6856413" y="2481263"/>
          <p14:tracePt t="5658" x="6856413" y="2452688"/>
          <p14:tracePt t="5667" x="6856413" y="2425700"/>
          <p14:tracePt t="5674" x="6846888" y="2408238"/>
          <p14:tracePt t="5683" x="6846888" y="2398713"/>
          <p14:tracePt t="5690" x="6846888" y="2379663"/>
          <p14:tracePt t="5707" x="6846888" y="2371725"/>
          <p14:tracePt t="5724" x="6837363" y="2362200"/>
          <p14:tracePt t="5731" x="6827838" y="2362200"/>
          <p14:tracePt t="5804" x="6819900" y="2352675"/>
          <p14:tracePt t="5908" x="6819900" y="2379663"/>
          <p14:tracePt t="5916" x="6810375" y="2416175"/>
          <p14:tracePt t="5923" x="6810375" y="2462213"/>
          <p14:tracePt t="5930" x="6800850" y="2517775"/>
          <p14:tracePt t="5940" x="6800850" y="2571750"/>
          <p14:tracePt t="5947" x="6773863" y="2635250"/>
          <p14:tracePt t="5957" x="6773863" y="2708275"/>
          <p14:tracePt t="5963" x="6773863" y="2781300"/>
          <p14:tracePt t="5974" x="6773863" y="2873375"/>
          <p14:tracePt t="5979" x="6773863" y="2982913"/>
          <p14:tracePt t="5987" x="6773863" y="3109913"/>
          <p14:tracePt t="5995" x="6773863" y="3236913"/>
          <p14:tracePt t="6003" x="6773863" y="3346450"/>
          <p14:tracePt t="6011" x="6773863" y="3475038"/>
          <p14:tracePt t="6019" x="6773863" y="3602038"/>
          <p14:tracePt t="6027" x="6773863" y="3730625"/>
          <p14:tracePt t="6035" x="6764338" y="3830638"/>
          <p14:tracePt t="6043" x="6746875" y="3940175"/>
          <p14:tracePt t="6051" x="6737350" y="4030663"/>
          <p14:tracePt t="6060" x="6710363" y="4113213"/>
          <p14:tracePt t="6067" x="6691313" y="4203700"/>
          <p14:tracePt t="6075" x="6681788" y="4286250"/>
          <p14:tracePt t="6083" x="6645275" y="4359275"/>
          <p14:tracePt t="6091" x="6618288" y="4405313"/>
          <p14:tracePt t="6098" x="6610350" y="4449763"/>
          <p14:tracePt t="6107" x="6581775" y="4514850"/>
          <p14:tracePt t="6114" x="6554788" y="4587875"/>
          <p14:tracePt t="6123" x="6545263" y="4632325"/>
          <p14:tracePt t="6130" x="6518275" y="4660900"/>
          <p14:tracePt t="6139" x="6491288" y="4724400"/>
          <p14:tracePt t="6146" x="6491288" y="4768850"/>
          <p14:tracePt t="6156" x="6454775" y="4814888"/>
          <p14:tracePt t="6162" x="6445250" y="4833938"/>
          <p14:tracePt t="6171" x="6427788" y="4860925"/>
          <p14:tracePt t="6192" x="6408738" y="4887913"/>
          <p14:tracePt t="6195" x="6399213" y="4906963"/>
          <p14:tracePt t="6244" x="6381750" y="4914900"/>
          <p14:tracePt t="6252" x="6362700" y="4914900"/>
          <p14:tracePt t="6259" x="6308725" y="4933950"/>
          <p14:tracePt t="6268" x="6262688" y="4960938"/>
          <p14:tracePt t="6275" x="6162675" y="5006975"/>
          <p14:tracePt t="6283" x="6053138" y="5043488"/>
          <p14:tracePt t="6291" x="5899150" y="5089525"/>
          <p14:tracePt t="6299" x="5753100" y="5133975"/>
          <p14:tracePt t="6307" x="5580063" y="5180013"/>
          <p14:tracePt t="6315" x="5414963" y="5207000"/>
          <p14:tracePt t="6324" x="5232400" y="5226050"/>
          <p14:tracePt t="6331" x="5049838" y="5253038"/>
          <p14:tracePt t="6340" x="4905375" y="5253038"/>
          <p14:tracePt t="6347" x="4795838" y="5253038"/>
          <p14:tracePt t="6357" x="4686300" y="5253038"/>
          <p14:tracePt t="6363" x="4594225" y="5253038"/>
          <p14:tracePt t="6373" x="4503738" y="5233988"/>
          <p14:tracePt t="6379" x="4421188" y="5197475"/>
          <p14:tracePt t="6387" x="4384675" y="5189538"/>
          <p14:tracePt t="6395" x="4330700" y="5160963"/>
          <p14:tracePt t="6403" x="4284663" y="5126038"/>
          <p14:tracePt t="6411" x="4267200" y="5116513"/>
          <p14:tracePt t="6419" x="4221163" y="5097463"/>
          <p14:tracePt t="6427" x="4202113" y="5080000"/>
          <p14:tracePt t="6435" x="4175125" y="5070475"/>
          <p14:tracePt t="6443" x="4129088" y="5060950"/>
          <p14:tracePt t="6451" x="4102100" y="5033963"/>
          <p14:tracePt t="6459" x="4065588" y="5024438"/>
          <p14:tracePt t="6476" x="4057650" y="5024438"/>
          <p14:tracePt t="6483" x="4021138" y="5016500"/>
          <p14:tracePt t="6491" x="4011613" y="5016500"/>
          <p14:tracePt t="6531" x="3992563" y="5016500"/>
          <p14:tracePt t="6539" x="3984625" y="5016500"/>
          <p14:tracePt t="6547" x="3965575" y="5016500"/>
          <p14:tracePt t="6558" x="3929063" y="5016500"/>
          <p14:tracePt t="6563" x="3865563" y="5043488"/>
          <p14:tracePt t="6574" x="3810000" y="5070475"/>
          <p14:tracePt t="6579" x="3729038" y="5126038"/>
          <p14:tracePt t="6587" x="3609975" y="5197475"/>
          <p14:tracePt t="6595" x="3509963" y="5243513"/>
          <p14:tracePt t="6603" x="3446463" y="5262563"/>
          <p14:tracePt t="6611" x="3363913" y="5307013"/>
          <p14:tracePt t="6619" x="3290888" y="5335588"/>
          <p14:tracePt t="6627" x="3208338" y="5353050"/>
          <p14:tracePt t="6635" x="3163888" y="5380038"/>
          <p14:tracePt t="6643" x="3100388" y="5408613"/>
          <p14:tracePt t="6651" x="3044825" y="5426075"/>
          <p14:tracePt t="6659" x="3008313" y="5426075"/>
          <p14:tracePt t="6667" x="2990850" y="5435600"/>
          <p14:tracePt t="6675" x="2981325" y="5435600"/>
          <p14:tracePt t="6699" x="2971800" y="5435600"/>
          <p14:tracePt t="6708" x="2954338" y="5435600"/>
          <p14:tracePt t="6715" x="2935288" y="5435600"/>
          <p14:tracePt t="6725" x="2908300" y="5435600"/>
          <p14:tracePt t="6731" x="2862263" y="5435600"/>
          <p14:tracePt t="6741" x="2825750" y="5435600"/>
          <p14:tracePt t="6747" x="2771775" y="5435600"/>
          <p14:tracePt t="6758" x="2725738" y="5435600"/>
          <p14:tracePt t="6763" x="2671763" y="5453063"/>
          <p14:tracePt t="6774" x="2635250" y="5462588"/>
          <p14:tracePt t="6779" x="2589213" y="5481638"/>
          <p14:tracePt t="6787" x="2552700" y="5489575"/>
          <p14:tracePt t="6795" x="2516188" y="5499100"/>
          <p14:tracePt t="6803" x="2470150" y="5526088"/>
          <p14:tracePt t="6811" x="2462213" y="5535613"/>
          <p14:tracePt t="6819" x="2452688" y="5545138"/>
          <p14:tracePt t="6827" x="2443163" y="5554663"/>
          <p14:tracePt t="6844" x="2433638" y="5554663"/>
          <p14:tracePt t="6867" x="2425700" y="5554663"/>
          <p14:tracePt t="7028" x="2498725" y="5554663"/>
          <p14:tracePt t="7035" x="2625725" y="5554663"/>
          <p14:tracePt t="7042" x="2852738" y="5554663"/>
          <p14:tracePt t="7051" x="3117850" y="5554663"/>
          <p14:tracePt t="7058" x="3436938" y="5508625"/>
          <p14:tracePt t="7066" x="3810000" y="5489575"/>
          <p14:tracePt t="7074" x="4257675" y="5489575"/>
          <p14:tracePt t="7082" x="4521200" y="5489575"/>
          <p14:tracePt t="7090" x="4895850" y="5489575"/>
          <p14:tracePt t="7099" x="5268913" y="5489575"/>
          <p14:tracePt t="7108" x="5570538" y="5489575"/>
          <p14:tracePt t="7115" x="5789613" y="5489575"/>
          <p14:tracePt t="7125" x="5989638" y="5489575"/>
          <p14:tracePt t="7131" x="6135688" y="5489575"/>
          <p14:tracePt t="7141" x="6208713" y="5489575"/>
          <p14:tracePt t="7147" x="6308725" y="5508625"/>
          <p14:tracePt t="7158" x="6308725" y="5535613"/>
          <p14:tracePt t="7163" x="6335713" y="5572125"/>
          <p14:tracePt t="7174" x="6345238" y="5572125"/>
          <p14:tracePt t="7194" x="6362700" y="5599113"/>
          <p14:tracePt t="7203" x="6362700" y="5608638"/>
          <p14:tracePt t="7964" x="6381750" y="5562600"/>
          <p14:tracePt t="7971" x="6391275" y="5518150"/>
          <p14:tracePt t="7978" x="6408738" y="5445125"/>
          <p14:tracePt t="7987" x="6418263" y="5380038"/>
          <p14:tracePt t="7995" x="6445250" y="5316538"/>
          <p14:tracePt t="8002" x="6445250" y="5243513"/>
          <p14:tracePt t="8010" x="6454775" y="5207000"/>
          <p14:tracePt t="8018" x="6464300" y="5106988"/>
          <p14:tracePt t="8026" x="6464300" y="5070475"/>
          <p14:tracePt t="8034" x="6481763" y="5016500"/>
          <p14:tracePt t="8042" x="6481763" y="4951413"/>
          <p14:tracePt t="8050" x="6500813" y="4897438"/>
          <p14:tracePt t="8058" x="6500813" y="4851400"/>
          <p14:tracePt t="8066" x="6508750" y="4833938"/>
          <p14:tracePt t="8075" x="6508750" y="4805363"/>
          <p14:tracePt t="8083" x="6508750" y="4787900"/>
          <p14:tracePt t="8091" x="6508750" y="4778375"/>
          <p14:tracePt t="8099" x="6508750" y="4768850"/>
          <p14:tracePt t="8107" x="6508750" y="4760913"/>
          <p14:tracePt t="8380" x="6518275" y="4724400"/>
          <p14:tracePt t="8386" x="6518275" y="4697413"/>
          <p14:tracePt t="8394" x="6518275" y="4641850"/>
          <p14:tracePt t="8402" x="6518275" y="4605338"/>
          <p14:tracePt t="8410" x="6518275" y="4551363"/>
          <p14:tracePt t="8418" x="6518275" y="4478338"/>
          <p14:tracePt t="8426" x="6518275" y="4395788"/>
          <p14:tracePt t="8434" x="6518275" y="4303713"/>
          <p14:tracePt t="8443" x="6518275" y="4232275"/>
          <p14:tracePt t="8451" x="6518275" y="4159250"/>
          <p14:tracePt t="8459" x="6518275" y="4103688"/>
          <p14:tracePt t="8467" x="6518275" y="4049713"/>
          <p14:tracePt t="8475" x="6518275" y="3984625"/>
          <p14:tracePt t="8484" x="6518275" y="3948113"/>
          <p14:tracePt t="8492" x="6518275" y="3930650"/>
          <p14:tracePt t="8500" x="6527800" y="3884613"/>
          <p14:tracePt t="8509" x="6527800" y="3857625"/>
          <p14:tracePt t="8514" x="6554788" y="3840163"/>
          <p14:tracePt t="8538" x="6554788" y="3830638"/>
          <p14:tracePt t="8554" x="6554788" y="3811588"/>
          <p14:tracePt t="9004" x="6554788" y="3784600"/>
          <p14:tracePt t="9012" x="6554788" y="3702050"/>
          <p14:tracePt t="9020" x="6554788" y="3629025"/>
          <p14:tracePt t="9027" x="6537325" y="3548063"/>
          <p14:tracePt t="9034" x="6537325" y="3419475"/>
          <p14:tracePt t="9042" x="6518275" y="3328988"/>
          <p14:tracePt t="9050" x="6518275" y="3182938"/>
          <p14:tracePt t="9058" x="6518275" y="3054350"/>
          <p14:tracePt t="9066" x="6518275" y="2927350"/>
          <p14:tracePt t="9074" x="6518275" y="2800350"/>
          <p14:tracePt t="9082" x="6518275" y="2690813"/>
          <p14:tracePt t="9091" x="6518275" y="2598738"/>
          <p14:tracePt t="9099" x="6491288" y="2517775"/>
          <p14:tracePt t="9108" x="6491288" y="2462213"/>
          <p14:tracePt t="9115" x="6481763" y="2444750"/>
          <p14:tracePt t="9124" x="6481763" y="2416175"/>
          <p14:tracePt t="9131" x="6481763" y="2398713"/>
          <p14:tracePt t="9141" x="6481763" y="2379663"/>
          <p14:tracePt t="9236" x="6481763" y="2408238"/>
          <p14:tracePt t="9245" x="6481763" y="2416175"/>
          <p14:tracePt t="9252" x="6491288" y="2416175"/>
          <p14:tracePt t="9267" x="6491288" y="2435225"/>
          <p14:tracePt t="9388" x="6491288" y="2416175"/>
          <p14:tracePt t="9396" x="6491288" y="2408238"/>
          <p14:tracePt t="9404" x="6491288" y="2398713"/>
          <p14:tracePt t="9420" x="6491288" y="2379663"/>
          <p14:tracePt t="9444" x="6491288" y="2371725"/>
          <p14:tracePt t="9556" x="6491288" y="2352675"/>
          <p14:tracePt t="9564" x="6491288" y="2316163"/>
          <p14:tracePt t="9573" x="6491288" y="2270125"/>
          <p14:tracePt t="9579" x="6491288" y="2233613"/>
          <p14:tracePt t="9587" x="6500813" y="2197100"/>
          <p14:tracePt t="9594" x="6500813" y="2160588"/>
          <p14:tracePt t="9602" x="6500813" y="2116138"/>
          <p14:tracePt t="9610" x="6500813" y="2079625"/>
          <p14:tracePt t="9618" x="6500813" y="2006600"/>
          <p14:tracePt t="9626" x="6500813" y="1970088"/>
          <p14:tracePt t="9634" x="6500813" y="1914525"/>
          <p14:tracePt t="9642" x="6500813" y="1887538"/>
          <p14:tracePt t="9650" x="6500813" y="1833563"/>
          <p14:tracePt t="9658" x="6500813" y="1787525"/>
          <p14:tracePt t="9666" x="6500813" y="1751013"/>
          <p14:tracePt t="9674" x="6500813" y="1704975"/>
          <p14:tracePt t="9682" x="6508750" y="1687513"/>
          <p14:tracePt t="9747" x="6518275" y="1677988"/>
          <p14:tracePt t="9755" x="6527800" y="1677988"/>
          <p14:tracePt t="9763" x="6545263" y="1677988"/>
          <p14:tracePt t="9772" x="6573838" y="1704975"/>
          <p14:tracePt t="9779" x="6610350" y="1751013"/>
          <p14:tracePt t="9787" x="6627813" y="1760538"/>
          <p14:tracePt t="9795" x="6645275" y="1804988"/>
          <p14:tracePt t="9803" x="6664325" y="1841500"/>
          <p14:tracePt t="9811" x="6700838" y="1897063"/>
          <p14:tracePt t="9819" x="6710363" y="1924050"/>
          <p14:tracePt t="9827" x="6710363" y="1933575"/>
          <p14:tracePt t="9835" x="6710363" y="1943100"/>
          <p14:tracePt t="9900" x="6710363" y="1924050"/>
          <p14:tracePt t="9909" x="6710363" y="1878013"/>
          <p14:tracePt t="9916" x="6710363" y="1860550"/>
          <p14:tracePt t="9926" x="6710363" y="1833563"/>
          <p14:tracePt t="9930" x="6710363" y="1804988"/>
          <p14:tracePt t="9939" x="6710363" y="1760538"/>
          <p14:tracePt t="9946" x="6710363" y="1731963"/>
          <p14:tracePt t="9955" x="6710363" y="1704975"/>
          <p14:tracePt t="9962" x="6710363" y="1687513"/>
          <p14:tracePt t="9972" x="6710363" y="1677988"/>
          <p14:tracePt t="9979" x="6710363" y="1668463"/>
          <p14:tracePt t="10076" x="6737350" y="1714500"/>
          <p14:tracePt t="10082" x="6754813" y="1731963"/>
          <p14:tracePt t="10090" x="6754813" y="1760538"/>
          <p14:tracePt t="10098" x="6764338" y="1778000"/>
          <p14:tracePt t="10228" x="6764338" y="1768475"/>
          <p14:tracePt t="10235" x="6764338" y="1731963"/>
          <p14:tracePt t="10259" x="6764338" y="1724025"/>
          <p14:tracePt t="10372" x="6764338" y="1731963"/>
          <p14:tracePt t="10381" x="6764338" y="1741488"/>
          <p14:tracePt t="10389" x="6764338" y="1760538"/>
          <p14:tracePt t="10762" x="6764338" y="1741488"/>
          <p14:tracePt t="10900" x="6773863" y="1751013"/>
          <p14:tracePt t="10908" x="6783388" y="1751013"/>
          <p14:tracePt t="10915" x="6800850" y="1768475"/>
          <p14:tracePt t="10926" x="6800850" y="1778000"/>
          <p14:tracePt t="10932" x="6819900" y="1787525"/>
          <p14:tracePt t="10948" x="6837363" y="1797050"/>
          <p14:tracePt t="11028" x="6856413" y="1797050"/>
          <p14:tracePt t="11043" x="6864350" y="1797050"/>
          <p14:tracePt t="11052" x="6873875" y="1797050"/>
          <p14:tracePt t="11059" x="6892925" y="1787525"/>
          <p14:tracePt t="11067" x="6900863" y="1751013"/>
          <p14:tracePt t="11075" x="6910388" y="1724025"/>
          <p14:tracePt t="11083" x="6919913" y="1704975"/>
          <p14:tracePt t="11091" x="6919913" y="1677988"/>
          <p14:tracePt t="11099" x="6919913" y="1660525"/>
          <p14:tracePt t="11106" x="6919913" y="1641475"/>
          <p14:tracePt t="11114" x="6919913" y="1631950"/>
          <p14:tracePt t="11220" x="6900863" y="1631950"/>
          <p14:tracePt t="11229" x="6873875" y="1660525"/>
          <p14:tracePt t="11237" x="6856413" y="1687513"/>
          <p14:tracePt t="11243" x="6837363" y="1714500"/>
          <p14:tracePt t="11251" x="6819900" y="1731963"/>
          <p14:tracePt t="11259" x="6819900" y="1741488"/>
          <p14:tracePt t="11620" x="6810375" y="1751013"/>
          <p14:tracePt t="11667" x="6791325" y="1751013"/>
          <p14:tracePt t="11675" x="6783388" y="1751013"/>
          <p14:tracePt t="11683" x="6764338" y="1751013"/>
          <p14:tracePt t="11691" x="6737350" y="1751013"/>
          <p14:tracePt t="11699" x="6718300" y="1751013"/>
          <p14:tracePt t="11707" x="6691313" y="1751013"/>
          <p14:tracePt t="11715" x="6681788" y="1751013"/>
          <p14:tracePt t="11724" x="6645275" y="1751013"/>
          <p14:tracePt t="11731" x="6610350" y="1751013"/>
          <p14:tracePt t="11741" x="6554788" y="1751013"/>
          <p14:tracePt t="11747" x="6518275" y="1751013"/>
          <p14:tracePt t="11757" x="6481763" y="1751013"/>
          <p14:tracePt t="11763" x="6427788" y="1751013"/>
          <p14:tracePt t="11774" x="6372225" y="1751013"/>
          <p14:tracePt t="11779" x="6308725" y="1751013"/>
          <p14:tracePt t="11790" x="6218238" y="1751013"/>
          <p14:tracePt t="11795" x="6126163" y="1751013"/>
          <p14:tracePt t="11803" x="5962650" y="1751013"/>
          <p14:tracePt t="11811" x="5816600" y="1778000"/>
          <p14:tracePt t="11819" x="5653088" y="1797050"/>
          <p14:tracePt t="11827" x="5524500" y="1804988"/>
          <p14:tracePt t="11835" x="5378450" y="1824038"/>
          <p14:tracePt t="11844" x="5241925" y="1851025"/>
          <p14:tracePt t="11851" x="5095875" y="1878013"/>
          <p14:tracePt t="11859" x="4968875" y="1878013"/>
          <p14:tracePt t="11867" x="4840288" y="1924050"/>
          <p14:tracePt t="11875" x="4730750" y="1924050"/>
          <p14:tracePt t="11883" x="4576763" y="1951038"/>
          <p14:tracePt t="11891" x="4413250" y="1970088"/>
          <p14:tracePt t="11899" x="4303713" y="1997075"/>
          <p14:tracePt t="11907" x="4202113" y="2043113"/>
          <p14:tracePt t="11915" x="4111625" y="2043113"/>
          <p14:tracePt t="11924" x="4002088" y="2070100"/>
          <p14:tracePt t="11931" x="3883025" y="2079625"/>
          <p14:tracePt t="11941" x="3810000" y="2079625"/>
          <p14:tracePt t="11947" x="3738563" y="2079625"/>
          <p14:tracePt t="11957" x="3629025" y="2079625"/>
          <p14:tracePt t="11963" x="3536950" y="2079625"/>
          <p14:tracePt t="11974" x="3446463" y="2079625"/>
          <p14:tracePt t="11979" x="3373438" y="2079625"/>
          <p14:tracePt t="11991" x="3281363" y="2079625"/>
          <p14:tracePt t="11995" x="3190875" y="2079625"/>
          <p14:tracePt t="12003" x="3127375" y="2097088"/>
          <p14:tracePt t="12011" x="3071813" y="2106613"/>
          <p14:tracePt t="12019" x="3054350" y="2106613"/>
          <p14:tracePt t="12027" x="3044825" y="2116138"/>
          <p14:tracePt t="12035" x="3035300" y="2125663"/>
          <p14:tracePt t="12043" x="3027363" y="2125663"/>
          <p14:tracePt t="12051" x="3008313" y="2133600"/>
          <p14:tracePt t="12060" x="2998788" y="2133600"/>
          <p14:tracePt t="12067" x="2990850" y="2133600"/>
          <p14:tracePt t="12099" x="2981325" y="2133600"/>
          <p14:tracePt t="12115" x="2971800" y="2133600"/>
          <p14:tracePt t="12123" x="2962275" y="2133600"/>
          <p14:tracePt t="12131" x="2944813" y="2133600"/>
          <p14:tracePt t="12141" x="2935288" y="2133600"/>
          <p14:tracePt t="12158" x="2908300" y="2133600"/>
          <p14:tracePt t="12163" x="2889250" y="2133600"/>
          <p14:tracePt t="12174" x="2862263" y="2133600"/>
          <p14:tracePt t="12194" x="2735263" y="2133600"/>
          <p14:tracePt t="12195" x="2643188" y="2133600"/>
          <p14:tracePt t="12203" x="2516188" y="2133600"/>
          <p14:tracePt t="12211" x="2406650" y="2133600"/>
          <p14:tracePt t="12219" x="2316163" y="2133600"/>
          <p14:tracePt t="12227" x="2214563" y="2133600"/>
          <p14:tracePt t="12235" x="2143125" y="2133600"/>
          <p14:tracePt t="12243" x="2087563" y="2133600"/>
          <p14:tracePt t="12251" x="2070100" y="2133600"/>
          <p14:tracePt t="12259" x="2060575" y="2133600"/>
          <p14:tracePt t="12267" x="2051050" y="2133600"/>
          <p14:tracePt t="12275" x="2041525" y="2133600"/>
          <p14:tracePt t="12348" x="2041525" y="2125663"/>
          <p14:tracePt t="12364" x="2041525" y="2116138"/>
          <p14:tracePt t="12372" x="2041525" y="2106613"/>
          <p14:tracePt t="12380" x="2041525" y="2097088"/>
          <p14:tracePt t="12391" x="2051050" y="2079625"/>
          <p14:tracePt t="12427" x="2051050" y="2060575"/>
          <p14:tracePt t="12443" x="2060575" y="2052638"/>
          <p14:tracePt t="12467" x="2070100" y="2043113"/>
          <p14:tracePt t="12491" x="2078038" y="2033588"/>
          <p14:tracePt t="12515" x="2087563" y="2024063"/>
          <p14:tracePt t="12547" x="2097088" y="2024063"/>
          <p14:tracePt t="12555" x="2106613" y="2006600"/>
          <p14:tracePt t="12572" x="2106613" y="1997075"/>
          <p14:tracePt t="12579" x="2114550" y="1987550"/>
          <p14:tracePt t="12595" x="2124075" y="1979613"/>
          <p14:tracePt t="12603" x="2124075" y="1970088"/>
          <p14:tracePt t="12619" x="2124075" y="1960563"/>
          <p14:tracePt t="12627" x="2133600" y="1943100"/>
          <p14:tracePt t="12643" x="2133600" y="1933575"/>
          <p14:tracePt t="12651" x="2133600" y="1924050"/>
          <p14:tracePt t="12659" x="2133600" y="1914525"/>
          <p14:tracePt t="12667" x="2151063" y="1897063"/>
          <p14:tracePt t="12676" x="2151063" y="1887538"/>
          <p14:tracePt t="12683" x="2151063" y="1878013"/>
          <p14:tracePt t="12691" x="2151063" y="1860550"/>
          <p14:tracePt t="12699" x="2151063" y="1851025"/>
          <p14:tracePt t="12707" x="2151063" y="1833563"/>
          <p14:tracePt t="12715" x="2151063" y="1814513"/>
          <p14:tracePt t="12724" x="2151063" y="1797050"/>
          <p14:tracePt t="12731" x="2151063" y="1787525"/>
          <p14:tracePt t="12741" x="2151063" y="1760538"/>
          <p14:tracePt t="12747" x="2151063" y="1751013"/>
          <p14:tracePt t="12758" x="2151063" y="1731963"/>
          <p14:tracePt t="12763" x="2151063" y="1714500"/>
          <p14:tracePt t="12774" x="2151063" y="1704975"/>
          <p14:tracePt t="12779" x="2151063" y="1677988"/>
          <p14:tracePt t="12791" x="2151063" y="1660525"/>
          <p14:tracePt t="12795" x="2151063" y="1631950"/>
          <p14:tracePt t="12803" x="2151063" y="1624013"/>
          <p14:tracePt t="12811" x="2151063" y="1595438"/>
          <p14:tracePt t="12819" x="2151063" y="1577975"/>
          <p14:tracePt t="12827" x="2151063" y="1550988"/>
          <p14:tracePt t="12835" x="2151063" y="1531938"/>
          <p14:tracePt t="12843" x="2151063" y="1522413"/>
          <p14:tracePt t="12851" x="2151063" y="1495425"/>
          <p14:tracePt t="12867" x="2151063" y="1485900"/>
          <p14:tracePt t="12883" x="2160588" y="1477963"/>
          <p14:tracePt t="13020" x="2170113" y="1477963"/>
          <p14:tracePt t="13027" x="2206625" y="1477963"/>
          <p14:tracePt t="13034" x="2243138" y="1477963"/>
          <p14:tracePt t="13043" x="2287588" y="1477963"/>
          <p14:tracePt t="13052" x="2316163" y="1477963"/>
          <p14:tracePt t="13060" x="2343150" y="1477963"/>
          <p14:tracePt t="13068" x="2360613" y="1477963"/>
          <p14:tracePt t="13075" x="2389188" y="1477963"/>
          <p14:tracePt t="13082" x="2406650" y="1477963"/>
          <p14:tracePt t="13090" x="2433638" y="1477963"/>
          <p14:tracePt t="13098" x="2452688" y="1477963"/>
          <p14:tracePt t="13106" x="2462213" y="1477963"/>
          <p14:tracePt t="13114" x="2470150" y="1477963"/>
          <p14:tracePt t="13188" x="2489200" y="1485900"/>
          <p14:tracePt t="13203" x="2498725" y="1495425"/>
          <p14:tracePt t="13210" x="2506663" y="1514475"/>
          <p14:tracePt t="13218" x="2525713" y="1531938"/>
          <p14:tracePt t="13226" x="2525713" y="1541463"/>
          <p14:tracePt t="13234" x="2543175" y="1577975"/>
          <p14:tracePt t="13243" x="2543175" y="1595438"/>
          <p14:tracePt t="13251" x="2552700" y="1624013"/>
          <p14:tracePt t="13259" x="2552700" y="1641475"/>
          <p14:tracePt t="13267" x="2562225" y="1660525"/>
          <p14:tracePt t="13275" x="2570163" y="1677988"/>
          <p14:tracePt t="13292" x="2570163" y="1687513"/>
          <p14:tracePt t="13299" x="2579688" y="1704975"/>
          <p14:tracePt t="13315" x="2579688" y="1714500"/>
          <p14:tracePt t="13348" x="2579688" y="1724025"/>
          <p14:tracePt t="13364" x="2579688" y="1731963"/>
          <p14:tracePt t="13372" x="2579688" y="1760538"/>
          <p14:tracePt t="13379" x="2579688" y="1768475"/>
          <p14:tracePt t="13392" x="2579688" y="1778000"/>
          <p14:tracePt t="13395" x="2579688" y="1787525"/>
          <p14:tracePt t="13403" x="2579688" y="1797050"/>
          <p14:tracePt t="13411" x="2570163" y="1814513"/>
          <p14:tracePt t="13419" x="2562225" y="1824038"/>
          <p14:tracePt t="13427" x="2552700" y="1833563"/>
          <p14:tracePt t="13435" x="2533650" y="1851025"/>
          <p14:tracePt t="13443" x="2533650" y="1860550"/>
          <p14:tracePt t="13451" x="2525713" y="1870075"/>
          <p14:tracePt t="13459" x="2506663" y="1870075"/>
          <p14:tracePt t="13475" x="2498725" y="1870075"/>
          <p14:tracePt t="13499" x="2489200" y="1870075"/>
          <p14:tracePt t="13620" x="2498725" y="1870075"/>
          <p14:tracePt t="13626" x="2543175" y="1833563"/>
          <p14:tracePt t="13634" x="2552700" y="1833563"/>
          <p14:tracePt t="13643" x="2579688" y="1824038"/>
          <p14:tracePt t="13650" x="2589213" y="1814513"/>
          <p14:tracePt t="13658" x="2598738" y="1804988"/>
          <p14:tracePt t="13666" x="2598738" y="1797050"/>
          <p14:tracePt t="13682" x="2606675" y="1787525"/>
          <p14:tracePt t="13699" x="2616200" y="1787525"/>
          <p14:tracePt t="13725" x="2625725" y="1778000"/>
          <p14:tracePt t="13732" x="2643188" y="1768475"/>
          <p14:tracePt t="13743" x="2652713" y="1760538"/>
          <p14:tracePt t="13748" x="2671763" y="1751013"/>
          <p14:tracePt t="13764" x="2708275" y="1741488"/>
          <p14:tracePt t="13776" x="2735263" y="1731963"/>
          <p14:tracePt t="13780" x="2762250" y="1731963"/>
          <p14:tracePt t="13792" x="2781300" y="1714500"/>
          <p14:tracePt t="13795" x="2808288" y="1714500"/>
          <p14:tracePt t="13803" x="2817813" y="1714500"/>
          <p14:tracePt t="13811" x="2825750" y="1704975"/>
          <p14:tracePt t="13819" x="2844800" y="1704975"/>
          <p14:tracePt t="13956" x="2852738" y="1697038"/>
          <p14:tracePt t="13989" x="2852738" y="1677988"/>
          <p14:tracePt t="14004" x="2852738" y="1668463"/>
          <p14:tracePt t="14084" x="2862263" y="1668463"/>
          <p14:tracePt t="14093" x="2881313" y="1668463"/>
          <p14:tracePt t="14100" x="2898775" y="1668463"/>
          <p14:tracePt t="14109" x="2908300" y="1668463"/>
          <p14:tracePt t="14116" x="2925763" y="1668463"/>
          <p14:tracePt t="14132" x="2935288" y="1668463"/>
          <p14:tracePt t="14142" x="2944813" y="1668463"/>
          <p14:tracePt t="14160" x="2962275" y="1668463"/>
          <p14:tracePt t="14300" x="2944813" y="1668463"/>
          <p14:tracePt t="14308" x="2871788" y="1668463"/>
          <p14:tracePt t="14316" x="2817813" y="1668463"/>
          <p14:tracePt t="14326" x="2762250" y="1668463"/>
          <p14:tracePt t="14332" x="2689225" y="1668463"/>
          <p14:tracePt t="14342" x="2643188" y="1668463"/>
          <p14:tracePt t="14348" x="2625725" y="1668463"/>
          <p14:tracePt t="14359" x="2598738" y="1668463"/>
          <p14:tracePt t="14363" x="2579688" y="1668463"/>
          <p14:tracePt t="14376" x="2562225" y="1668463"/>
          <p14:tracePt t="14392" x="2552700" y="1668463"/>
          <p14:tracePt t="14395" x="2543175" y="1668463"/>
          <p14:tracePt t="14403" x="2543175" y="1660525"/>
          <p14:tracePt t="14427" x="2533650" y="1651000"/>
          <p14:tracePt t="14443" x="2525713" y="1651000"/>
          <p14:tracePt t="14467" x="2516188" y="1651000"/>
          <p14:tracePt t="14475" x="2506663" y="1651000"/>
          <p14:tracePt t="14483" x="2498725" y="1651000"/>
          <p14:tracePt t="14491" x="2479675" y="1651000"/>
          <p14:tracePt t="14507" x="2470150" y="1651000"/>
          <p14:tracePt t="14515" x="2462213" y="1651000"/>
          <p14:tracePt t="14523" x="2443163" y="1651000"/>
          <p14:tracePt t="14580" x="2433638" y="1651000"/>
          <p14:tracePt t="14668" x="2425700" y="1651000"/>
          <p14:tracePt t="14684" x="2406650" y="1631950"/>
          <p14:tracePt t="14716" x="2397125" y="1624013"/>
          <p14:tracePt t="14796" x="2389188" y="1624013"/>
          <p14:tracePt t="14802" x="2379663" y="1624013"/>
          <p14:tracePt t="14818" x="2370138" y="1624013"/>
          <p14:tracePt t="14826" x="2360613" y="1641475"/>
          <p14:tracePt t="14834" x="2352675" y="1668463"/>
          <p14:tracePt t="14843" x="2352675" y="1677988"/>
          <p14:tracePt t="14851" x="2352675" y="1704975"/>
          <p14:tracePt t="14859" x="2352675" y="1724025"/>
          <p14:tracePt t="14867" x="2352675" y="1751013"/>
          <p14:tracePt t="14875" x="2352675" y="1768475"/>
          <p14:tracePt t="14883" x="2352675" y="1778000"/>
          <p14:tracePt t="14899" x="2352675" y="1797050"/>
          <p14:tracePt t="15076" x="2343150" y="1797050"/>
          <p14:tracePt t="15090" x="2333625" y="1797050"/>
          <p14:tracePt t="15098" x="2316163" y="1797050"/>
          <p14:tracePt t="15130" x="2297113" y="1787525"/>
          <p14:tracePt t="15180" x="2279650" y="1787525"/>
          <p14:tracePt t="15189" x="2260600" y="1787525"/>
          <p14:tracePt t="15196" x="2224088" y="1804988"/>
          <p14:tracePt t="15204" x="2197100" y="1814513"/>
          <p14:tracePt t="15212" x="2151063" y="1824038"/>
          <p14:tracePt t="15223" x="2097088" y="1833563"/>
          <p14:tracePt t="15227" x="2070100" y="1833563"/>
          <p14:tracePt t="15234" x="2005013" y="1860550"/>
          <p14:tracePt t="15242" x="1978025" y="1870075"/>
          <p14:tracePt t="15250" x="1951038" y="1870075"/>
          <p14:tracePt t="15258" x="1905000" y="1870075"/>
          <p14:tracePt t="15274" x="1895475" y="1870075"/>
          <p14:tracePt t="15420" x="1951038" y="1870075"/>
          <p14:tracePt t="15428" x="1997075" y="1870075"/>
          <p14:tracePt t="15436" x="2033588" y="1870075"/>
          <p14:tracePt t="15442" x="2070100" y="1870075"/>
          <p14:tracePt t="15451" x="2097088" y="1870075"/>
          <p14:tracePt t="15458" x="2114550" y="1878013"/>
          <p14:tracePt t="15466" x="2143125" y="1878013"/>
          <p14:tracePt t="15474" x="2151063" y="1878013"/>
          <p14:tracePt t="15482" x="2160588" y="1878013"/>
          <p14:tracePt t="15490" x="2187575" y="1878013"/>
          <p14:tracePt t="15498" x="2197100" y="1878013"/>
          <p14:tracePt t="15514" x="2224088" y="1878013"/>
          <p14:tracePt t="15531" x="2233613" y="1878013"/>
          <p14:tracePt t="15547" x="2243138" y="1878013"/>
          <p14:tracePt t="15564" x="2260600" y="1878013"/>
          <p14:tracePt t="15577" x="2270125" y="1878013"/>
          <p14:tracePt t="15580" x="2279650" y="1878013"/>
          <p14:tracePt t="15596" x="2287588" y="1878013"/>
          <p14:tracePt t="15611" x="2287588" y="1870075"/>
          <p14:tracePt t="15660" x="2287588" y="1860550"/>
          <p14:tracePt t="15668" x="2297113" y="1851025"/>
          <p14:tracePt t="16028" x="2279650" y="1851025"/>
          <p14:tracePt t="16034" x="2233613" y="1851025"/>
          <p14:tracePt t="16042" x="2214563" y="1851025"/>
          <p14:tracePt t="16050" x="2187575" y="1851025"/>
          <p14:tracePt t="16058" x="2179638" y="1851025"/>
          <p14:tracePt t="16066" x="2170113" y="1851025"/>
          <p14:tracePt t="16074" x="2160588" y="1851025"/>
          <p14:tracePt t="16082" x="2133600" y="1841500"/>
          <p14:tracePt t="16138" x="2133600" y="1833563"/>
          <p14:tracePt t="16146" x="2133600" y="1824038"/>
          <p14:tracePt t="16162" x="2133600" y="1814513"/>
          <p14:tracePt t="16170" x="2133600" y="1797050"/>
          <p14:tracePt t="16189" x="2133600" y="1778000"/>
          <p14:tracePt t="16194" x="2133600" y="1760538"/>
          <p14:tracePt t="16203" x="2133600" y="1724025"/>
          <p14:tracePt t="16210" x="2133600" y="1697038"/>
          <p14:tracePt t="16219" x="2133600" y="1687513"/>
          <p14:tracePt t="16227" x="2124075" y="1660525"/>
          <p14:tracePt t="16235" x="2124075" y="1631950"/>
          <p14:tracePt t="16243" x="2106613" y="1604963"/>
          <p14:tracePt t="16251" x="2106613" y="1587500"/>
          <p14:tracePt t="16260" x="2097088" y="1541463"/>
          <p14:tracePt t="16267" x="2087563" y="1541463"/>
          <p14:tracePt t="16276" x="2087563" y="1504950"/>
          <p14:tracePt t="16283" x="2087563" y="1495425"/>
          <p14:tracePt t="16291" x="2078038" y="1468438"/>
          <p14:tracePt t="16299" x="2078038" y="1449388"/>
          <p14:tracePt t="16308" x="2078038" y="1431925"/>
          <p14:tracePt t="16315" x="2070100" y="1422400"/>
          <p14:tracePt t="16324" x="2070100" y="1404938"/>
          <p14:tracePt t="16341" x="2070100" y="1385888"/>
          <p14:tracePt t="16539" x="2070100" y="1412875"/>
          <p14:tracePt t="16547" x="2070100" y="1441450"/>
          <p14:tracePt t="16555" x="2087563" y="1485900"/>
          <p14:tracePt t="16563" x="2097088" y="1514475"/>
          <p14:tracePt t="16572" x="2106613" y="1541463"/>
          <p14:tracePt t="16579" x="2124075" y="1577975"/>
          <p14:tracePt t="16589" x="2133600" y="1604963"/>
          <p14:tracePt t="16595" x="2143125" y="1624013"/>
          <p14:tracePt t="16603" x="2151063" y="1641475"/>
          <p14:tracePt t="16611" x="2151063" y="1668463"/>
          <p14:tracePt t="16619" x="2151063" y="1714500"/>
          <p14:tracePt t="16635" x="2151063" y="1724025"/>
          <p14:tracePt t="16650" x="2151063" y="1731963"/>
          <p14:tracePt t="16658" x="2151063" y="1751013"/>
          <p14:tracePt t="16667" x="2160588" y="1760538"/>
          <p14:tracePt t="16716" x="2160588" y="1768475"/>
          <p14:tracePt t="16739" x="2160588" y="1778000"/>
          <p14:tracePt t="16763" x="2160588" y="1787525"/>
          <p14:tracePt t="16779" x="2160588" y="1797050"/>
          <p14:tracePt t="16804" x="2160588" y="1804988"/>
          <p14:tracePt t="17060" x="2197100" y="1824038"/>
          <p14:tracePt t="17067" x="2306638" y="1824038"/>
          <p14:tracePt t="17074" x="2397125" y="1824038"/>
          <p14:tracePt t="17082" x="2543175" y="1787525"/>
          <p14:tracePt t="17090" x="2662238" y="1778000"/>
          <p14:tracePt t="17098" x="2752725" y="1760538"/>
          <p14:tracePt t="17106" x="2825750" y="1751013"/>
          <p14:tracePt t="17115" x="2889250" y="1714500"/>
          <p14:tracePt t="17123" x="2935288" y="1714500"/>
          <p14:tracePt t="17131" x="2971800" y="1704975"/>
          <p14:tracePt t="17140" x="2981325" y="1697038"/>
          <p14:tracePt t="17812" x="2990850" y="1687513"/>
          <p14:tracePt t="17818" x="2990850" y="1677988"/>
          <p14:tracePt t="17835" x="2990850" y="1668463"/>
          <p14:tracePt t="18164" x="2990850" y="1660525"/>
          <p14:tracePt t="18170" x="2990850" y="1651000"/>
          <p14:tracePt t="18178" x="2981325" y="1624013"/>
          <p14:tracePt t="18195" x="2971800" y="1624013"/>
          <p14:tracePt t="18220" x="2962275" y="1614488"/>
          <p14:tracePt t="18266" x="2935288" y="1614488"/>
          <p14:tracePt t="18275" x="2898775" y="1614488"/>
          <p14:tracePt t="18283" x="2852738" y="1651000"/>
          <p14:tracePt t="18291" x="2808288" y="1668463"/>
          <p14:tracePt t="18299" x="2708275" y="1731963"/>
          <p14:tracePt t="18307" x="2643188" y="1741488"/>
          <p14:tracePt t="18315" x="2579688" y="1778000"/>
          <p14:tracePt t="18323" x="2506663" y="1804988"/>
          <p14:tracePt t="18330" x="2443163" y="1833563"/>
          <p14:tracePt t="18338" x="2379663" y="1841500"/>
          <p14:tracePt t="18347" x="2360613" y="1851025"/>
          <p14:tracePt t="18355" x="2333625" y="1851025"/>
          <p14:tracePt t="18363" x="2324100" y="1851025"/>
          <p14:tracePt t="18374" x="2316163" y="1851025"/>
          <p14:tracePt t="18390" x="2306638" y="1851025"/>
          <p14:tracePt t="18402" x="2297113" y="1851025"/>
          <p14:tracePt t="18419" x="2287588" y="1851025"/>
          <p14:tracePt t="18435" x="2279650" y="1851025"/>
          <p14:tracePt t="18621" x="2260600" y="1851025"/>
          <p14:tracePt t="18626" x="2243138" y="1841500"/>
          <p14:tracePt t="18634" x="2214563" y="1841500"/>
          <p14:tracePt t="18642" x="2187575" y="1841500"/>
          <p14:tracePt t="18650" x="2143125" y="1833563"/>
          <p14:tracePt t="18658" x="2087563" y="1814513"/>
          <p14:tracePt t="18666" x="2024063" y="1804988"/>
          <p14:tracePt t="18675" x="1960563" y="1768475"/>
          <p14:tracePt t="18683" x="1914525" y="1760538"/>
          <p14:tracePt t="18691" x="1868488" y="1724025"/>
          <p14:tracePt t="18699" x="1851025" y="1714500"/>
          <p14:tracePt t="18707" x="1795463" y="1687513"/>
          <p14:tracePt t="18715" x="1778000" y="1668463"/>
          <p14:tracePt t="18723" x="1768475" y="1660525"/>
          <p14:tracePt t="18731" x="1751013" y="1651000"/>
          <p14:tracePt t="18739" x="1741488" y="1651000"/>
          <p14:tracePt t="18747" x="1722438" y="1641475"/>
          <p14:tracePt t="18756" x="1704975" y="1624013"/>
          <p14:tracePt t="18773" x="1695450" y="1614488"/>
          <p14:tracePt t="18779" x="1685925" y="1614488"/>
          <p14:tracePt t="18795" x="1668463" y="1595438"/>
          <p14:tracePt t="18811" x="1668463" y="1587500"/>
          <p14:tracePt t="18916" x="1668463" y="1577975"/>
          <p14:tracePt t="18924" x="1668463" y="1568450"/>
          <p14:tracePt t="18932" x="1668463" y="1558925"/>
          <p14:tracePt t="18942" x="1714500" y="1558925"/>
          <p14:tracePt t="18948" x="1804988" y="1558925"/>
          <p14:tracePt t="18958" x="1931988" y="1531938"/>
          <p14:tracePt t="18962" x="2060575" y="1531938"/>
          <p14:tracePt t="18971" x="2206625" y="1531938"/>
          <p14:tracePt t="18978" x="2370138" y="1531938"/>
          <p14:tracePt t="18988" x="2498725" y="1531938"/>
          <p14:tracePt t="18994" x="2625725" y="1531938"/>
          <p14:tracePt t="19004" x="2698750" y="1531938"/>
          <p14:tracePt t="19010" x="2744788" y="1531938"/>
          <p14:tracePt t="19019" x="2762250" y="1541463"/>
          <p14:tracePt t="19027" x="2771775" y="1541463"/>
          <p14:tracePt t="19043" x="2781300" y="1550988"/>
          <p14:tracePt t="19076" x="2789238" y="1558925"/>
          <p14:tracePt t="19091" x="2798763" y="1568450"/>
          <p14:tracePt t="19099" x="2798763" y="1577975"/>
          <p14:tracePt t="19116" x="2798763" y="1604963"/>
          <p14:tracePt t="19125" x="2798763" y="1624013"/>
          <p14:tracePt t="19132" x="2798763" y="1651000"/>
          <p14:tracePt t="19142" x="2798763" y="1677988"/>
          <p14:tracePt t="19148" x="2789238" y="1714500"/>
          <p14:tracePt t="19159" x="2789238" y="1724025"/>
          <p14:tracePt t="19164" x="2781300" y="1760538"/>
          <p14:tracePt t="19175" x="2752725" y="1804988"/>
          <p14:tracePt t="19197" x="2735263" y="1833563"/>
          <p14:tracePt t="19244" x="2725738" y="1833563"/>
          <p14:tracePt t="19380" x="2708275" y="1833563"/>
          <p14:tracePt t="19388" x="2698750" y="1833563"/>
          <p14:tracePt t="19396" x="2679700" y="1814513"/>
          <p14:tracePt t="19411" x="2679700" y="1804988"/>
          <p14:tracePt t="19421" x="2671763" y="1797050"/>
          <p14:tracePt t="19435" x="2662238" y="1787525"/>
          <p14:tracePt t="19604" x="2662238" y="1797050"/>
          <p14:tracePt t="19610" x="2662238" y="1804988"/>
          <p14:tracePt t="19618" x="2662238" y="1814513"/>
          <p14:tracePt t="19627" x="2671763" y="1814513"/>
          <p14:tracePt t="19642" x="2671763" y="1824038"/>
          <p14:tracePt t="19658" x="2689225" y="1824038"/>
          <p14:tracePt t="19666" x="2698750" y="1824038"/>
          <p14:tracePt t="19674" x="2708275" y="1824038"/>
          <p14:tracePt t="19682" x="2716213" y="1824038"/>
          <p14:tracePt t="19690" x="2735263" y="1824038"/>
          <p14:tracePt t="19706" x="2752725" y="1824038"/>
          <p14:tracePt t="19714" x="2771775" y="1824038"/>
          <p14:tracePt t="19722" x="2781300" y="1824038"/>
          <p14:tracePt t="19731" x="2789238" y="1824038"/>
          <p14:tracePt t="19747" x="2808288" y="1824038"/>
          <p14:tracePt t="19757" x="2817813" y="1824038"/>
          <p14:tracePt t="19763" x="2825750" y="1814513"/>
          <p14:tracePt t="19787" x="2835275" y="1804988"/>
          <p14:tracePt t="19803" x="2844800" y="1797050"/>
          <p14:tracePt t="19811" x="2852738" y="1797050"/>
          <p14:tracePt t="19827" x="2862263" y="1787525"/>
          <p14:tracePt t="19916" x="2871788" y="1778000"/>
          <p14:tracePt t="19940" x="2881313" y="1768475"/>
          <p14:tracePt t="20268" x="2881313" y="1760538"/>
          <p14:tracePt t="20740" x="2889250" y="1760538"/>
          <p14:tracePt t="20754" x="2898775" y="1760538"/>
          <p14:tracePt t="20771" x="2908300" y="1760538"/>
          <p14:tracePt t="20778" x="2917825" y="1768475"/>
          <p14:tracePt t="20787" x="2925763" y="1778000"/>
          <p14:tracePt t="20932" x="2935288" y="1778000"/>
          <p14:tracePt t="20972" x="2944813" y="1778000"/>
          <p14:tracePt t="20978" x="2962275" y="1768475"/>
          <p14:tracePt t="20987" x="2971800" y="1768475"/>
          <p14:tracePt t="20994" x="2981325" y="1768475"/>
          <p14:tracePt t="21003" x="2990850" y="1768475"/>
          <p14:tracePt t="21010" x="2998788" y="1768475"/>
          <p14:tracePt t="21043" x="2998788" y="1760538"/>
          <p14:tracePt t="21068" x="3008313" y="1751013"/>
          <p14:tracePt t="21092" x="3017838" y="1751013"/>
          <p14:tracePt t="21100" x="3027363" y="1741488"/>
          <p14:tracePt t="21108" x="3035300" y="1731963"/>
          <p14:tracePt t="21116" x="3035300" y="1724025"/>
          <p14:tracePt t="21124" x="3035300" y="1697038"/>
          <p14:tracePt t="21131" x="3044825" y="1687513"/>
          <p14:tracePt t="21141" x="3063875" y="1668463"/>
          <p14:tracePt t="21158" x="3081338" y="1641475"/>
          <p14:tracePt t="21178" x="3100388" y="1624013"/>
          <p14:tracePt t="21181" x="3108325" y="1614488"/>
          <p14:tracePt t="21191" x="3117850" y="1595438"/>
          <p14:tracePt t="21207" x="3127375" y="1587500"/>
          <p14:tracePt t="21308" x="3136900" y="1587500"/>
          <p14:tracePt t="21316" x="3144838" y="1587500"/>
          <p14:tracePt t="21324" x="3154363" y="1587500"/>
          <p14:tracePt t="21331" x="3171825" y="1587500"/>
          <p14:tracePt t="21340" x="3181350" y="1595438"/>
          <p14:tracePt t="21347" x="3190875" y="1604963"/>
          <p14:tracePt t="21356" x="3217863" y="1631950"/>
          <p14:tracePt t="21363" x="3227388" y="1641475"/>
          <p14:tracePt t="21373" x="3244850" y="1660525"/>
          <p14:tracePt t="21379" x="3263900" y="1677988"/>
          <p14:tracePt t="21391" x="3273425" y="1697038"/>
          <p14:tracePt t="21395" x="3281363" y="1704975"/>
          <p14:tracePt t="21411" x="3290888" y="1724025"/>
          <p14:tracePt t="21419" x="3300413" y="1724025"/>
          <p14:tracePt t="21427" x="3317875" y="1751013"/>
          <p14:tracePt t="21435" x="3336925" y="1778000"/>
          <p14:tracePt t="21443" x="3346450" y="1778000"/>
          <p14:tracePt t="21451" x="3382963" y="1824038"/>
          <p14:tracePt t="21459" x="3400425" y="1841500"/>
          <p14:tracePt t="21467" x="3446463" y="1887538"/>
          <p14:tracePt t="21476" x="3509963" y="1943100"/>
          <p14:tracePt t="21483" x="3556000" y="1987550"/>
          <p14:tracePt t="21491" x="3600450" y="2016125"/>
          <p14:tracePt t="21499" x="3692525" y="2079625"/>
          <p14:tracePt t="21508" x="3792538" y="2152650"/>
          <p14:tracePt t="21515" x="3892550" y="2225675"/>
          <p14:tracePt t="21524" x="3975100" y="2298700"/>
          <p14:tracePt t="21531" x="4075113" y="2371725"/>
          <p14:tracePt t="21540" x="4175125" y="2452688"/>
          <p14:tracePt t="21547" x="4257675" y="2525713"/>
          <p14:tracePt t="21556" x="4340225" y="2589213"/>
          <p14:tracePt t="21563" x="4457700" y="2681288"/>
          <p14:tracePt t="21573" x="4540250" y="2735263"/>
          <p14:tracePt t="21579" x="4613275" y="2808288"/>
          <p14:tracePt t="21590" x="4695825" y="2873375"/>
          <p14:tracePt t="21595" x="4759325" y="2927350"/>
          <p14:tracePt t="21606" x="4822825" y="2982913"/>
          <p14:tracePt t="21611" x="4895850" y="3046413"/>
          <p14:tracePt t="21619" x="4941888" y="3100388"/>
          <p14:tracePt t="21627" x="5005388" y="3163888"/>
          <p14:tracePt t="21635" x="5032375" y="3182938"/>
          <p14:tracePt t="21645" x="5078413" y="3246438"/>
          <p14:tracePt t="21651" x="5132388" y="3309938"/>
          <p14:tracePt t="21660" x="5151438" y="3338513"/>
          <p14:tracePt t="21667" x="5195888" y="3411538"/>
          <p14:tracePt t="21675" x="5232400" y="3465513"/>
          <p14:tracePt t="21683" x="5251450" y="3482975"/>
          <p14:tracePt t="21691" x="5305425" y="3556000"/>
          <p14:tracePt t="21699" x="5324475" y="3602038"/>
          <p14:tracePt t="21707" x="5360988" y="3629025"/>
          <p14:tracePt t="21715" x="5378450" y="3694113"/>
          <p14:tracePt t="21723" x="5387975" y="3711575"/>
          <p14:tracePt t="21731" x="5424488" y="3757613"/>
          <p14:tracePt t="21740" x="5434013" y="3784600"/>
          <p14:tracePt t="21747" x="5451475" y="3803650"/>
          <p14:tracePt t="21756" x="5461000" y="3840163"/>
          <p14:tracePt t="21764" x="5461000" y="3857625"/>
          <p14:tracePt t="21773" x="5478463" y="3884613"/>
          <p14:tracePt t="21779" x="5478463" y="3903663"/>
          <p14:tracePt t="21790" x="5478463" y="3911600"/>
          <p14:tracePt t="21795" x="5487988" y="3930650"/>
          <p14:tracePt t="21811" x="5487988" y="3940175"/>
          <p14:tracePt t="21868" x="5497513" y="3957638"/>
          <p14:tracePt t="21908" x="5497513" y="3967163"/>
          <p14:tracePt t="21917" x="5497513" y="3984625"/>
          <p14:tracePt t="21925" x="5497513" y="4003675"/>
          <p14:tracePt t="21932" x="5497513" y="4013200"/>
          <p14:tracePt t="21940" x="5497513" y="4021138"/>
          <p14:tracePt t="21946" x="5497513" y="4030663"/>
          <p14:tracePt t="21962" x="5497513" y="4040188"/>
          <p14:tracePt t="21971" x="5497513" y="4049713"/>
          <p14:tracePt t="22068" x="5497513" y="4057650"/>
          <p14:tracePt t="22092" x="5497513" y="4067175"/>
          <p14:tracePt t="22108" x="5497513" y="4076700"/>
          <p14:tracePt t="22124" x="5497513" y="4086225"/>
          <p14:tracePt t="22140" x="5507038" y="4113213"/>
          <p14:tracePt t="22148" x="5514975" y="4113213"/>
          <p14:tracePt t="22155" x="5514975" y="4122738"/>
          <p14:tracePt t="22163" x="5543550" y="4149725"/>
          <p14:tracePt t="22176" x="5551488" y="4159250"/>
          <p14:tracePt t="22179" x="5580063" y="4186238"/>
          <p14:tracePt t="22188" x="5588000" y="4195763"/>
          <p14:tracePt t="22194" x="5624513" y="4203700"/>
          <p14:tracePt t="22204" x="5643563" y="4222750"/>
          <p14:tracePt t="22210" x="5688013" y="4268788"/>
          <p14:tracePt t="22219" x="5707063" y="4286250"/>
          <p14:tracePt t="22226" x="5743575" y="4322763"/>
          <p14:tracePt t="22234" x="5770563" y="4349750"/>
          <p14:tracePt t="22243" x="5797550" y="4368800"/>
          <p14:tracePt t="22251" x="5826125" y="4405313"/>
          <p14:tracePt t="22259" x="5843588" y="4422775"/>
          <p14:tracePt t="22267" x="5862638" y="4441825"/>
          <p14:tracePt t="22275" x="5899150" y="4459288"/>
          <p14:tracePt t="22283" x="5899150" y="4468813"/>
          <p14:tracePt t="22291" x="5926138" y="4486275"/>
          <p14:tracePt t="22299" x="5935663" y="4486275"/>
          <p14:tracePt t="22323" x="5943600" y="4495800"/>
          <p14:tracePt t="22436" x="5953125" y="4495800"/>
          <p14:tracePt t="22450" x="5972175" y="4495800"/>
          <p14:tracePt t="22466" x="5980113" y="4495800"/>
          <p14:tracePt t="22474" x="5989638" y="4495800"/>
          <p14:tracePt t="22482" x="5989638" y="4505325"/>
          <p14:tracePt t="22499" x="5999163" y="4514850"/>
          <p14:tracePt t="22507" x="6016625" y="4532313"/>
          <p14:tracePt t="22514" x="6026150" y="4541838"/>
          <p14:tracePt t="22522" x="6035675" y="4541838"/>
          <p14:tracePt t="22539" x="6043613" y="4551363"/>
          <p14:tracePt t="22554" x="6062663" y="4568825"/>
          <p14:tracePt t="22562" x="6062663" y="4578350"/>
          <p14:tracePt t="22579" x="6072188" y="4587875"/>
          <p14:tracePt t="22595" x="6080125" y="4605338"/>
          <p14:tracePt t="22868" x="6080125" y="4614863"/>
          <p14:tracePt t="22892" x="6072188" y="4614863"/>
          <p14:tracePt t="22916" x="6062663" y="4624388"/>
          <p14:tracePt t="22980" x="6053138" y="4624388"/>
          <p14:tracePt t="22989" x="6043613" y="4624388"/>
          <p14:tracePt t="22996" x="6026150" y="4624388"/>
          <p14:tracePt t="23012" x="6007100" y="4614863"/>
          <p14:tracePt t="23028" x="5999163" y="4605338"/>
          <p14:tracePt t="23060" x="5999163" y="4595813"/>
          <p14:tracePt t="23068" x="5989638" y="4595813"/>
          <p14:tracePt t="23083" x="5980113" y="4587875"/>
          <p14:tracePt t="23091" x="5980113" y="4578350"/>
          <p14:tracePt t="23099" x="5972175" y="4559300"/>
          <p14:tracePt t="23115" x="5962650" y="4541838"/>
          <p14:tracePt t="23123" x="5962650" y="4532313"/>
          <p14:tracePt t="23140" x="5943600" y="4514850"/>
          <p14:tracePt t="23179" x="5943600" y="4495800"/>
          <p14:tracePt t="23195" x="5943600" y="4486275"/>
          <p14:tracePt t="23211" x="5943600" y="4478338"/>
          <p14:tracePt t="23227" x="5953125" y="4468813"/>
          <p14:tracePt t="23236" x="5953125" y="4459288"/>
          <p14:tracePt t="23243" x="5953125" y="4449763"/>
          <p14:tracePt t="23251" x="5972175" y="4441825"/>
          <p14:tracePt t="23259" x="5980113" y="4432300"/>
          <p14:tracePt t="23276" x="5989638" y="4432300"/>
          <p14:tracePt t="23283" x="5999163" y="4432300"/>
          <p14:tracePt t="23292" x="6007100" y="4432300"/>
          <p14:tracePt t="23299" x="6016625" y="4432300"/>
          <p14:tracePt t="23307" x="6026150" y="4432300"/>
          <p14:tracePt t="23315" x="6043613" y="4432300"/>
          <p14:tracePt t="23324" x="6062663" y="4432300"/>
          <p14:tracePt t="23331" x="6072188" y="4449763"/>
          <p14:tracePt t="23340" x="6080125" y="4459288"/>
          <p14:tracePt t="23347" x="6080125" y="4478338"/>
          <p14:tracePt t="23357" x="6080125" y="4486275"/>
          <p14:tracePt t="23363" x="6080125" y="4495800"/>
          <p14:tracePt t="23468" x="6072188" y="4486275"/>
          <p14:tracePt t="23477" x="6053138" y="4478338"/>
          <p14:tracePt t="23484" x="6043613" y="4468813"/>
          <p14:tracePt t="23492" x="6043613" y="4459288"/>
          <p14:tracePt t="23500" x="6016625" y="4432300"/>
          <p14:tracePt t="23509" x="6007100" y="4422775"/>
          <p14:tracePt t="23515" x="5999163" y="4413250"/>
          <p14:tracePt t="23611" x="5999163" y="4432300"/>
          <p14:tracePt t="23619" x="6016625" y="4449763"/>
          <p14:tracePt t="23627" x="6026150" y="4459288"/>
          <p14:tracePt t="23643" x="6026150" y="4468813"/>
          <p14:tracePt t="23651" x="6035675" y="4495800"/>
          <p14:tracePt t="23666" x="6035675" y="4505325"/>
          <p14:tracePt t="23674" x="6035675" y="4532313"/>
          <p14:tracePt t="23682" x="6016625" y="4559300"/>
          <p14:tracePt t="23690" x="6016625" y="4578350"/>
          <p14:tracePt t="23698" x="6007100" y="4595813"/>
          <p14:tracePt t="23707" x="5999163" y="4624388"/>
          <p14:tracePt t="23714" x="5999163" y="4641850"/>
          <p14:tracePt t="23722" x="5989638" y="4668838"/>
          <p14:tracePt t="23731" x="5980113" y="4697413"/>
          <p14:tracePt t="23739" x="5962650" y="4724400"/>
          <p14:tracePt t="23747" x="5953125" y="4732338"/>
          <p14:tracePt t="23756" x="5943600" y="4741863"/>
          <p14:tracePt t="23763" x="5926138" y="4751388"/>
          <p14:tracePt t="23772" x="5907088" y="4768850"/>
          <p14:tracePt t="23789" x="5880100" y="4778375"/>
          <p14:tracePt t="23795" x="5862638" y="4778375"/>
          <p14:tracePt t="23806" x="5834063" y="4787900"/>
          <p14:tracePt t="23811" x="5816600" y="4797425"/>
          <p14:tracePt t="23819" x="5780088" y="4805363"/>
          <p14:tracePt t="23827" x="5761038" y="4824413"/>
          <p14:tracePt t="23835" x="5734050" y="4833938"/>
          <p14:tracePt t="23843" x="5724525" y="4833938"/>
          <p14:tracePt t="23851" x="5716588" y="4841875"/>
          <p14:tracePt t="23859" x="5680075" y="4851400"/>
          <p14:tracePt t="23867" x="5670550" y="4860925"/>
          <p14:tracePt t="24004" x="5670550" y="4870450"/>
          <p14:tracePt t="24116" x="5670550" y="4878388"/>
          <p14:tracePt t="24124" x="5680075" y="4878388"/>
          <p14:tracePt t="24132" x="5707063" y="4887913"/>
          <p14:tracePt t="24141" x="5743575" y="4887913"/>
          <p14:tracePt t="24148" x="5780088" y="4906963"/>
          <p14:tracePt t="24158" x="5843588" y="4906963"/>
          <p14:tracePt t="24164" x="5880100" y="4906963"/>
          <p14:tracePt t="24180" x="5962650" y="4906963"/>
          <p14:tracePt t="24190" x="6007100" y="4906963"/>
          <p14:tracePt t="24195" x="6053138" y="4897438"/>
          <p14:tracePt t="24206" x="6053138" y="4887913"/>
          <p14:tracePt t="24211" x="6089650" y="4878388"/>
          <p14:tracePt t="24219" x="6116638" y="4860925"/>
          <p14:tracePt t="24227" x="6135688" y="4851400"/>
          <p14:tracePt t="24235" x="6153150" y="4833938"/>
          <p14:tracePt t="24243" x="6162675" y="4824413"/>
          <p14:tracePt t="24251" x="6172200" y="4814888"/>
          <p14:tracePt t="24259" x="6181725" y="4797425"/>
          <p14:tracePt t="24267" x="6218238" y="4778375"/>
          <p14:tracePt t="24275" x="6235700" y="4760913"/>
          <p14:tracePt t="24283" x="6254750" y="4751388"/>
          <p14:tracePt t="24291" x="6262688" y="4741863"/>
          <p14:tracePt t="24299" x="6281738" y="4724400"/>
          <p14:tracePt t="24315" x="6291263" y="4714875"/>
          <p14:tracePt t="24323" x="6291263" y="4705350"/>
          <p14:tracePt t="24331" x="6299200" y="4687888"/>
          <p14:tracePt t="24339" x="6326188" y="4660900"/>
          <p14:tracePt t="24347" x="6326188" y="4641850"/>
          <p14:tracePt t="24356" x="6326188" y="4624388"/>
          <p14:tracePt t="24363" x="6326188" y="4605338"/>
          <p14:tracePt t="24373" x="6326188" y="4595813"/>
          <p14:tracePt t="24379" x="6326188" y="4587875"/>
          <p14:tracePt t="24508" x="6326188" y="4578350"/>
          <p14:tracePt t="24522" x="6335713" y="4578350"/>
          <p14:tracePt t="24530" x="6362700" y="4578350"/>
          <p14:tracePt t="24538" x="6381750" y="4595813"/>
          <p14:tracePt t="24546" x="6391275" y="4605338"/>
          <p14:tracePt t="24555" x="6399213" y="4605338"/>
          <p14:tracePt t="24562" x="6408738" y="4614863"/>
          <p14:tracePt t="24570" x="6427788" y="4624388"/>
          <p14:tracePt t="24578" x="6435725" y="4632325"/>
          <p14:tracePt t="24595" x="6454775" y="4651375"/>
          <p14:tracePt t="24788" x="6464300" y="4651375"/>
          <p14:tracePt t="24796" x="6481763" y="4651375"/>
          <p14:tracePt t="24804" x="6491288" y="4651375"/>
          <p14:tracePt t="24821" x="6500813" y="4651375"/>
          <p14:tracePt t="24827" x="6508750" y="4660900"/>
          <p14:tracePt t="24835" x="6508750" y="4668838"/>
          <p14:tracePt t="24851" x="6518275" y="4678363"/>
          <p14:tracePt t="24892" x="6527800" y="4697413"/>
          <p14:tracePt t="25042" x="6527800" y="4687888"/>
          <p14:tracePt t="25059" x="6527800" y="4678363"/>
          <p14:tracePt t="25075" x="6527800" y="4668838"/>
          <p14:tracePt t="25116" x="6527800" y="4651375"/>
          <p14:tracePt t="25260" x="6537325" y="4660900"/>
          <p14:tracePt t="25284" x="6545263" y="4660900"/>
          <p14:tracePt t="25300" x="6564313" y="4660900"/>
          <p14:tracePt t="25316" x="6573838" y="4660900"/>
          <p14:tracePt t="25322" x="6581775" y="4660900"/>
          <p14:tracePt t="25330" x="6610350" y="4660900"/>
          <p14:tracePt t="25338" x="6637338" y="4660900"/>
          <p14:tracePt t="25346" x="6664325" y="4660900"/>
          <p14:tracePt t="25354" x="6718300" y="4660900"/>
          <p14:tracePt t="25362" x="6764338" y="4660900"/>
          <p14:tracePt t="25371" x="6791325" y="4660900"/>
          <p14:tracePt t="25378" x="6846888" y="4660900"/>
          <p14:tracePt t="25388" x="6892925" y="4632325"/>
          <p14:tracePt t="25395" x="6919913" y="4632325"/>
          <p14:tracePt t="25406" x="6937375" y="4624388"/>
          <p14:tracePt t="25411" x="6946900" y="4624388"/>
          <p14:tracePt t="25419" x="6964363" y="4614863"/>
          <p14:tracePt t="25427" x="6973888" y="4614863"/>
          <p14:tracePt t="25443" x="6992938" y="4605338"/>
          <p14:tracePt t="25452" x="7000875" y="4587875"/>
          <p14:tracePt t="25459" x="7010400" y="4578350"/>
          <p14:tracePt t="25476" x="7019925" y="4568825"/>
          <p14:tracePt t="25492" x="7019925" y="4559300"/>
          <p14:tracePt t="25850" x="7000875" y="4568825"/>
          <p14:tracePt t="25859" x="6964363" y="4587875"/>
          <p14:tracePt t="25867" x="6937375" y="4605338"/>
          <p14:tracePt t="25875" x="6910388" y="4614863"/>
          <p14:tracePt t="25883" x="6883400" y="4641850"/>
          <p14:tracePt t="25891" x="6837363" y="4641850"/>
          <p14:tracePt t="25899" x="6819900" y="4651375"/>
          <p14:tracePt t="25908" x="6800850" y="4660900"/>
          <p14:tracePt t="25915" x="6764338" y="4668838"/>
          <p14:tracePt t="25931" x="6764338" y="4678363"/>
          <p14:tracePt t="25955" x="6754813" y="4687888"/>
          <p14:tracePt t="25963" x="6746875" y="4687888"/>
          <p14:tracePt t="25974" x="6737350" y="4687888"/>
          <p14:tracePt t="25990" x="6727825" y="4687888"/>
          <p14:tracePt t="25995" x="6710363" y="4687888"/>
          <p14:tracePt t="26009" x="6681788" y="4687888"/>
          <p14:tracePt t="26011" x="6664325" y="4687888"/>
          <p14:tracePt t="26024" x="6637338" y="4687888"/>
          <p14:tracePt t="26027" x="6618288" y="4687888"/>
          <p14:tracePt t="26036" x="6591300" y="4687888"/>
          <p14:tracePt t="26043" x="6581775" y="4687888"/>
          <p14:tracePt t="26051" x="6554788" y="4687888"/>
          <p14:tracePt t="26059" x="6527800" y="4687888"/>
          <p14:tracePt t="26067" x="6500813" y="4687888"/>
          <p14:tracePt t="26075" x="6491288" y="4687888"/>
          <p14:tracePt t="26083" x="6481763" y="4687888"/>
          <p14:tracePt t="26091" x="6464300" y="4687888"/>
          <p14:tracePt t="26099" x="6454775" y="4687888"/>
          <p14:tracePt t="26107" x="6445250" y="4687888"/>
          <p14:tracePt t="26138" x="6435725" y="4697413"/>
          <p14:tracePt t="26154" x="6418263" y="4705350"/>
          <p14:tracePt t="26162" x="6408738" y="4705350"/>
          <p14:tracePt t="26173" x="6391275" y="4724400"/>
          <p14:tracePt t="26178" x="6372225" y="4724400"/>
          <p14:tracePt t="26187" x="6354763" y="4732338"/>
          <p14:tracePt t="26194" x="6326188" y="4741863"/>
          <p14:tracePt t="26204" x="6299200" y="4751388"/>
          <p14:tracePt t="26211" x="6291263" y="4751388"/>
          <p14:tracePt t="26219" x="6281738" y="4751388"/>
          <p14:tracePt t="26227" x="6272213" y="4751388"/>
          <p14:tracePt t="26236" x="6262688" y="4751388"/>
          <p14:tracePt t="26332" x="6254750" y="4751388"/>
          <p14:tracePt t="27308" x="6254750" y="4741863"/>
          <p14:tracePt t="27540" x="6262688" y="4724400"/>
          <p14:tracePt t="27546" x="6272213" y="4714875"/>
          <p14:tracePt t="27555" x="6272213" y="4705350"/>
          <p14:tracePt t="27562" x="6281738" y="4697413"/>
          <p14:tracePt t="27578" x="6291263" y="4687888"/>
          <p14:tracePt t="27668" x="6291263" y="4697413"/>
          <p14:tracePt t="27676" x="6291263" y="4705350"/>
          <p14:tracePt t="27682" x="6291263" y="4724400"/>
          <p14:tracePt t="27706" x="6291263" y="4732338"/>
          <p14:tracePt t="28012" x="6291263" y="4741863"/>
          <p14:tracePt t="28019" x="6262688" y="4741863"/>
          <p14:tracePt t="28026" x="6208713" y="4732338"/>
          <p14:tracePt t="28034" x="6181725" y="4714875"/>
          <p14:tracePt t="28042" x="6162675" y="4651375"/>
          <p14:tracePt t="28050" x="6145213" y="4624388"/>
          <p14:tracePt t="28059" x="6089650" y="4559300"/>
          <p14:tracePt t="28067" x="6072188" y="4486275"/>
          <p14:tracePt t="28074" x="6016625" y="4432300"/>
          <p14:tracePt t="28082" x="5943600" y="4349750"/>
          <p14:tracePt t="28090" x="5880100" y="4268788"/>
          <p14:tracePt t="28098" x="5807075" y="4186238"/>
          <p14:tracePt t="28107" x="5688013" y="4094163"/>
          <p14:tracePt t="28114" x="5551488" y="3976688"/>
          <p14:tracePt t="28123" x="5397500" y="3884613"/>
          <p14:tracePt t="28131" x="5241925" y="3757613"/>
          <p14:tracePt t="28139" x="5105400" y="3665538"/>
          <p14:tracePt t="28147" x="4949825" y="3584575"/>
          <p14:tracePt t="28154" x="4786313" y="3511550"/>
          <p14:tracePt t="28163" x="4649788" y="3446463"/>
          <p14:tracePt t="28171" x="4521200" y="3419475"/>
          <p14:tracePt t="28179" x="4357688" y="3375025"/>
          <p14:tracePt t="28188" x="4165600" y="3309938"/>
          <p14:tracePt t="28195" x="4094163" y="3309938"/>
          <p14:tracePt t="28205" x="3938588" y="3282950"/>
          <p14:tracePt t="28211" x="3810000" y="3273425"/>
          <p14:tracePt t="28219" x="3702050" y="3236913"/>
          <p14:tracePt t="28227" x="3619500" y="3228975"/>
          <p14:tracePt t="28235" x="3546475" y="3200400"/>
          <p14:tracePt t="28243" x="3482975" y="3173413"/>
          <p14:tracePt t="28251" x="3419475" y="3155950"/>
          <p14:tracePt t="28259" x="3363913" y="3136900"/>
          <p14:tracePt t="28267" x="3317875" y="3109913"/>
          <p14:tracePt t="28275" x="3273425" y="3082925"/>
          <p14:tracePt t="28283" x="3217863" y="3046413"/>
          <p14:tracePt t="28290" x="3200400" y="3036888"/>
          <p14:tracePt t="28299" x="3181350" y="3027363"/>
          <p14:tracePt t="28306" x="3127375" y="2990850"/>
          <p14:tracePt t="28315" x="3108325" y="2990850"/>
          <p14:tracePt t="28323" x="3081338" y="2982913"/>
          <p14:tracePt t="28330" x="3035300" y="2973388"/>
          <p14:tracePt t="28338" x="3008313" y="2954338"/>
          <p14:tracePt t="28346" x="2971800" y="2954338"/>
          <p14:tracePt t="28355" x="2935288" y="2946400"/>
          <p14:tracePt t="28362" x="2908300" y="2946400"/>
          <p14:tracePt t="28370" x="2889250" y="2946400"/>
          <p14:tracePt t="28378" x="2881313" y="2946400"/>
          <p14:tracePt t="28387" x="2852738" y="2946400"/>
          <p14:tracePt t="28394" x="2844800" y="2946400"/>
          <p14:tracePt t="28405" x="2835275" y="2946400"/>
          <p14:tracePt t="28411" x="2817813" y="2946400"/>
          <p14:tracePt t="28427" x="2808288" y="2946400"/>
          <p14:tracePt t="28435" x="2798763" y="2946400"/>
          <p14:tracePt t="28443" x="2771775" y="2946400"/>
          <p14:tracePt t="28451" x="2752725" y="2946400"/>
          <p14:tracePt t="28459" x="2725738" y="2946400"/>
          <p14:tracePt t="28467" x="2716213" y="2946400"/>
          <p14:tracePt t="28475" x="2708275" y="2936875"/>
          <p14:tracePt t="28491" x="2698750" y="2927350"/>
          <p14:tracePt t="28499" x="2679700" y="2927350"/>
          <p14:tracePt t="28522" x="2662238" y="2909888"/>
          <p14:tracePt t="28538" x="2643188" y="2900363"/>
          <p14:tracePt t="28554" x="2635250" y="2890838"/>
          <p14:tracePt t="28563" x="2635250" y="2881313"/>
          <p14:tracePt t="28571" x="2616200" y="2863850"/>
          <p14:tracePt t="28604" x="2606675" y="2844800"/>
          <p14:tracePt t="28644" x="2598738" y="2836863"/>
          <p14:tracePt t="28699" x="2598738" y="2827338"/>
          <p14:tracePt t="29020" x="2579688" y="2817813"/>
          <p14:tracePt t="29026" x="2552700" y="2817813"/>
          <p14:tracePt t="29034" x="2533650" y="2817813"/>
          <p14:tracePt t="29042" x="2506663" y="2817813"/>
          <p14:tracePt t="29050" x="2498725" y="2817813"/>
          <p14:tracePt t="29058" x="2489200" y="2817813"/>
          <p14:tracePt t="29067" x="2470150" y="2817813"/>
          <p14:tracePt t="29075" x="2462213" y="2817813"/>
          <p14:tracePt t="29211" x="2443163" y="2808288"/>
          <p14:tracePt t="29220" x="2433638" y="2808288"/>
          <p14:tracePt t="29243" x="2425700" y="2800350"/>
          <p14:tracePt t="29300" x="2416175" y="2800350"/>
          <p14:tracePt t="29316" x="2406650" y="2800350"/>
          <p14:tracePt t="29339" x="2379663" y="2790825"/>
          <p14:tracePt t="29355" x="2370138" y="2781300"/>
          <p14:tracePt t="29379" x="2360613" y="2781300"/>
          <p14:tracePt t="29387" x="2343150" y="2781300"/>
          <p14:tracePt t="29395" x="2333625" y="2781300"/>
          <p14:tracePt t="29403" x="2324100" y="2781300"/>
          <p14:tracePt t="29419" x="2306638" y="2771775"/>
          <p14:tracePt t="29427" x="2287588" y="2771775"/>
          <p14:tracePt t="29435" x="2279650" y="2771775"/>
          <p14:tracePt t="29443" x="2251075" y="2771775"/>
          <p14:tracePt t="29451" x="2243138" y="2771775"/>
          <p14:tracePt t="29467" x="2224088" y="2771775"/>
          <p14:tracePt t="29483" x="2214563" y="2771775"/>
          <p14:tracePt t="29499" x="2206625" y="2771775"/>
          <p14:tracePt t="29515" x="2197100" y="2771775"/>
          <p14:tracePt t="29772" x="2187575" y="2763838"/>
          <p14:tracePt t="29781" x="2187575" y="2744788"/>
          <p14:tracePt t="29789" x="2187575" y="2727325"/>
          <p14:tracePt t="29803" x="2187575" y="2698750"/>
          <p14:tracePt t="29811" x="2214563" y="2671763"/>
          <p14:tracePt t="29827" x="2224088" y="2662238"/>
          <p14:tracePt t="29843" x="2224088" y="2654300"/>
          <p14:tracePt t="29859" x="2224088" y="2644775"/>
          <p14:tracePt t="29875" x="2233613" y="2635250"/>
          <p14:tracePt t="29891" x="2233613" y="2617788"/>
          <p14:tracePt t="29907" x="2233613" y="2608263"/>
          <p14:tracePt t="29915" x="2233613" y="2598738"/>
          <p14:tracePt t="29923" x="2251075" y="2581275"/>
          <p14:tracePt t="29931" x="2251075" y="2571750"/>
          <p14:tracePt t="29939" x="2260600" y="2562225"/>
          <p14:tracePt t="30092" x="2270125" y="2554288"/>
          <p14:tracePt t="30114" x="2287588" y="2562225"/>
          <p14:tracePt t="30131" x="2306638" y="2571750"/>
          <p14:tracePt t="30139" x="2324100" y="2571750"/>
          <p14:tracePt t="30147" x="2343150" y="2571750"/>
          <p14:tracePt t="30154" x="2352675" y="2571750"/>
          <p14:tracePt t="30163" x="2370138" y="2571750"/>
          <p14:tracePt t="30174" x="2389188" y="2581275"/>
          <p14:tracePt t="30194" x="2397125" y="2581275"/>
          <p14:tracePt t="30204" x="2416175" y="2581275"/>
          <p14:tracePt t="30243" x="2425700" y="2581275"/>
          <p14:tracePt t="30276" x="2433638" y="2581275"/>
          <p14:tracePt t="30284" x="2452688" y="2589213"/>
          <p14:tracePt t="30316" x="2462213" y="2589213"/>
          <p14:tracePt t="30332" x="2470150" y="2598738"/>
          <p14:tracePt t="30396" x="2470150" y="2608263"/>
          <p14:tracePt t="30405" x="2479675" y="2617788"/>
          <p14:tracePt t="30413" x="2479675" y="2625725"/>
          <p14:tracePt t="30425" x="2479675" y="2635250"/>
          <p14:tracePt t="30428" x="2479675" y="2644775"/>
          <p14:tracePt t="30441" x="2489200" y="2662238"/>
          <p14:tracePt t="30444" x="2498725" y="2681288"/>
          <p14:tracePt t="30452" x="2498725" y="2690813"/>
          <p14:tracePt t="30460" x="2506663" y="2698750"/>
          <p14:tracePt t="30475" x="2506663" y="2708275"/>
          <p14:tracePt t="30612" x="2506663" y="2727325"/>
          <p14:tracePt t="30820" x="2498725" y="2708275"/>
          <p14:tracePt t="30826" x="2470150" y="2690813"/>
          <p14:tracePt t="30835" x="2425700" y="2671763"/>
          <p14:tracePt t="30842" x="2379663" y="2644775"/>
          <p14:tracePt t="30850" x="2333625" y="2608263"/>
          <p14:tracePt t="30858" x="2270125" y="2571750"/>
          <p14:tracePt t="30867" x="2233613" y="2554288"/>
          <p14:tracePt t="30875" x="2187575" y="2508250"/>
          <p14:tracePt t="30883" x="2143125" y="2481263"/>
          <p14:tracePt t="30891" x="2078038" y="2416175"/>
          <p14:tracePt t="30899" x="2014538" y="2352675"/>
          <p14:tracePt t="30908" x="1960563" y="2298700"/>
          <p14:tracePt t="30915" x="1895475" y="2233613"/>
          <p14:tracePt t="30923" x="1824038" y="2160588"/>
          <p14:tracePt t="30931" x="1741488" y="2106613"/>
          <p14:tracePt t="30939" x="1695450" y="2060575"/>
          <p14:tracePt t="30947" x="1649413" y="2016125"/>
          <p14:tracePt t="30955" x="1595438" y="1960563"/>
          <p14:tracePt t="30963" x="1568450" y="1933575"/>
          <p14:tracePt t="30972" x="1549400" y="1914525"/>
          <p14:tracePt t="30979" x="1522413" y="1878013"/>
          <p14:tracePt t="30988" x="1522413" y="1870075"/>
          <p14:tracePt t="30995" x="1512888" y="1841500"/>
          <p14:tracePt t="31011" x="1512888" y="1833563"/>
          <p14:tracePt t="31132" x="1531938" y="1851025"/>
          <p14:tracePt t="31141" x="1549400" y="1870075"/>
          <p14:tracePt t="31146" x="1568450" y="1914525"/>
          <p14:tracePt t="31155" x="1604963" y="1960563"/>
          <p14:tracePt t="31162" x="1641475" y="2006600"/>
          <p14:tracePt t="31172" x="1677988" y="2089150"/>
          <p14:tracePt t="31178" x="1731963" y="2170113"/>
          <p14:tracePt t="31187" x="1804988" y="2270125"/>
          <p14:tracePt t="31194" x="1878013" y="2371725"/>
          <p14:tracePt t="31204" x="1968500" y="2489200"/>
          <p14:tracePt t="31210" x="2051050" y="2589213"/>
          <p14:tracePt t="31220" x="2143125" y="2690813"/>
          <p14:tracePt t="31227" x="2197100" y="2763838"/>
          <p14:tracePt t="31234" x="2233613" y="2808288"/>
          <p14:tracePt t="31242" x="2270125" y="2873375"/>
          <p14:tracePt t="31250" x="2279650" y="2890838"/>
          <p14:tracePt t="31258" x="2287588" y="2909888"/>
          <p14:tracePt t="31308" x="2287588" y="2890838"/>
          <p14:tracePt t="31314" x="2287588" y="2863850"/>
          <p14:tracePt t="31322" x="2287588" y="2817813"/>
          <p14:tracePt t="31330" x="2287588" y="2790825"/>
          <p14:tracePt t="31338" x="2287588" y="2744788"/>
          <p14:tracePt t="31346" x="2287588" y="2717800"/>
          <p14:tracePt t="31354" x="2287588" y="2681288"/>
          <p14:tracePt t="31362" x="2287588" y="2654300"/>
          <p14:tracePt t="31370" x="2287588" y="2644775"/>
          <p14:tracePt t="31379" x="2287588" y="2617788"/>
          <p14:tracePt t="31395" x="2287588" y="2608263"/>
          <p14:tracePt t="31436" x="2287588" y="2598738"/>
          <p14:tracePt t="31452" x="2287588" y="2581275"/>
          <p14:tracePt t="31460" x="2287588" y="2562225"/>
          <p14:tracePt t="31467" x="2287588" y="2535238"/>
          <p14:tracePt t="31475" x="2287588" y="2525713"/>
          <p14:tracePt t="31483" x="2287588" y="2489200"/>
          <p14:tracePt t="31491" x="2287588" y="2471738"/>
          <p14:tracePt t="31499" x="2287588" y="2435225"/>
          <p14:tracePt t="31507" x="2287588" y="2425700"/>
          <p14:tracePt t="31515" x="2287588" y="2398713"/>
          <p14:tracePt t="31523" x="2287588" y="2379663"/>
          <p14:tracePt t="31531" x="2287588" y="2371725"/>
          <p14:tracePt t="31539" x="2287588" y="2362200"/>
          <p14:tracePt t="31547" x="2287588" y="2352675"/>
          <p14:tracePt t="31556" x="2287588" y="2343150"/>
          <p14:tracePt t="31868" x="2279650" y="2335213"/>
          <p14:tracePt t="31874" x="2270125" y="2335213"/>
          <p14:tracePt t="31882" x="2233613" y="2316163"/>
          <p14:tracePt t="31890" x="2224088" y="2298700"/>
          <p14:tracePt t="31898" x="2214563" y="2289175"/>
          <p14:tracePt t="31914" x="2206625" y="2279650"/>
          <p14:tracePt t="31922" x="2187575" y="2262188"/>
          <p14:tracePt t="31939" x="2187575" y="2252663"/>
          <p14:tracePt t="31955" x="2179638" y="2252663"/>
          <p14:tracePt t="31963" x="2170113" y="2243138"/>
          <p14:tracePt t="31987" x="2160588" y="2243138"/>
          <p14:tracePt t="32186" x="2160588" y="2262188"/>
          <p14:tracePt t="32194" x="2170113" y="2335213"/>
          <p14:tracePt t="32202" x="2197100" y="2398713"/>
          <p14:tracePt t="32210" x="2197100" y="2452688"/>
          <p14:tracePt t="32220" x="2206625" y="2498725"/>
          <p14:tracePt t="32226" x="2206625" y="2554288"/>
          <p14:tracePt t="32235" x="2206625" y="2589213"/>
          <p14:tracePt t="32244" x="2206625" y="2635250"/>
          <p14:tracePt t="32252" x="2206625" y="2644775"/>
          <p14:tracePt t="32261" x="2206625" y="2654300"/>
          <p14:tracePt t="32396" x="2206625" y="2662238"/>
          <p14:tracePt t="32444" x="2197100" y="2662238"/>
          <p14:tracePt t="32644" x="2197100" y="2654300"/>
          <p14:tracePt t="32650" x="2179638" y="2654300"/>
          <p14:tracePt t="32666" x="2170113" y="2635250"/>
          <p14:tracePt t="32674" x="2170113" y="2608263"/>
          <p14:tracePt t="32682" x="2170113" y="2571750"/>
          <p14:tracePt t="32690" x="2187575" y="2525713"/>
          <p14:tracePt t="32698" x="2224088" y="2481263"/>
          <p14:tracePt t="32706" x="2243138" y="2452688"/>
          <p14:tracePt t="32715" x="2287588" y="2416175"/>
          <p14:tracePt t="32723" x="2352675" y="2379663"/>
          <p14:tracePt t="32731" x="2416175" y="2352675"/>
          <p14:tracePt t="32739" x="2462213" y="2316163"/>
          <p14:tracePt t="32747" x="2506663" y="2298700"/>
          <p14:tracePt t="32755" x="2525713" y="2289175"/>
          <p14:tracePt t="32763" x="2543175" y="2270125"/>
          <p14:tracePt t="32771" x="2562225" y="2262188"/>
          <p14:tracePt t="32779" x="2589213" y="2252663"/>
          <p14:tracePt t="32788" x="2598738" y="2252663"/>
          <p14:tracePt t="32795" x="2606675" y="2243138"/>
          <p14:tracePt t="32804" x="2616200" y="2233613"/>
          <p14:tracePt t="32811" x="2625725" y="2225675"/>
          <p14:tracePt t="32821" x="2635250" y="2216150"/>
          <p14:tracePt t="32827" x="2643188" y="2206625"/>
          <p14:tracePt t="32972" x="2652713" y="2206625"/>
          <p14:tracePt t="32986" x="2679700" y="2206625"/>
          <p14:tracePt t="32994" x="2689225" y="2206625"/>
          <p14:tracePt t="33002" x="2716213" y="2206625"/>
          <p14:tracePt t="33010" x="2735263" y="2225675"/>
          <p14:tracePt t="33020" x="2744788" y="2225675"/>
          <p14:tracePt t="33026" x="2771775" y="2279650"/>
          <p14:tracePt t="33035" x="2781300" y="2289175"/>
          <p14:tracePt t="33042" x="2789238" y="2306638"/>
          <p14:tracePt t="33051" x="2798763" y="2316163"/>
          <p14:tracePt t="33059" x="2808288" y="2325688"/>
          <p14:tracePt t="33180" x="2817813" y="2335213"/>
          <p14:tracePt t="33188" x="2817813" y="2343150"/>
          <p14:tracePt t="33194" x="2817813" y="2352675"/>
          <p14:tracePt t="33210" x="2817813" y="2362200"/>
          <p14:tracePt t="33220" x="2817813" y="2371725"/>
          <p14:tracePt t="33300" x="2808288" y="2389188"/>
          <p14:tracePt t="33509" x="2808288" y="2408238"/>
          <p14:tracePt t="33514" x="2808288" y="2444750"/>
          <p14:tracePt t="33522" x="2808288" y="2462213"/>
          <p14:tracePt t="33530" x="2817813" y="2508250"/>
          <p14:tracePt t="33538" x="2844800" y="2535238"/>
          <p14:tracePt t="33546" x="2871788" y="2571750"/>
          <p14:tracePt t="33554" x="2881313" y="2571750"/>
          <p14:tracePt t="33571" x="2889250" y="2571750"/>
          <p14:tracePt t="33612" x="2908300" y="2571750"/>
          <p14:tracePt t="33626" x="2917825" y="2571750"/>
          <p14:tracePt t="33635" x="2925763" y="2571750"/>
          <p14:tracePt t="33642" x="2935288" y="2571750"/>
          <p14:tracePt t="33650" x="2935288" y="2562225"/>
          <p14:tracePt t="33667" x="2944813" y="2544763"/>
          <p14:tracePt t="33675" x="2954338" y="2535238"/>
          <p14:tracePt t="33748" x="2971800" y="2535238"/>
          <p14:tracePt t="33756" x="2998788" y="2535238"/>
          <p14:tracePt t="33764" x="3027363" y="2535238"/>
          <p14:tracePt t="33773" x="3071813" y="2535238"/>
          <p14:tracePt t="33778" x="3127375" y="2535238"/>
          <p14:tracePt t="33787" x="3181350" y="2535238"/>
          <p14:tracePt t="33794" x="3236913" y="2535238"/>
          <p14:tracePt t="33803" x="3300413" y="2562225"/>
          <p14:tracePt t="33810" x="3363913" y="2571750"/>
          <p14:tracePt t="33820" x="3419475" y="2598738"/>
          <p14:tracePt t="33827" x="3482975" y="2625725"/>
          <p14:tracePt t="33835" x="3527425" y="2635250"/>
          <p14:tracePt t="33843" x="3600450" y="2644775"/>
          <p14:tracePt t="33851" x="3646488" y="2662238"/>
          <p14:tracePt t="33859" x="3709988" y="2681288"/>
          <p14:tracePt t="33867" x="3746500" y="2690813"/>
          <p14:tracePt t="33875" x="3792538" y="2717800"/>
          <p14:tracePt t="33882" x="3819525" y="2735263"/>
          <p14:tracePt t="33890" x="3883025" y="2744788"/>
          <p14:tracePt t="33898" x="3975100" y="2771775"/>
          <p14:tracePt t="33906" x="4057650" y="2817813"/>
          <p14:tracePt t="33914" x="4157663" y="2854325"/>
          <p14:tracePt t="33922" x="4267200" y="2900363"/>
          <p14:tracePt t="33931" x="4384675" y="2963863"/>
          <p14:tracePt t="33939" x="4521200" y="3017838"/>
          <p14:tracePt t="33947" x="4667250" y="3082925"/>
          <p14:tracePt t="33954" x="4803775" y="3155950"/>
          <p14:tracePt t="33963" x="4905375" y="3228975"/>
          <p14:tracePt t="33971" x="5005388" y="3282950"/>
          <p14:tracePt t="33979" x="5122863" y="3338513"/>
          <p14:tracePt t="33988" x="5205413" y="3392488"/>
          <p14:tracePt t="33995" x="5260975" y="3419475"/>
          <p14:tracePt t="34005" x="5287963" y="3438525"/>
          <p14:tracePt t="34147" x="5287963" y="3446463"/>
          <p14:tracePt t="34188" x="5297488" y="3455988"/>
          <p14:tracePt t="34194" x="5305425" y="3455988"/>
          <p14:tracePt t="34219" x="5314950" y="3455988"/>
          <p14:tracePt t="34235" x="5324475" y="3455988"/>
          <p14:tracePt t="34242" x="5334000" y="3455988"/>
          <p14:tracePt t="34250" x="5351463" y="3465513"/>
          <p14:tracePt t="34258" x="5368925" y="3465513"/>
          <p14:tracePt t="34266" x="5387975" y="3482975"/>
          <p14:tracePt t="34274" x="5405438" y="3492500"/>
          <p14:tracePt t="34282" x="5424488" y="3502025"/>
          <p14:tracePt t="34291" x="5451475" y="3502025"/>
          <p14:tracePt t="34299" x="5478463" y="3529013"/>
          <p14:tracePt t="34306" x="5497513" y="3538538"/>
          <p14:tracePt t="34314" x="5534025" y="3556000"/>
          <p14:tracePt t="34322" x="5580063" y="3584575"/>
          <p14:tracePt t="34331" x="5607050" y="3611563"/>
          <p14:tracePt t="34339" x="5670550" y="3657600"/>
          <p14:tracePt t="34346" x="5716588" y="3675063"/>
          <p14:tracePt t="34355" x="5780088" y="3711575"/>
          <p14:tracePt t="34363" x="5807075" y="3730625"/>
          <p14:tracePt t="34371" x="5853113" y="3738563"/>
          <p14:tracePt t="34379" x="5880100" y="3757613"/>
          <p14:tracePt t="34388" x="5899150" y="3757613"/>
          <p14:tracePt t="34395" x="5907088" y="3767138"/>
          <p14:tracePt t="34436" x="5916613" y="3767138"/>
          <p14:tracePt t="34460" x="5926138" y="3767138"/>
          <p14:tracePt t="34468" x="5926138" y="3757613"/>
          <p14:tracePt t="34476" x="5926138" y="3748088"/>
          <p14:tracePt t="34491" x="5926138" y="3730625"/>
          <p14:tracePt t="34724" x="5926138" y="3721100"/>
          <p14:tracePt t="34730" x="5926138" y="3711575"/>
          <p14:tracePt t="34738" x="5926138" y="3694113"/>
          <p14:tracePt t="34746" x="5926138" y="3684588"/>
          <p14:tracePt t="34876" x="5935663" y="3694113"/>
          <p14:tracePt t="34900" x="5943600" y="3702050"/>
          <p14:tracePt t="34922" x="5943600" y="3711575"/>
          <p14:tracePt t="34988" x="5943600" y="3721100"/>
          <p14:tracePt t="34996" x="5943600" y="3730625"/>
          <p14:tracePt t="35005" x="5943600" y="3748088"/>
          <p14:tracePt t="35012" x="5943600" y="3775075"/>
          <p14:tracePt t="35024" x="5935663" y="3811588"/>
          <p14:tracePt t="35027" x="5935663" y="3821113"/>
          <p14:tracePt t="35037" x="5926138" y="3867150"/>
          <p14:tracePt t="35042" x="5926138" y="3894138"/>
          <p14:tracePt t="35051" x="5926138" y="3921125"/>
          <p14:tracePt t="35059" x="5926138" y="3940175"/>
          <p14:tracePt t="35067" x="5926138" y="3976688"/>
          <p14:tracePt t="35083" x="5926138" y="3994150"/>
          <p14:tracePt t="35588" x="5935663" y="3984625"/>
          <p14:tracePt t="35594" x="5953125" y="3976688"/>
          <p14:tracePt t="35602" x="5962650" y="3957638"/>
          <p14:tracePt t="35610" x="5972175" y="3957638"/>
          <p14:tracePt t="35620" x="5972175" y="3930650"/>
          <p14:tracePt t="35626" x="5980113" y="3911600"/>
          <p14:tracePt t="35636" x="5980113" y="3875088"/>
          <p14:tracePt t="35642" x="5980113" y="3848100"/>
          <p14:tracePt t="35651" x="5980113" y="3821113"/>
          <p14:tracePt t="35659" x="5980113" y="3803650"/>
          <p14:tracePt t="35667" x="5980113" y="3784600"/>
          <p14:tracePt t="35675" x="5980113" y="3767138"/>
          <p14:tracePt t="35683" x="5980113" y="3757613"/>
          <p14:tracePt t="35691" x="5980113" y="3748088"/>
          <p14:tracePt t="35788" x="5999163" y="3748088"/>
          <p14:tracePt t="35797" x="6007100" y="3748088"/>
          <p14:tracePt t="35804" x="6026150" y="3767138"/>
          <p14:tracePt t="35811" x="6053138" y="3775075"/>
          <p14:tracePt t="35822" x="6072188" y="3794125"/>
          <p14:tracePt t="35827" x="6089650" y="3794125"/>
          <p14:tracePt t="35838" x="6108700" y="3803650"/>
          <p14:tracePt t="35843" x="6145213" y="3803650"/>
          <p14:tracePt t="35851" x="6162675" y="3803650"/>
          <p14:tracePt t="35866" x="6189663" y="3803650"/>
          <p14:tracePt t="35874" x="6199188" y="3803650"/>
          <p14:tracePt t="35882" x="6208713" y="3803650"/>
          <p14:tracePt t="35890" x="6235700" y="3803650"/>
          <p14:tracePt t="35906" x="6245225" y="3803650"/>
          <p14:tracePt t="35947" x="6254750" y="3803650"/>
          <p14:tracePt t="35972" x="6262688" y="3803650"/>
          <p14:tracePt t="35979" x="6291263" y="3821113"/>
          <p14:tracePt t="35996" x="6291263" y="3830638"/>
          <p14:tracePt t="36020" x="6291263" y="3848100"/>
          <p14:tracePt t="36252" x="6291263" y="3857625"/>
          <p14:tracePt t="36258" x="6299200" y="3867150"/>
          <p14:tracePt t="36266" x="6299200" y="3875088"/>
          <p14:tracePt t="36274" x="6318250" y="3894138"/>
          <p14:tracePt t="36291" x="6318250" y="3903663"/>
          <p14:tracePt t="36354" x="6326188" y="3903663"/>
          <p14:tracePt t="36404" x="6318250" y="3884613"/>
          <p14:tracePt t="36428" x="6299200" y="3867150"/>
          <p14:tracePt t="36437" x="6291263" y="3867150"/>
          <p14:tracePt t="36468" x="6281738" y="3867150"/>
          <p14:tracePt t="36484" x="6272213" y="3867150"/>
          <p14:tracePt t="36516" x="6262688" y="3867150"/>
          <p14:tracePt t="36524" x="6254750" y="3867150"/>
          <p14:tracePt t="36531" x="6245225" y="3875088"/>
          <p14:tracePt t="36740" x="6235700" y="3875088"/>
          <p14:tracePt t="36762" x="6226175" y="3875088"/>
          <p14:tracePt t="36770" x="6208713" y="3875088"/>
          <p14:tracePt t="36786" x="6189663" y="3875088"/>
          <p14:tracePt t="36794" x="6172200" y="3894138"/>
          <p14:tracePt t="36802" x="6162675" y="3894138"/>
          <p14:tracePt t="36810" x="6153150" y="3894138"/>
          <p14:tracePt t="36826" x="6145213" y="3894138"/>
          <p14:tracePt t="36836" x="6126163" y="3894138"/>
          <p14:tracePt t="36843" x="6116638" y="3894138"/>
          <p14:tracePt t="36851" x="6108700" y="3894138"/>
          <p14:tracePt t="36859" x="6072188" y="3894138"/>
          <p14:tracePt t="36867" x="6062663" y="3894138"/>
          <p14:tracePt t="36875" x="6043613" y="3894138"/>
          <p14:tracePt t="36883" x="6026150" y="3894138"/>
          <p14:tracePt t="36899" x="6016625" y="3884613"/>
          <p14:tracePt t="36907" x="5999163" y="3884613"/>
          <p14:tracePt t="36915" x="5989638" y="3884613"/>
          <p14:tracePt t="36923" x="5972175" y="3884613"/>
          <p14:tracePt t="36931" x="5953125" y="3884613"/>
          <p14:tracePt t="36955" x="5943600" y="3884613"/>
          <p14:tracePt t="36979" x="5935663" y="3884613"/>
          <p14:tracePt t="36995" x="5935663" y="3894138"/>
          <p14:tracePt t="37003" x="5926138" y="3903663"/>
          <p14:tracePt t="37180" x="5926138" y="3911600"/>
          <p14:tracePt t="37203" x="5935663" y="3911600"/>
          <p14:tracePt t="37210" x="5953125" y="3911600"/>
          <p14:tracePt t="37218" x="5980113" y="3911600"/>
          <p14:tracePt t="37226" x="6026150" y="3911600"/>
          <p14:tracePt t="37236" x="6053138" y="3911600"/>
          <p14:tracePt t="37243" x="6080125" y="3903663"/>
          <p14:tracePt t="37252" x="6099175" y="3894138"/>
          <p14:tracePt t="37258" x="6135688" y="3884613"/>
          <p14:tracePt t="37266" x="6145213" y="3884613"/>
          <p14:tracePt t="37274" x="6153150" y="3867150"/>
          <p14:tracePt t="37282" x="6181725" y="3857625"/>
          <p14:tracePt t="37290" x="6181725" y="3848100"/>
          <p14:tracePt t="37298" x="6189663" y="3840163"/>
          <p14:tracePt t="37307" x="6199188" y="3830638"/>
          <p14:tracePt t="37315" x="6218238" y="3821113"/>
          <p14:tracePt t="37323" x="6218238" y="3811588"/>
          <p14:tracePt t="37331" x="6218238" y="3803650"/>
          <p14:tracePt t="37340" x="6226175" y="3767138"/>
          <p14:tracePt t="37347" x="6226175" y="3757613"/>
          <p14:tracePt t="37355" x="6226175" y="3730625"/>
          <p14:tracePt t="37363" x="6226175" y="3721100"/>
          <p14:tracePt t="37371" x="6226175" y="3684588"/>
          <p14:tracePt t="37379" x="6226175" y="3665538"/>
          <p14:tracePt t="37388" x="6226175" y="3629025"/>
          <p14:tracePt t="37395" x="6226175" y="3611563"/>
          <p14:tracePt t="37404" x="6226175" y="3584575"/>
          <p14:tracePt t="37411" x="6226175" y="3565525"/>
          <p14:tracePt t="37421" x="6226175" y="3548063"/>
          <p14:tracePt t="37427" x="6226175" y="3538538"/>
          <p14:tracePt t="37476" x="6218238" y="3529013"/>
          <p14:tracePt t="37548" x="6218238" y="3519488"/>
          <p14:tracePt t="37557" x="6208713" y="3519488"/>
          <p14:tracePt t="37563" x="6189663" y="3511550"/>
          <p14:tracePt t="37573" x="6181725" y="3502025"/>
          <p14:tracePt t="37580" x="6172200" y="3482975"/>
          <p14:tracePt t="37590" x="6162675" y="3465513"/>
          <p14:tracePt t="37596" x="6145213" y="3446463"/>
          <p14:tracePt t="37607" x="6126163" y="3411538"/>
          <p14:tracePt t="37611" x="6116638" y="3402013"/>
          <p14:tracePt t="37624" x="6099175" y="3392488"/>
          <p14:tracePt t="37629" x="6089650" y="3382963"/>
          <p14:tracePt t="37708" x="6089650" y="3392488"/>
          <p14:tracePt t="37717" x="6089650" y="3419475"/>
          <p14:tracePt t="37724" x="6108700" y="3446463"/>
          <p14:tracePt t="37731" x="6145213" y="3492500"/>
          <p14:tracePt t="37740" x="6162675" y="3519488"/>
          <p14:tracePt t="37747" x="6199188" y="3565525"/>
          <p14:tracePt t="37755" x="6218238" y="3592513"/>
          <p14:tracePt t="37763" x="6254750" y="3621088"/>
          <p14:tracePt t="37772" x="6272213" y="3629025"/>
          <p14:tracePt t="37779" x="6299200" y="3638550"/>
          <p14:tracePt t="37788" x="6326188" y="3648075"/>
          <p14:tracePt t="37795" x="6354763" y="3657600"/>
          <p14:tracePt t="37805" x="6391275" y="3657600"/>
          <p14:tracePt t="37811" x="6399213" y="3657600"/>
          <p14:tracePt t="37827" x="6408738" y="3657600"/>
          <p14:tracePt t="37843" x="6427788" y="3657600"/>
          <p14:tracePt t="37852" x="6435725" y="3657600"/>
          <p14:tracePt t="37867" x="6445250" y="3648075"/>
          <p14:tracePt t="37883" x="6454775" y="3638550"/>
          <p14:tracePt t="37915" x="6464300" y="3629025"/>
          <p14:tracePt t="37932" x="6472238" y="3629025"/>
          <p14:tracePt t="37940" x="6481763" y="3629025"/>
          <p14:tracePt t="37947" x="6500813" y="3638550"/>
          <p14:tracePt t="37955" x="6508750" y="3648075"/>
          <p14:tracePt t="37963" x="6527800" y="3665538"/>
          <p14:tracePt t="37970" x="6527800" y="3675063"/>
          <p14:tracePt t="37979" x="6537325" y="3675063"/>
          <p14:tracePt t="37995" x="6545263" y="3702050"/>
          <p14:tracePt t="38356" x="6545263" y="3694113"/>
          <p14:tracePt t="38364" x="6545263" y="3684588"/>
          <p14:tracePt t="38596" x="6518275" y="3648075"/>
          <p14:tracePt t="38602" x="6472238" y="3621088"/>
          <p14:tracePt t="38610" x="6418263" y="3592513"/>
          <p14:tracePt t="38618" x="6318250" y="3556000"/>
          <p14:tracePt t="38626" x="6208713" y="3556000"/>
          <p14:tracePt t="38636" x="6099175" y="3538538"/>
          <p14:tracePt t="38642" x="5962650" y="3529013"/>
          <p14:tracePt t="38651" x="5834063" y="3529013"/>
          <p14:tracePt t="38659" x="5697538" y="3529013"/>
          <p14:tracePt t="38667" x="5588000" y="3529013"/>
          <p14:tracePt t="38675" x="5461000" y="3529013"/>
          <p14:tracePt t="38683" x="5341938" y="3529013"/>
          <p14:tracePt t="38691" x="5268913" y="3529013"/>
          <p14:tracePt t="38699" x="5195888" y="3529013"/>
          <p14:tracePt t="38707" x="5141913" y="3529013"/>
          <p14:tracePt t="38715" x="5049838" y="3529013"/>
          <p14:tracePt t="38723" x="4995863" y="3529013"/>
          <p14:tracePt t="38731" x="4886325" y="3529013"/>
          <p14:tracePt t="38739" x="4767263" y="3511550"/>
          <p14:tracePt t="38747" x="4676775" y="3511550"/>
          <p14:tracePt t="38755" x="4586288" y="3475038"/>
          <p14:tracePt t="38763" x="4521200" y="3455988"/>
          <p14:tracePt t="38771" x="4448175" y="3446463"/>
          <p14:tracePt t="38779" x="4367213" y="3402013"/>
          <p14:tracePt t="38787" x="4257675" y="3392488"/>
          <p14:tracePt t="38795" x="4129088" y="3392488"/>
          <p14:tracePt t="38804" x="3948113" y="3392488"/>
          <p14:tracePt t="38811" x="3783013" y="3392488"/>
          <p14:tracePt t="38821" x="3636963" y="3392488"/>
          <p14:tracePt t="38827" x="3473450" y="3392488"/>
          <p14:tracePt t="38837" x="3346450" y="3392488"/>
          <p14:tracePt t="38843" x="3217863" y="3392488"/>
          <p14:tracePt t="38851" x="3127375" y="3375025"/>
          <p14:tracePt t="38859" x="3035300" y="3375025"/>
          <p14:tracePt t="38867" x="2935288" y="3346450"/>
          <p14:tracePt t="38875" x="2881313" y="3346450"/>
          <p14:tracePt t="38883" x="2817813" y="3338513"/>
          <p14:tracePt t="38891" x="2762250" y="3338513"/>
          <p14:tracePt t="38899" x="2725738" y="3328988"/>
          <p14:tracePt t="38907" x="2708275" y="3328988"/>
          <p14:tracePt t="38915" x="2671763" y="3319463"/>
          <p14:tracePt t="38988" x="2662238" y="3319463"/>
          <p14:tracePt t="38997" x="2662238" y="3338513"/>
          <p14:tracePt t="39002" x="2625725" y="3355975"/>
          <p14:tracePt t="39010" x="2625725" y="3375025"/>
          <p14:tracePt t="39019" x="2606675" y="3392488"/>
          <p14:tracePt t="39026" x="2606675" y="3402013"/>
          <p14:tracePt t="39036" x="2598738" y="3411538"/>
          <p14:tracePt t="39500" x="2598738" y="3419475"/>
          <p14:tracePt t="40530" x="2598738" y="3411538"/>
          <p14:tracePt t="40741" x="2589213" y="3411538"/>
          <p14:tracePt t="40746" x="2570163" y="3392488"/>
          <p14:tracePt t="40754" x="2552700" y="3392488"/>
          <p14:tracePt t="40762" x="2543175" y="3392488"/>
          <p14:tracePt t="40770" x="2525713" y="3382963"/>
          <p14:tracePt t="40787" x="2506663" y="3382963"/>
          <p14:tracePt t="40820" x="2498725" y="3382963"/>
          <p14:tracePt t="40932" x="2489200" y="3382963"/>
          <p14:tracePt t="40940" x="2470150" y="3382963"/>
          <p14:tracePt t="40955" x="2452688" y="3375025"/>
          <p14:tracePt t="40970" x="2443163" y="3365500"/>
          <p14:tracePt t="40994" x="2425700" y="3365500"/>
          <p14:tracePt t="41027" x="2416175" y="3365500"/>
          <p14:tracePt t="41060" x="2406650" y="3365500"/>
          <p14:tracePt t="41067" x="2397125" y="3365500"/>
          <p14:tracePt t="41075" x="2397125" y="3375025"/>
          <p14:tracePt t="41083" x="2397125" y="3382963"/>
          <p14:tracePt t="41181" x="2389188" y="3392488"/>
          <p14:tracePt t="41228" x="2379663" y="3392488"/>
          <p14:tracePt t="41276" x="2370138" y="3392488"/>
          <p14:tracePt t="41282" x="2360613" y="3392488"/>
          <p14:tracePt t="41298" x="2343150" y="3392488"/>
          <p14:tracePt t="41306" x="2333625" y="3402013"/>
          <p14:tracePt t="41314" x="2333625" y="3411538"/>
          <p14:tracePt t="41322" x="2324100" y="3419475"/>
          <p14:tracePt t="41396" x="2316163" y="3429000"/>
          <p14:tracePt t="41402" x="2306638" y="3429000"/>
          <p14:tracePt t="41418" x="2287588" y="3429000"/>
          <p14:tracePt t="41435" x="2279650" y="3411538"/>
          <p14:tracePt t="41442" x="2270125" y="3402013"/>
          <p14:tracePt t="41459" x="2260600" y="3382963"/>
          <p14:tracePt t="41764" x="2251075" y="3392488"/>
          <p14:tracePt t="41770" x="2251075" y="3411538"/>
          <p14:tracePt t="41778" x="2251075" y="3429000"/>
          <p14:tracePt t="41787" x="2251075" y="3455988"/>
          <p14:tracePt t="41794" x="2251075" y="3475038"/>
          <p14:tracePt t="41803" x="2251075" y="3482975"/>
          <p14:tracePt t="41810" x="2251075" y="3511550"/>
          <p14:tracePt t="41820" x="2260600" y="3529013"/>
          <p14:tracePt t="41916" x="2260600" y="3556000"/>
          <p14:tracePt t="41925" x="2251075" y="3565525"/>
          <p14:tracePt t="41932" x="2251075" y="3575050"/>
          <p14:tracePt t="41939" x="2233613" y="3584575"/>
          <p14:tracePt t="41946" x="2206625" y="3611563"/>
          <p14:tracePt t="41962" x="2206625" y="3621088"/>
          <p14:tracePt t="41978" x="2206625" y="3638550"/>
          <p14:tracePt t="41986" x="2206625" y="3648075"/>
          <p14:tracePt t="41994" x="2206625" y="3657600"/>
          <p14:tracePt t="42186" x="2197100" y="3675063"/>
          <p14:tracePt t="42195" x="2187575" y="3684588"/>
          <p14:tracePt t="42202" x="2179638" y="3694113"/>
          <p14:tracePt t="42211" x="2170113" y="3702050"/>
          <p14:tracePt t="42227" x="2160588" y="3711575"/>
          <p14:tracePt t="42243" x="2160588" y="3721100"/>
          <p14:tracePt t="42500" x="2160588" y="3730625"/>
          <p14:tracePt t="42514" x="2160588" y="3738563"/>
          <p14:tracePt t="42538" x="2160588" y="3757613"/>
          <p14:tracePt t="42546" x="2160588" y="3767138"/>
          <p14:tracePt t="42555" x="2160588" y="3775075"/>
          <p14:tracePt t="42579" x="2160588" y="3794125"/>
          <p14:tracePt t="42587" x="2160588" y="3803650"/>
          <p14:tracePt t="42595" x="2160588" y="3821113"/>
          <p14:tracePt t="42610" x="2160588" y="3840163"/>
          <p14:tracePt t="42770" x="2160588" y="3803650"/>
          <p14:tracePt t="42778" x="2179638" y="3730625"/>
          <p14:tracePt t="42786" x="2187575" y="3684588"/>
          <p14:tracePt t="42795" x="2224088" y="3621088"/>
          <p14:tracePt t="42803" x="2233613" y="3592513"/>
          <p14:tracePt t="42811" x="2243138" y="3575050"/>
          <p14:tracePt t="42823" x="2251075" y="3529013"/>
          <p14:tracePt t="42828" x="2270125" y="3502025"/>
          <p14:tracePt t="42840" x="2279650" y="3482975"/>
          <p14:tracePt t="42845" x="2297113" y="3465513"/>
          <p14:tracePt t="42860" x="2306638" y="3438525"/>
          <p14:tracePt t="42892" x="2324100" y="3419475"/>
          <p14:tracePt t="42908" x="2333625" y="3419475"/>
          <p14:tracePt t="42916" x="2333625" y="3411538"/>
          <p14:tracePt t="42924" x="2352675" y="3411538"/>
          <p14:tracePt t="42932" x="2360613" y="3411538"/>
          <p14:tracePt t="42940" x="2379663" y="3411538"/>
          <p14:tracePt t="42948" x="2433638" y="3411538"/>
          <p14:tracePt t="42957" x="2525713" y="3411538"/>
          <p14:tracePt t="42964" x="2598738" y="3411538"/>
          <p14:tracePt t="42972" x="2689225" y="3411538"/>
          <p14:tracePt t="42979" x="2781300" y="3411538"/>
          <p14:tracePt t="42990" x="2835275" y="3411538"/>
          <p14:tracePt t="42995" x="2881313" y="3402013"/>
          <p14:tracePt t="43006" x="2908300" y="3402013"/>
          <p14:tracePt t="43011" x="2954338" y="3402013"/>
          <p14:tracePt t="43022" x="2962275" y="3402013"/>
          <p14:tracePt t="43039" x="2981325" y="3402013"/>
          <p14:tracePt t="43068" x="2990850" y="3402013"/>
          <p14:tracePt t="43075" x="2990850" y="3411538"/>
          <p14:tracePt t="43084" x="2990850" y="3419475"/>
          <p14:tracePt t="43091" x="2990850" y="3438525"/>
          <p14:tracePt t="43100" x="2990850" y="3465513"/>
          <p14:tracePt t="43107" x="2990850" y="3475038"/>
          <p14:tracePt t="43116" x="2990850" y="3482975"/>
          <p14:tracePt t="43124" x="2990850" y="3492500"/>
          <p14:tracePt t="43131" x="2990850" y="3511550"/>
          <p14:tracePt t="43140" x="2990850" y="3519488"/>
          <p14:tracePt t="43148" x="2990850" y="3538538"/>
          <p14:tracePt t="43156" x="2990850" y="3556000"/>
          <p14:tracePt t="43164" x="2981325" y="3575050"/>
          <p14:tracePt t="43176" x="2971800" y="3592513"/>
          <p14:tracePt t="43179" x="2954338" y="3611563"/>
          <p14:tracePt t="43189" x="2935288" y="3621088"/>
          <p14:tracePt t="43195" x="2898775" y="3657600"/>
          <p14:tracePt t="43205" x="2889250" y="3665538"/>
          <p14:tracePt t="43211" x="2852738" y="3684588"/>
          <p14:tracePt t="43223" x="2844800" y="3694113"/>
          <p14:tracePt t="43239" x="2825750" y="3694113"/>
          <p14:tracePt t="43243" x="2817813" y="3702050"/>
          <p14:tracePt t="43256" x="2808288" y="3702050"/>
          <p14:tracePt t="43259" x="2798763" y="3702050"/>
          <p14:tracePt t="43268" x="2781300" y="3702050"/>
          <p14:tracePt t="43283" x="2762250" y="3702050"/>
          <p14:tracePt t="43291" x="2744788" y="3702050"/>
          <p14:tracePt t="43300" x="2735263" y="3702050"/>
          <p14:tracePt t="43307" x="2716213" y="3702050"/>
          <p14:tracePt t="43315" x="2698750" y="3694113"/>
          <p14:tracePt t="43380" x="2689225" y="3694113"/>
          <p14:tracePt t="43452" x="2679700" y="3694113"/>
          <p14:tracePt t="43716" x="2679700" y="3675063"/>
          <p14:tracePt t="43722" x="2716213" y="3648075"/>
          <p14:tracePt t="43730" x="2735263" y="3629025"/>
          <p14:tracePt t="43738" x="2752725" y="3621088"/>
          <p14:tracePt t="43746" x="2762250" y="3602038"/>
          <p14:tracePt t="43754" x="2771775" y="3592513"/>
          <p14:tracePt t="43956" x="2781300" y="3592513"/>
          <p14:tracePt t="43980" x="2789238" y="3592513"/>
          <p14:tracePt t="43988" x="2817813" y="3592513"/>
          <p14:tracePt t="43996" x="2835275" y="3592513"/>
          <p14:tracePt t="44006" x="2852738" y="3592513"/>
          <p14:tracePt t="44012" x="2881313" y="3592513"/>
          <p14:tracePt t="44024" x="2908300" y="3592513"/>
          <p14:tracePt t="44027" x="2925763" y="3592513"/>
          <p14:tracePt t="44038" x="2962275" y="3592513"/>
          <p14:tracePt t="44043" x="2971800" y="3592513"/>
          <p14:tracePt t="44054" x="3017838" y="3592513"/>
          <p14:tracePt t="44059" x="3063875" y="3592513"/>
          <p14:tracePt t="44067" x="3100388" y="3592513"/>
          <p14:tracePt t="44075" x="3200400" y="3592513"/>
          <p14:tracePt t="44083" x="3346450" y="3592513"/>
          <p14:tracePt t="44091" x="3546475" y="3592513"/>
          <p14:tracePt t="44099" x="3709988" y="3592513"/>
          <p14:tracePt t="44107" x="3892550" y="3565525"/>
          <p14:tracePt t="44115" x="4057650" y="3511550"/>
          <p14:tracePt t="44123" x="4238625" y="3475038"/>
          <p14:tracePt t="44131" x="4394200" y="3419475"/>
          <p14:tracePt t="44139" x="4540250" y="3355975"/>
          <p14:tracePt t="44147" x="4640263" y="3319463"/>
          <p14:tracePt t="44155" x="4722813" y="3265488"/>
          <p14:tracePt t="44163" x="4767263" y="3228975"/>
          <p14:tracePt t="44174" x="4803775" y="3200400"/>
          <p14:tracePt t="44179" x="4822825" y="3182938"/>
          <p14:tracePt t="44187" x="4832350" y="3173413"/>
          <p14:tracePt t="44204" x="4849813" y="3155950"/>
          <p14:tracePt t="44211" x="4868863" y="3136900"/>
          <p14:tracePt t="44221" x="4876800" y="3136900"/>
          <p14:tracePt t="44227" x="4895850" y="3119438"/>
          <p14:tracePt t="44238" x="4959350" y="3082925"/>
          <p14:tracePt t="44243" x="5014913" y="3063875"/>
          <p14:tracePt t="44254" x="5068888" y="3063875"/>
          <p14:tracePt t="44259" x="5151438" y="3027363"/>
          <p14:tracePt t="44267" x="5232400" y="3017838"/>
          <p14:tracePt t="44275" x="5305425" y="2990850"/>
          <p14:tracePt t="44283" x="5351463" y="2990850"/>
          <p14:tracePt t="44291" x="5405438" y="2990850"/>
          <p14:tracePt t="44299" x="5451475" y="2963863"/>
          <p14:tracePt t="44307" x="5487988" y="2963863"/>
          <p14:tracePt t="44315" x="5514975" y="2954338"/>
          <p14:tracePt t="44323" x="5561013" y="2954338"/>
          <p14:tracePt t="44331" x="5580063" y="2954338"/>
          <p14:tracePt t="44339" x="5597525" y="2946400"/>
          <p14:tracePt t="44676" x="5597525" y="2917825"/>
          <p14:tracePt t="44683" x="5597525" y="2900363"/>
          <p14:tracePt t="44690" x="5597525" y="2881313"/>
          <p14:tracePt t="44698" x="5616575" y="2836863"/>
          <p14:tracePt t="44706" x="5624513" y="2817813"/>
          <p14:tracePt t="44714" x="5634038" y="2790825"/>
          <p14:tracePt t="44722" x="5634038" y="2771775"/>
          <p14:tracePt t="44731" x="5643563" y="2754313"/>
          <p14:tracePt t="44739" x="5643563" y="2727325"/>
          <p14:tracePt t="44747" x="5661025" y="2690813"/>
          <p14:tracePt t="44756" x="5670550" y="2671763"/>
          <p14:tracePt t="44772" x="5670550" y="2662238"/>
          <p14:tracePt t="44779" x="5670550" y="2644775"/>
          <p14:tracePt t="44860" x="5670550" y="2635250"/>
          <p14:tracePt t="45164" x="5670550" y="2625725"/>
          <p14:tracePt t="45178" x="5680075" y="2617788"/>
          <p14:tracePt t="45210" x="5697538" y="2617788"/>
          <p14:tracePt t="45218" x="5716588" y="2644775"/>
          <p14:tracePt t="45227" x="5724525" y="2671763"/>
          <p14:tracePt t="45235" x="5761038" y="2717800"/>
          <p14:tracePt t="45243" x="5770563" y="2735263"/>
          <p14:tracePt t="45253" x="5780088" y="2790825"/>
          <p14:tracePt t="45258" x="5797550" y="2836863"/>
          <p14:tracePt t="45267" x="5816600" y="2863850"/>
          <p14:tracePt t="45274" x="5816600" y="2909888"/>
          <p14:tracePt t="45282" x="5816600" y="2946400"/>
          <p14:tracePt t="45290" x="5816600" y="2973388"/>
          <p14:tracePt t="45299" x="5816600" y="2990850"/>
          <p14:tracePt t="45307" x="5816600" y="3036888"/>
          <p14:tracePt t="45315" x="5816600" y="3046413"/>
          <p14:tracePt t="45330" x="5807075" y="3046413"/>
          <p14:tracePt t="45468" x="5807075" y="3036888"/>
          <p14:tracePt t="45476" x="5807075" y="3017838"/>
          <p14:tracePt t="45484" x="5826125" y="3009900"/>
          <p14:tracePt t="45492" x="5870575" y="3009900"/>
          <p14:tracePt t="45500" x="5926138" y="3000375"/>
          <p14:tracePt t="45508" x="6016625" y="3000375"/>
          <p14:tracePt t="45515" x="6145213" y="3000375"/>
          <p14:tracePt t="45523" x="6291263" y="2982913"/>
          <p14:tracePt t="45531" x="6454775" y="2982913"/>
          <p14:tracePt t="45539" x="6654800" y="2982913"/>
          <p14:tracePt t="45547" x="6837363" y="2954338"/>
          <p14:tracePt t="45555" x="6946900" y="2927350"/>
          <p14:tracePt t="45563" x="7046913" y="2909888"/>
          <p14:tracePt t="45571" x="7138988" y="2900363"/>
          <p14:tracePt t="45579" x="7183438" y="2873375"/>
          <p14:tracePt t="45587" x="7192963" y="2873375"/>
          <p14:tracePt t="45604" x="7202488" y="2863850"/>
          <p14:tracePt t="45772" x="7183438" y="2863850"/>
          <p14:tracePt t="45778" x="7165975" y="2863850"/>
          <p14:tracePt t="45786" x="7146925" y="2873375"/>
          <p14:tracePt t="45794" x="7102475" y="2873375"/>
          <p14:tracePt t="45802" x="7073900" y="2873375"/>
          <p14:tracePt t="45811" x="7046913" y="2890838"/>
          <p14:tracePt t="45819" x="7019925" y="2890838"/>
          <p14:tracePt t="45827" x="7000875" y="2890838"/>
          <p14:tracePt t="45837" x="6983413" y="2890838"/>
          <p14:tracePt t="45843" x="6973888" y="2890838"/>
          <p14:tracePt t="45859" x="6964363" y="2890838"/>
          <p14:tracePt t="46060" x="6937375" y="2890838"/>
          <p14:tracePt t="46074" x="6919913" y="2890838"/>
          <p14:tracePt t="46082" x="6892925" y="2890838"/>
          <p14:tracePt t="46090" x="6883400" y="2890838"/>
          <p14:tracePt t="46098" x="6856413" y="2881313"/>
          <p14:tracePt t="46106" x="6837363" y="2873375"/>
          <p14:tracePt t="46114" x="6827838" y="2873375"/>
          <p14:tracePt t="46130" x="6810375" y="2873375"/>
          <p14:tracePt t="46138" x="6791325" y="2854325"/>
          <p14:tracePt t="46276" x="6783388" y="2854325"/>
          <p14:tracePt t="46284" x="6783388" y="2844800"/>
          <p14:tracePt t="46299" x="6773863" y="2836863"/>
          <p14:tracePt t="46330" x="6773863" y="2827338"/>
          <p14:tracePt t="46546" x="6773863" y="2836863"/>
          <p14:tracePt t="46555" x="6783388" y="2836863"/>
          <p14:tracePt t="46564" x="6800850" y="2836863"/>
          <p14:tracePt t="46578" x="6837363" y="2836863"/>
          <p14:tracePt t="46586" x="6873875" y="2836863"/>
          <p14:tracePt t="46594" x="6892925" y="2836863"/>
          <p14:tracePt t="46603" x="6929438" y="2836863"/>
          <p14:tracePt t="46610" x="6973888" y="2836863"/>
          <p14:tracePt t="46618" x="7019925" y="2836863"/>
          <p14:tracePt t="46626" x="7056438" y="2836863"/>
          <p14:tracePt t="46636" x="7110413" y="2836863"/>
          <p14:tracePt t="46643" x="7138988" y="2836863"/>
          <p14:tracePt t="46653" x="7156450" y="2836863"/>
          <p14:tracePt t="46659" x="7175500" y="2836863"/>
          <p14:tracePt t="46670" x="7183438" y="2836863"/>
          <p14:tracePt t="46732" x="7183438" y="2844800"/>
          <p14:tracePt t="47036" x="7192963" y="2854325"/>
          <p14:tracePt t="47051" x="7219950" y="2873375"/>
          <p14:tracePt t="47058" x="7239000" y="2890838"/>
          <p14:tracePt t="47067" x="7248525" y="2900363"/>
          <p14:tracePt t="47074" x="7256463" y="2900363"/>
          <p14:tracePt t="47083" x="7275513" y="2917825"/>
          <p14:tracePt t="47099" x="7283450" y="2917825"/>
          <p14:tracePt t="47252" x="7275513" y="2909888"/>
          <p14:tracePt t="47260" x="7265988" y="2909888"/>
          <p14:tracePt t="47267" x="7229475" y="2890838"/>
          <p14:tracePt t="47274" x="7202488" y="2873375"/>
          <p14:tracePt t="47282" x="7165975" y="2854325"/>
          <p14:tracePt t="47290" x="7146925" y="2836863"/>
          <p14:tracePt t="47299" x="7119938" y="2800350"/>
          <p14:tracePt t="47306" x="7110413" y="2781300"/>
          <p14:tracePt t="47314" x="7102475" y="2771775"/>
          <p14:tracePt t="47322" x="7092950" y="2763838"/>
          <p14:tracePt t="47331" x="7083425" y="2754313"/>
          <p14:tracePt t="47339" x="7083425" y="2735263"/>
          <p14:tracePt t="47356" x="7083425" y="2727325"/>
          <p14:tracePt t="47363" x="7083425" y="2717800"/>
          <p14:tracePt t="47379" x="7083425" y="2698750"/>
          <p14:tracePt t="47395" x="7092950" y="2690813"/>
          <p14:tracePt t="47404" x="7119938" y="2690813"/>
          <p14:tracePt t="47411" x="7146925" y="2690813"/>
          <p14:tracePt t="47421" x="7183438" y="2690813"/>
          <p14:tracePt t="47427" x="7229475" y="2690813"/>
          <p14:tracePt t="47437" x="7283450" y="2690813"/>
          <p14:tracePt t="47443" x="7339013" y="2690813"/>
          <p14:tracePt t="47454" x="7412038" y="2690813"/>
          <p14:tracePt t="47459" x="7521575" y="2690813"/>
          <p14:tracePt t="47470" x="7594600" y="2690813"/>
          <p14:tracePt t="47475" x="7667625" y="2690813"/>
          <p14:tracePt t="47483" x="7721600" y="2690813"/>
          <p14:tracePt t="47491" x="7785100" y="2690813"/>
          <p14:tracePt t="47499" x="7813675" y="2690813"/>
          <p14:tracePt t="47507" x="7831138" y="2690813"/>
          <p14:tracePt t="47572" x="7850188" y="2690813"/>
          <p14:tracePt t="47580" x="7858125" y="2698750"/>
          <p14:tracePt t="47604" x="7867650" y="2727325"/>
          <p14:tracePt t="47620" x="7867650" y="2744788"/>
          <p14:tracePt t="47628" x="7877175" y="2781300"/>
          <p14:tracePt t="47651" x="7877175" y="2790825"/>
          <p14:tracePt t="47659" x="7877175" y="2808288"/>
          <p14:tracePt t="47675" x="7885113" y="2817813"/>
          <p14:tracePt t="47780" x="7877175" y="2836863"/>
          <p14:tracePt t="47789" x="7840663" y="2844800"/>
          <p14:tracePt t="47796" x="7785100" y="2863850"/>
          <p14:tracePt t="47804" x="7694613" y="2881313"/>
          <p14:tracePt t="47811" x="7658100" y="2890838"/>
          <p14:tracePt t="47821" x="7575550" y="2890838"/>
          <p14:tracePt t="47827" x="7548563" y="2900363"/>
          <p14:tracePt t="47835" x="7502525" y="2900363"/>
          <p14:tracePt t="47842" x="7466013" y="2900363"/>
          <p14:tracePt t="47852" x="7448550" y="2900363"/>
          <p14:tracePt t="47858" x="7429500" y="2900363"/>
          <p14:tracePt t="47867" x="7421563" y="2900363"/>
          <p14:tracePt t="47874" x="7412038" y="2900363"/>
          <p14:tracePt t="47940" x="7402513" y="2900363"/>
          <p14:tracePt t="47956" x="7385050" y="2881313"/>
          <p14:tracePt t="47972" x="7375525" y="2873375"/>
          <p14:tracePt t="47988" x="7366000" y="2873375"/>
          <p14:tracePt t="47997" x="7356475" y="2854325"/>
          <p14:tracePt t="48003" x="7339013" y="2836863"/>
          <p14:tracePt t="48011" x="7329488" y="2827338"/>
          <p14:tracePt t="48019" x="7302500" y="2817813"/>
          <p14:tracePt t="48027" x="7283450" y="2800350"/>
          <p14:tracePt t="48036" x="7256463" y="2790825"/>
          <p14:tracePt t="48042" x="7229475" y="2771775"/>
          <p14:tracePt t="48052" x="7138988" y="2735263"/>
          <p14:tracePt t="48058" x="7056438" y="2708275"/>
          <p14:tracePt t="48067" x="6973888" y="2671763"/>
          <p14:tracePt t="48074" x="6883400" y="2625725"/>
          <p14:tracePt t="48082" x="6783388" y="2589213"/>
          <p14:tracePt t="48090" x="6664325" y="2525713"/>
          <p14:tracePt t="48098" x="6554788" y="2517775"/>
          <p14:tracePt t="48107" x="6454775" y="2489200"/>
          <p14:tracePt t="48114" x="6345238" y="2444750"/>
          <p14:tracePt t="48123" x="6262688" y="2435225"/>
          <p14:tracePt t="48130" x="6153150" y="2389188"/>
          <p14:tracePt t="48138" x="6062663" y="2379663"/>
          <p14:tracePt t="48146" x="5989638" y="2325688"/>
          <p14:tracePt t="48154" x="5953125" y="2316163"/>
          <p14:tracePt t="48162" x="5907088" y="2306638"/>
          <p14:tracePt t="48170" x="5880100" y="2279650"/>
          <p14:tracePt t="48188" x="5843588" y="2262188"/>
          <p14:tracePt t="48194" x="5826125" y="2252663"/>
          <p14:tracePt t="48211" x="5816600" y="2252663"/>
          <p14:tracePt t="48219" x="5807075" y="2243138"/>
          <p14:tracePt t="48243" x="5797550" y="2243138"/>
          <p14:tracePt t="48259" x="5789613" y="2233613"/>
          <p14:tracePt t="48271" x="5780088" y="2225675"/>
          <p14:tracePt t="48275" x="5770563" y="2216150"/>
          <p14:tracePt t="48283" x="5761038" y="2197100"/>
          <p14:tracePt t="48292" x="5753100" y="2189163"/>
          <p14:tracePt t="48299" x="5734050" y="2170113"/>
          <p14:tracePt t="48308" x="5724525" y="2160588"/>
          <p14:tracePt t="48315" x="5707063" y="2143125"/>
          <p14:tracePt t="48331" x="5697538" y="2143125"/>
          <p14:tracePt t="48340" x="5688013" y="2133600"/>
          <p14:tracePt t="48356" x="5670550" y="2125663"/>
          <p14:tracePt t="48452" x="5643563" y="2125663"/>
          <p14:tracePt t="48461" x="5607050" y="2125663"/>
          <p14:tracePt t="48469" x="5570538" y="2160588"/>
          <p14:tracePt t="48475" x="5514975" y="2243138"/>
          <p14:tracePt t="48483" x="5441950" y="2362200"/>
          <p14:tracePt t="48491" x="5334000" y="2517775"/>
          <p14:tracePt t="48499" x="5232400" y="2635250"/>
          <p14:tracePt t="48507" x="5141913" y="2781300"/>
          <p14:tracePt t="48515" x="5032375" y="2917825"/>
          <p14:tracePt t="48523" x="4913313" y="3100388"/>
          <p14:tracePt t="48531" x="4822825" y="3273425"/>
          <p14:tracePt t="48540" x="4749800" y="3392488"/>
          <p14:tracePt t="48547" x="4676775" y="3529013"/>
          <p14:tracePt t="48555" x="4603750" y="3648075"/>
          <p14:tracePt t="48563" x="4530725" y="3767138"/>
          <p14:tracePt t="48571" x="4457700" y="3848100"/>
          <p14:tracePt t="48579" x="4403725" y="3894138"/>
          <p14:tracePt t="48586" x="4340225" y="3940175"/>
          <p14:tracePt t="48595" x="4275138" y="3976688"/>
          <p14:tracePt t="48603" x="4211638" y="4013200"/>
          <p14:tracePt t="48611" x="4138613" y="4021138"/>
          <p14:tracePt t="48620" x="4021138" y="4067175"/>
          <p14:tracePt t="48627" x="3929063" y="4094163"/>
          <p14:tracePt t="48636" x="3775075" y="4140200"/>
          <p14:tracePt t="48642" x="3665538" y="4167188"/>
          <p14:tracePt t="48652" x="3482975" y="4213225"/>
          <p14:tracePt t="48658" x="3309938" y="4259263"/>
          <p14:tracePt t="48667" x="3090863" y="4349750"/>
          <p14:tracePt t="48674" x="2862263" y="4432300"/>
          <p14:tracePt t="48682" x="2689225" y="4478338"/>
          <p14:tracePt t="48690" x="2552700" y="4559300"/>
          <p14:tracePt t="48698" x="2443163" y="4587875"/>
          <p14:tracePt t="48706" x="2360613" y="4624388"/>
          <p14:tracePt t="48715" x="2316163" y="4651375"/>
          <p14:tracePt t="48723" x="2287588" y="4668838"/>
          <p14:tracePt t="48796" x="2279650" y="4668838"/>
          <p14:tracePt t="48820" x="2260600" y="4660900"/>
          <p14:tracePt t="48836" x="2260600" y="4641850"/>
          <p14:tracePt t="48844" x="2251075" y="4624388"/>
          <p14:tracePt t="48853" x="2243138" y="4614863"/>
          <p14:tracePt t="48859" x="2233613" y="4605338"/>
          <p14:tracePt t="48871" x="2214563" y="4587875"/>
          <p14:tracePt t="48875" x="2206625" y="4551363"/>
          <p14:tracePt t="48891" x="2187575" y="4532313"/>
          <p14:tracePt t="48899" x="2179638" y="4514850"/>
          <p14:tracePt t="48908" x="2170113" y="4495800"/>
          <p14:tracePt t="48915" x="2170113" y="4486275"/>
          <p14:tracePt t="48923" x="2160588" y="4478338"/>
          <p14:tracePt t="48931" x="2160588" y="4449763"/>
          <p14:tracePt t="48940" x="2160588" y="4441825"/>
          <p14:tracePt t="48947" x="2160588" y="4405313"/>
          <p14:tracePt t="48955" x="2160588" y="4386263"/>
          <p14:tracePt t="48963" x="2160588" y="4359275"/>
          <p14:tracePt t="48971" x="2160588" y="4340225"/>
          <p14:tracePt t="48979" x="2160588" y="4313238"/>
          <p14:tracePt t="48988" x="2160588" y="4303713"/>
          <p14:tracePt t="48995" x="2160588" y="4276725"/>
          <p14:tracePt t="49011" x="2160588" y="4268788"/>
          <p14:tracePt t="49140" x="2179638" y="4268788"/>
          <p14:tracePt t="49146" x="2187575" y="4268788"/>
          <p14:tracePt t="49154" x="2187575" y="4276725"/>
          <p14:tracePt t="49169" x="2187575" y="4303713"/>
          <p14:tracePt t="49171" x="2187575" y="4313238"/>
          <p14:tracePt t="49179" x="2187575" y="4322763"/>
          <p14:tracePt t="49186" x="2187575" y="4349750"/>
          <p14:tracePt t="49204" x="2187575" y="4359275"/>
          <p14:tracePt t="49221" x="2187575" y="4376738"/>
          <p14:tracePt t="49238" x="2187575" y="4386263"/>
          <p14:tracePt t="49243" x="2187575" y="4395788"/>
          <p14:tracePt t="49259" x="2187575" y="4405313"/>
          <p14:tracePt t="49271" x="2187575" y="4413250"/>
          <p14:tracePt t="49275" x="2187575" y="4422775"/>
          <p14:tracePt t="49283" x="2187575" y="4432300"/>
          <p14:tracePt t="49291" x="2179638" y="4449763"/>
          <p14:tracePt t="49299" x="2179638" y="4459288"/>
          <p14:tracePt t="49307" x="2179638" y="4468813"/>
          <p14:tracePt t="49315" x="2170113" y="4486275"/>
          <p14:tracePt t="49324" x="2170113" y="4495800"/>
          <p14:tracePt t="49331" x="2170113" y="4505325"/>
          <p14:tracePt t="49340" x="2160588" y="4514850"/>
          <p14:tracePt t="49347" x="2160588" y="4522788"/>
          <p14:tracePt t="49355" x="2151063" y="4551363"/>
          <p14:tracePt t="49363" x="2143125" y="4559300"/>
          <p14:tracePt t="49371" x="2143125" y="4568825"/>
          <p14:tracePt t="49379" x="2143125" y="4578350"/>
          <p14:tracePt t="49395" x="2133600" y="4587875"/>
          <p14:tracePt t="49403" x="2133600" y="4595813"/>
          <p14:tracePt t="49411" x="2114550" y="4614863"/>
          <p14:tracePt t="49420" x="2106613" y="4624388"/>
          <p14:tracePt t="49427" x="2097088" y="4632325"/>
          <p14:tracePt t="49436" x="2087563" y="4641850"/>
          <p14:tracePt t="49443" x="2078038" y="4651375"/>
          <p14:tracePt t="49454" x="2070100" y="4678363"/>
          <p14:tracePt t="49459" x="2060575" y="4678363"/>
          <p14:tracePt t="49757" x="2070100" y="4687888"/>
          <p14:tracePt t="49762" x="2114550" y="4687888"/>
          <p14:tracePt t="49770" x="2170113" y="4660900"/>
          <p14:tracePt t="49778" x="2251075" y="4651375"/>
          <p14:tracePt t="49786" x="2306638" y="4641850"/>
          <p14:tracePt t="49794" x="2360613" y="4641850"/>
          <p14:tracePt t="49803" x="2425700" y="4614863"/>
          <p14:tracePt t="49810" x="2479675" y="4614863"/>
          <p14:tracePt t="49819" x="2525713" y="4605338"/>
          <p14:tracePt t="49827" x="2579688" y="4605338"/>
          <p14:tracePt t="49837" x="2625725" y="4595813"/>
          <p14:tracePt t="49843" x="2662238" y="4595813"/>
          <p14:tracePt t="49856" x="2679700" y="4595813"/>
          <p14:tracePt t="49859" x="2689225" y="4587875"/>
          <p14:tracePt t="49871" x="2708275" y="4587875"/>
          <p14:tracePt t="49899" x="2716213" y="4587875"/>
          <p14:tracePt t="49908" x="2725738" y="4587875"/>
          <p14:tracePt t="49915" x="2735263" y="4568825"/>
          <p14:tracePt t="49923" x="2744788" y="4568825"/>
          <p14:tracePt t="49932" x="2771775" y="4559300"/>
          <p14:tracePt t="49939" x="2789238" y="4559300"/>
          <p14:tracePt t="49947" x="2808288" y="4551363"/>
          <p14:tracePt t="49955" x="2817813" y="4551363"/>
          <p14:tracePt t="49963" x="2835275" y="4551363"/>
          <p14:tracePt t="49972" x="2844800" y="4551363"/>
          <p14:tracePt t="49988" x="2862263" y="4541838"/>
          <p14:tracePt t="50020" x="2881313" y="4541838"/>
          <p14:tracePt t="50420" x="2771775" y="4541838"/>
          <p14:tracePt t="50426" x="2679700" y="4541838"/>
          <p14:tracePt t="50436" x="2552700" y="4559300"/>
          <p14:tracePt t="50442" x="2433638" y="4587875"/>
          <p14:tracePt t="50452" x="2343150" y="4605338"/>
          <p14:tracePt t="50458" x="2297113" y="4614863"/>
          <p14:tracePt t="50468" x="2279650" y="4614863"/>
          <p14:tracePt t="50474" x="2243138" y="4614863"/>
          <p14:tracePt t="50482" x="2233613" y="4614863"/>
          <p14:tracePt t="50490" x="2224088" y="4614863"/>
          <p14:tracePt t="50499" x="2214563" y="4614863"/>
          <p14:tracePt t="50507" x="2206625" y="4614863"/>
          <p14:tracePt t="50564" x="2197100" y="4614863"/>
          <p14:tracePt t="50580" x="2187575" y="4605338"/>
          <p14:tracePt t="50589" x="2187575" y="4595813"/>
          <p14:tracePt t="50596" x="2179638" y="4578350"/>
          <p14:tracePt t="50606" x="2170113" y="4578350"/>
          <p14:tracePt t="50626" x="2151063" y="4559300"/>
          <p14:tracePt t="50642" x="2151063" y="4551363"/>
          <p14:tracePt t="50652" x="2151063" y="4541838"/>
          <p14:tracePt t="50669" x="2151063" y="4522788"/>
          <p14:tracePt t="50699" x="2151063" y="4514850"/>
          <p14:tracePt t="50740" x="2151063" y="4505325"/>
          <p14:tracePt t="50764" x="2151063" y="4486275"/>
          <p14:tracePt t="50772" x="2151063" y="4468813"/>
          <p14:tracePt t="50780" x="2151063" y="4459288"/>
          <p14:tracePt t="50788" x="2160588" y="4449763"/>
          <p14:tracePt t="50795" x="2160588" y="4441825"/>
          <p14:tracePt t="50804" x="2160588" y="4432300"/>
          <p14:tracePt t="50811" x="2170113" y="4432300"/>
          <p14:tracePt t="50827" x="2170113" y="4422775"/>
          <p14:tracePt t="50837" x="2170113" y="4405313"/>
          <p14:tracePt t="50854" x="2170113" y="4395788"/>
          <p14:tracePt t="50859" x="2170113" y="4386263"/>
          <p14:tracePt t="50875" x="2170113" y="4376738"/>
          <p14:tracePt t="50899" x="2170113" y="4368800"/>
          <p14:tracePt t="50916" x="2170113" y="4359275"/>
          <p14:tracePt t="50923" x="2179638" y="4349750"/>
          <p14:tracePt t="51187" x="2179638" y="4359275"/>
          <p14:tracePt t="51204" x="2179638" y="4376738"/>
          <p14:tracePt t="51210" x="2179638" y="4386263"/>
          <p14:tracePt t="51226" x="2179638" y="4395788"/>
          <p14:tracePt t="51243" x="2179638" y="4405313"/>
          <p14:tracePt t="51250" x="2179638" y="4422775"/>
          <p14:tracePt t="51267" x="2179638" y="4432300"/>
          <p14:tracePt t="51275" x="2179638" y="4441825"/>
          <p14:tracePt t="51284" x="2179638" y="4459288"/>
          <p14:tracePt t="51300" x="2179638" y="4468813"/>
          <p14:tracePt t="51308" x="2179638" y="4478338"/>
          <p14:tracePt t="51322" x="2179638" y="4486275"/>
          <p14:tracePt t="51338" x="2179638" y="4495800"/>
          <p14:tracePt t="51346" x="2179638" y="4505325"/>
          <p14:tracePt t="51363" x="2179638" y="4514850"/>
          <p14:tracePt t="51371" x="2179638" y="4522788"/>
          <p14:tracePt t="51379" x="2179638" y="4541838"/>
          <p14:tracePt t="51387" x="2179638" y="4551363"/>
          <p14:tracePt t="51403" x="2179638" y="4559300"/>
          <p14:tracePt t="51420" x="2179638" y="4578350"/>
          <p14:tracePt t="51756" x="2233613" y="4587875"/>
          <p14:tracePt t="51762" x="2306638" y="4587875"/>
          <p14:tracePt t="51770" x="2389188" y="4578350"/>
          <p14:tracePt t="51778" x="2425700" y="4559300"/>
          <p14:tracePt t="51786" x="2470150" y="4559300"/>
          <p14:tracePt t="51795" x="2498725" y="4559300"/>
          <p14:tracePt t="51803" x="2525713" y="4551363"/>
          <p14:tracePt t="51811" x="2543175" y="4541838"/>
          <p14:tracePt t="51821" x="2552700" y="4541838"/>
          <p14:tracePt t="51827" x="2562225" y="4541838"/>
          <p14:tracePt t="51838" x="2579688" y="4541838"/>
          <p14:tracePt t="51843" x="2589213" y="4541838"/>
          <p14:tracePt t="51868" x="2598738" y="4541838"/>
          <p14:tracePt t="51875" x="2616200" y="4541838"/>
          <p14:tracePt t="51884" x="2635250" y="4551363"/>
          <p14:tracePt t="51899" x="2643188" y="4551363"/>
          <p14:tracePt t="51907" x="2662238" y="4551363"/>
          <p14:tracePt t="51923" x="2671763" y="4551363"/>
          <p14:tracePt t="51931" x="2679700" y="4551363"/>
          <p14:tracePt t="52100" x="2689225" y="4551363"/>
          <p14:tracePt t="52106" x="2698750" y="4551363"/>
          <p14:tracePt t="52122" x="2708275" y="4551363"/>
          <p14:tracePt t="52131" x="2716213" y="4541838"/>
          <p14:tracePt t="52179" x="2725738" y="4541838"/>
          <p14:tracePt t="52563" x="2735263" y="4541838"/>
          <p14:tracePt t="52579" x="2744788" y="4541838"/>
          <p14:tracePt t="52587" x="2762250" y="4541838"/>
          <p14:tracePt t="52595" x="2781300" y="4541838"/>
          <p14:tracePt t="52611" x="2798763" y="4541838"/>
          <p14:tracePt t="52618" x="2852738" y="4559300"/>
          <p14:tracePt t="52627" x="3008313" y="4605338"/>
          <p14:tracePt t="52635" x="3117850" y="4614863"/>
          <p14:tracePt t="52643" x="3227388" y="4614863"/>
          <p14:tracePt t="52652" x="3336925" y="4614863"/>
          <p14:tracePt t="52659" x="3409950" y="4614863"/>
          <p14:tracePt t="52669" x="3463925" y="4614863"/>
          <p14:tracePt t="52675" x="3509963" y="4624388"/>
          <p14:tracePt t="52682" x="3527425" y="4624388"/>
          <p14:tracePt t="52698" x="3546475" y="4624388"/>
          <p14:tracePt t="52756" x="3563938" y="4624388"/>
          <p14:tracePt t="52764" x="3563938" y="4614863"/>
          <p14:tracePt t="52772" x="3563938" y="4605338"/>
          <p14:tracePt t="52778" x="3573463" y="4587875"/>
          <p14:tracePt t="52786" x="3582988" y="4551363"/>
          <p14:tracePt t="52794" x="3582988" y="4522788"/>
          <p14:tracePt t="52802" x="3582988" y="4505325"/>
          <p14:tracePt t="52810" x="3600450" y="4459288"/>
          <p14:tracePt t="52819" x="3600450" y="4422775"/>
          <p14:tracePt t="52826" x="3600450" y="4376738"/>
          <p14:tracePt t="52835" x="3600450" y="4349750"/>
          <p14:tracePt t="52842" x="3600450" y="4286250"/>
          <p14:tracePt t="52852" x="3600450" y="4240213"/>
          <p14:tracePt t="52859" x="3600450" y="4186238"/>
          <p14:tracePt t="52870" x="3600450" y="4149725"/>
          <p14:tracePt t="52875" x="3609975" y="4086225"/>
          <p14:tracePt t="52884" x="3609975" y="4030663"/>
          <p14:tracePt t="52891" x="3629025" y="3976688"/>
          <p14:tracePt t="52899" x="3646488" y="3911600"/>
          <p14:tracePt t="52907" x="3683000" y="3867150"/>
          <p14:tracePt t="52915" x="3709988" y="3830638"/>
          <p14:tracePt t="52924" x="3756025" y="3784600"/>
          <p14:tracePt t="52931" x="3783013" y="3757613"/>
          <p14:tracePt t="52939" x="3802063" y="3721100"/>
          <p14:tracePt t="52947" x="3846513" y="3675063"/>
          <p14:tracePt t="52955" x="3919538" y="3629025"/>
          <p14:tracePt t="52963" x="3965575" y="3575050"/>
          <p14:tracePt t="52971" x="4011613" y="3529013"/>
          <p14:tracePt t="52979" x="4102100" y="3438525"/>
          <p14:tracePt t="52988" x="4184650" y="3355975"/>
          <p14:tracePt t="52995" x="4267200" y="3273425"/>
          <p14:tracePt t="53004" x="4367213" y="3200400"/>
          <p14:tracePt t="53011" x="4457700" y="3127375"/>
          <p14:tracePt t="53020" x="4557713" y="3027363"/>
          <p14:tracePt t="53027" x="4659313" y="2954338"/>
          <p14:tracePt t="53036" x="4686300" y="2927350"/>
          <p14:tracePt t="53043" x="4776788" y="2854325"/>
          <p14:tracePt t="53053" x="4859338" y="2781300"/>
          <p14:tracePt t="53059" x="4959350" y="2698750"/>
          <p14:tracePt t="53069" x="5041900" y="2608263"/>
          <p14:tracePt t="53075" x="5132388" y="2508250"/>
          <p14:tracePt t="53083" x="5214938" y="2408238"/>
          <p14:tracePt t="53091" x="5287963" y="2325688"/>
          <p14:tracePt t="53099" x="5360988" y="2225675"/>
          <p14:tracePt t="53107" x="5414963" y="2143125"/>
          <p14:tracePt t="53115" x="5470525" y="2079625"/>
          <p14:tracePt t="53123" x="5507038" y="2033588"/>
          <p14:tracePt t="53131" x="5524500" y="1987550"/>
          <p14:tracePt t="53139" x="5543550" y="1960563"/>
          <p14:tracePt t="53147" x="5570538" y="1924050"/>
          <p14:tracePt t="53163" x="5580063" y="1906588"/>
          <p14:tracePt t="53187" x="5580063" y="1897063"/>
          <p14:tracePt t="53468" x="5580063" y="1887538"/>
          <p14:tracePt t="53474" x="5607050" y="1860550"/>
          <p14:tracePt t="53483" x="5624513" y="1841500"/>
          <p14:tracePt t="53490" x="5653088" y="1804988"/>
          <p14:tracePt t="53498" x="5697538" y="1760538"/>
          <p14:tracePt t="53506" x="5753100" y="1714500"/>
          <p14:tracePt t="53514" x="5834063" y="1641475"/>
          <p14:tracePt t="53523" x="5899150" y="1614488"/>
          <p14:tracePt t="53531" x="5962650" y="1558925"/>
          <p14:tracePt t="53539" x="6007100" y="1531938"/>
          <p14:tracePt t="53547" x="6026150" y="1504950"/>
          <p14:tracePt t="53554" x="6043613" y="1485900"/>
          <p14:tracePt t="53563" x="6072188" y="1468438"/>
          <p14:tracePt t="53708" x="6072188" y="1458913"/>
          <p14:tracePt t="53714" x="6062663" y="1458913"/>
          <p14:tracePt t="53723" x="6053138" y="1458913"/>
          <p14:tracePt t="53732" x="6043613" y="1468438"/>
          <p14:tracePt t="53740" x="6035675" y="1468438"/>
          <p14:tracePt t="53748" x="6026150" y="1468438"/>
          <p14:tracePt t="53755" x="6026150" y="1477963"/>
          <p14:tracePt t="53772" x="6007100" y="1477963"/>
          <p14:tracePt t="53780" x="5989638" y="1485900"/>
          <p14:tracePt t="53788" x="5980113" y="1485900"/>
          <p14:tracePt t="53794" x="5962650" y="1495425"/>
          <p14:tracePt t="53802" x="5943600" y="1495425"/>
          <p14:tracePt t="53810" x="5916613" y="1495425"/>
          <p14:tracePt t="53819" x="5899150" y="1514475"/>
          <p14:tracePt t="53826" x="5889625" y="1514475"/>
          <p14:tracePt t="53834" x="5870575" y="1522413"/>
          <p14:tracePt t="53842" x="5862638" y="1522413"/>
          <p14:tracePt t="53852" x="5853113" y="1522413"/>
          <p14:tracePt t="53859" x="5843588" y="1522413"/>
          <p14:tracePt t="53870" x="5834063" y="1522413"/>
          <p14:tracePt t="53875" x="5826125" y="1522413"/>
          <p14:tracePt t="53891" x="5816600" y="1522413"/>
          <p14:tracePt t="53899" x="5807075" y="1522413"/>
          <p14:tracePt t="53915" x="5789613" y="1522413"/>
          <p14:tracePt t="53923" x="5780088" y="1522413"/>
          <p14:tracePt t="53939" x="5780088" y="1531938"/>
          <p14:tracePt t="54212" x="5770563" y="1550988"/>
          <p14:tracePt t="54218" x="5770563" y="1558925"/>
          <p14:tracePt t="54226" x="5770563" y="1595438"/>
          <p14:tracePt t="54235" x="5789613" y="1624013"/>
          <p14:tracePt t="54242" x="5789613" y="1668463"/>
          <p14:tracePt t="54251" x="5816600" y="1724025"/>
          <p14:tracePt t="54258" x="5816600" y="1731963"/>
          <p14:tracePt t="54268" x="5816600" y="1768475"/>
          <p14:tracePt t="54274" x="5816600" y="1778000"/>
          <p14:tracePt t="54282" x="5816600" y="1797050"/>
          <p14:tracePt t="54290" x="5816600" y="1814513"/>
          <p14:tracePt t="54299" x="5816600" y="1833563"/>
          <p14:tracePt t="54307" x="5816600" y="1841500"/>
          <p14:tracePt t="54315" x="5816600" y="1851025"/>
          <p14:tracePt t="54323" x="5816600" y="1860550"/>
          <p14:tracePt t="54339" x="5816600" y="1878013"/>
          <p14:tracePt t="54355" x="5816600" y="1887538"/>
          <p14:tracePt t="54404" x="5816600" y="1897063"/>
          <p14:tracePt t="54420" x="5797550" y="1914525"/>
          <p14:tracePt t="54436" x="5797550" y="1933575"/>
          <p14:tracePt t="54452" x="5789613" y="1943100"/>
          <p14:tracePt t="54468" x="5789613" y="1960563"/>
          <p14:tracePt t="54484" x="5780088" y="1970088"/>
          <p14:tracePt t="54756" x="5797550" y="1979613"/>
          <p14:tracePt t="54762" x="5853113" y="1979613"/>
          <p14:tracePt t="54770" x="5907088" y="1979613"/>
          <p14:tracePt t="54778" x="5980113" y="1979613"/>
          <p14:tracePt t="54786" x="6089650" y="1979613"/>
          <p14:tracePt t="54794" x="6153150" y="1979613"/>
          <p14:tracePt t="54802" x="6208713" y="1979613"/>
          <p14:tracePt t="54810" x="6262688" y="1979613"/>
          <p14:tracePt t="54818" x="6318250" y="1979613"/>
          <p14:tracePt t="54827" x="6345238" y="1960563"/>
          <p14:tracePt t="54835" x="6362700" y="1960563"/>
          <p14:tracePt t="54843" x="6381750" y="1951038"/>
          <p14:tracePt t="54854" x="6381750" y="1943100"/>
          <p14:tracePt t="54874" x="6391275" y="1933575"/>
          <p14:tracePt t="54882" x="6399213" y="1924050"/>
          <p14:tracePt t="54890" x="6408738" y="1924050"/>
          <p14:tracePt t="54899" x="6418263" y="1924050"/>
          <p14:tracePt t="54907" x="6435725" y="1914525"/>
          <p14:tracePt t="54915" x="6454775" y="1906588"/>
          <p14:tracePt t="54923" x="6472238" y="1878013"/>
          <p14:tracePt t="54931" x="6500813" y="1870075"/>
          <p14:tracePt t="54940" x="6508750" y="1870075"/>
          <p14:tracePt t="54947" x="6537325" y="1860550"/>
          <p14:tracePt t="54956" x="6554788" y="1851025"/>
          <p14:tracePt t="54963" x="6581775" y="1833563"/>
          <p14:tracePt t="54971" x="6610350" y="1814513"/>
          <p14:tracePt t="54979" x="6627813" y="1804988"/>
          <p14:tracePt t="54987" x="6654800" y="1787525"/>
          <p14:tracePt t="54995" x="6664325" y="1778000"/>
          <p14:tracePt t="55003" x="6673850" y="1768475"/>
          <p14:tracePt t="55010" x="6691313" y="1760538"/>
          <p14:tracePt t="55642" x="6700838" y="1778000"/>
          <p14:tracePt t="55650" x="6727825" y="1787525"/>
          <p14:tracePt t="55658" x="6746875" y="1787525"/>
          <p14:tracePt t="55667" x="6773863" y="1787525"/>
          <p14:tracePt t="55675" x="6791325" y="1787525"/>
          <p14:tracePt t="55685" x="6827838" y="1787525"/>
          <p14:tracePt t="55691" x="6873875" y="1787525"/>
          <p14:tracePt t="55699" x="6892925" y="1787525"/>
          <p14:tracePt t="55707" x="6919913" y="1787525"/>
          <p14:tracePt t="55715" x="6937375" y="1787525"/>
          <p14:tracePt t="55723" x="6964363" y="1787525"/>
          <p14:tracePt t="55739" x="6973888" y="1787525"/>
          <p14:tracePt t="55747" x="6983413" y="1787525"/>
          <p14:tracePt t="55779" x="6992938" y="1787525"/>
          <p14:tracePt t="55788" x="7000875" y="1787525"/>
          <p14:tracePt t="55812" x="7000875" y="1778000"/>
          <p14:tracePt t="55819" x="7010400" y="1768475"/>
          <p14:tracePt t="55836" x="7019925" y="1760538"/>
          <p14:tracePt t="55844" x="7029450" y="1751013"/>
          <p14:tracePt t="55875" x="7029450" y="1741488"/>
          <p14:tracePt t="55884" x="7037388" y="1731963"/>
          <p14:tracePt t="55899" x="7046913" y="1714500"/>
          <p14:tracePt t="55915" x="7065963" y="1704975"/>
          <p14:tracePt t="55923" x="7073900" y="1704975"/>
          <p14:tracePt t="55931" x="7092950" y="1704975"/>
          <p14:tracePt t="55939" x="7102475" y="1704975"/>
          <p14:tracePt t="55947" x="7110413" y="1704975"/>
          <p14:tracePt t="55955" x="7138988" y="1704975"/>
          <p14:tracePt t="55963" x="7156450" y="1704975"/>
          <p14:tracePt t="55971" x="7175500" y="1704975"/>
          <p14:tracePt t="55979" x="7183438" y="1704975"/>
          <p14:tracePt t="55987" x="7192963" y="1704975"/>
          <p14:tracePt t="56004" x="7202488" y="1704975"/>
          <p14:tracePt t="56170" x="7212013" y="1704975"/>
          <p14:tracePt t="56178" x="7219950" y="1704975"/>
          <p14:tracePt t="56202" x="7229475" y="1704975"/>
          <p14:tracePt t="56226" x="7239000" y="1704975"/>
          <p14:tracePt t="56324" x="7229475" y="1704975"/>
          <p14:tracePt t="56330" x="7212013" y="1704975"/>
          <p14:tracePt t="56339" x="7183438" y="1704975"/>
          <p14:tracePt t="56346" x="7146925" y="1704975"/>
          <p14:tracePt t="56355" x="7129463" y="1704975"/>
          <p14:tracePt t="56362" x="7119938" y="1697038"/>
          <p14:tracePt t="56371" x="7083425" y="1668463"/>
          <p14:tracePt t="56379" x="7073900" y="1660525"/>
          <p14:tracePt t="56387" x="7056438" y="1641475"/>
          <p14:tracePt t="56395" x="7046913" y="1631950"/>
          <p14:tracePt t="56403" x="7037388" y="1614488"/>
          <p14:tracePt t="56411" x="7037388" y="1604963"/>
          <p14:tracePt t="56420" x="7037388" y="1577975"/>
          <p14:tracePt t="56435" x="7037388" y="1568450"/>
          <p14:tracePt t="56451" x="7037388" y="1550988"/>
          <p14:tracePt t="56469" x="7037388" y="1541463"/>
          <p14:tracePt t="56475" x="7046913" y="1531938"/>
          <p14:tracePt t="56486" x="7073900" y="1522413"/>
          <p14:tracePt t="56491" x="7102475" y="1522413"/>
          <p14:tracePt t="56499" x="7156450" y="1514475"/>
          <p14:tracePt t="56508" x="7265988" y="1514475"/>
          <p14:tracePt t="56515" x="7339013" y="1514475"/>
          <p14:tracePt t="56523" x="7448550" y="1514475"/>
          <p14:tracePt t="56531" x="7521575" y="1514475"/>
          <p14:tracePt t="56539" x="7585075" y="1514475"/>
          <p14:tracePt t="56547" x="7621588" y="1514475"/>
          <p14:tracePt t="56555" x="7658100" y="1550988"/>
          <p14:tracePt t="56563" x="7675563" y="1558925"/>
          <p14:tracePt t="56571" x="7694613" y="1577975"/>
          <p14:tracePt t="56579" x="7704138" y="1595438"/>
          <p14:tracePt t="56595" x="7712075" y="1624013"/>
          <p14:tracePt t="56603" x="7712075" y="1631950"/>
          <p14:tracePt t="56627" x="7712075" y="1641475"/>
          <p14:tracePt t="56732" x="7712075" y="1651000"/>
          <p14:tracePt t="56748" x="7712075" y="1677988"/>
          <p14:tracePt t="56764" x="7704138" y="1697038"/>
          <p14:tracePt t="56772" x="7694613" y="1697038"/>
          <p14:tracePt t="56779" x="7685088" y="1704975"/>
          <p14:tracePt t="56789" x="7675563" y="1714500"/>
          <p14:tracePt t="56796" x="7667625" y="1731963"/>
          <p14:tracePt t="56805" x="7648575" y="1741488"/>
          <p14:tracePt t="56812" x="7631113" y="1768475"/>
          <p14:tracePt t="56821" x="7612063" y="1778000"/>
          <p14:tracePt t="56828" x="7585075" y="1804988"/>
          <p14:tracePt t="56838" x="7548563" y="1824038"/>
          <p14:tracePt t="56844" x="7531100" y="1833563"/>
          <p14:tracePt t="56855" x="7494588" y="1841500"/>
          <p14:tracePt t="56872" x="7485063" y="1841500"/>
          <p14:tracePt t="56888" x="7466013" y="1841500"/>
          <p14:tracePt t="56891" x="7458075" y="1841500"/>
          <p14:tracePt t="56900" x="7448550" y="1841500"/>
          <p14:tracePt t="56907" x="7421563" y="1841500"/>
          <p14:tracePt t="56923" x="7412038" y="1841500"/>
          <p14:tracePt t="56932" x="7402513" y="1841500"/>
          <p14:tracePt t="56956" x="7375525" y="1841500"/>
          <p14:tracePt t="57268" x="7366000" y="1833563"/>
          <p14:tracePt t="57484" x="7329488" y="1833563"/>
          <p14:tracePt t="57490" x="7256463" y="1878013"/>
          <p14:tracePt t="57498" x="7183438" y="1979613"/>
          <p14:tracePt t="57506" x="7119938" y="2060575"/>
          <p14:tracePt t="57514" x="7046913" y="2143125"/>
          <p14:tracePt t="57522" x="7000875" y="2179638"/>
          <p14:tracePt t="57530" x="6892925" y="2316163"/>
          <p14:tracePt t="57538" x="6746875" y="2481263"/>
          <p14:tracePt t="57546" x="6537325" y="2744788"/>
          <p14:tracePt t="57554" x="6318250" y="2990850"/>
          <p14:tracePt t="57562" x="6108700" y="3255963"/>
          <p14:tracePt t="57570" x="5862638" y="3511550"/>
          <p14:tracePt t="57578" x="5643563" y="3748088"/>
          <p14:tracePt t="57588" x="5461000" y="3930650"/>
          <p14:tracePt t="57594" x="5241925" y="4167188"/>
          <p14:tracePt t="57602" x="5068888" y="4405313"/>
          <p14:tracePt t="57610" x="4941888" y="4559300"/>
          <p14:tracePt t="57619" x="4813300" y="4697413"/>
          <p14:tracePt t="57626" x="4713288" y="4833938"/>
          <p14:tracePt t="57635" x="4603750" y="4943475"/>
          <p14:tracePt t="57643" x="4484688" y="5060950"/>
          <p14:tracePt t="57652" x="4367213" y="5153025"/>
          <p14:tracePt t="57659" x="4248150" y="5253038"/>
          <p14:tracePt t="57671" x="4094163" y="5380038"/>
          <p14:tracePt t="57675" x="3992563" y="5453063"/>
          <p14:tracePt t="57688" x="3892550" y="5526088"/>
          <p14:tracePt t="57691" x="3829050" y="5562600"/>
          <p14:tracePt t="57700" x="3756025" y="5618163"/>
          <p14:tracePt t="57706" x="3692525" y="5662613"/>
          <p14:tracePt t="57714" x="3646488" y="5699125"/>
          <p14:tracePt t="57722" x="3600450" y="5735638"/>
          <p14:tracePt t="57730" x="3556000" y="5772150"/>
          <p14:tracePt t="57738" x="3509963" y="5800725"/>
          <p14:tracePt t="57746" x="3473450" y="5827713"/>
          <p14:tracePt t="57754" x="3455988" y="5845175"/>
          <p14:tracePt t="57762" x="3427413" y="5864225"/>
          <p14:tracePt t="57770" x="3419475" y="5873750"/>
          <p14:tracePt t="57828" x="3409950" y="5881688"/>
          <p14:tracePt t="57851" x="3400425" y="5881688"/>
          <p14:tracePt t="57858" x="3390900" y="5881688"/>
          <p14:tracePt t="57866" x="3373438" y="5873750"/>
          <p14:tracePt t="57875" x="3354388" y="5845175"/>
          <p14:tracePt t="57885" x="3346450" y="5827713"/>
          <p14:tracePt t="57891" x="3336925" y="5808663"/>
          <p14:tracePt t="57899" x="3327400" y="5772150"/>
          <p14:tracePt t="57907" x="3309938" y="5754688"/>
          <p14:tracePt t="57915" x="3300413" y="5727700"/>
          <p14:tracePt t="57923" x="3281363" y="5708650"/>
          <p14:tracePt t="57931" x="3254375" y="5662613"/>
          <p14:tracePt t="57940" x="3244850" y="5654675"/>
          <p14:tracePt t="57947" x="3236913" y="5635625"/>
          <p14:tracePt t="57956" x="3227388" y="5618163"/>
          <p14:tracePt t="57963" x="3227388" y="5608638"/>
          <p14:tracePt t="57972" x="3217863" y="5608638"/>
          <p14:tracePt t="57979" x="3208338" y="5599113"/>
          <p14:tracePt t="57987" x="3200400" y="5589588"/>
          <p14:tracePt t="57995" x="3190875" y="5581650"/>
          <p14:tracePt t="58011" x="3171825" y="5572125"/>
          <p14:tracePt t="58020" x="3163888" y="5562600"/>
          <p14:tracePt t="58027" x="3144838" y="5545138"/>
          <p14:tracePt t="58037" x="3127375" y="5535613"/>
          <p14:tracePt t="58043" x="3108325" y="5526088"/>
          <p14:tracePt t="58053" x="3063875" y="5499100"/>
          <p14:tracePt t="58059" x="3063875" y="5489575"/>
          <p14:tracePt t="58070" x="3008313" y="5472113"/>
          <p14:tracePt t="58075" x="2981325" y="5445125"/>
          <p14:tracePt t="58087" x="2944813" y="5435600"/>
          <p14:tracePt t="58091" x="2908300" y="5426075"/>
          <p14:tracePt t="58099" x="2862263" y="5416550"/>
          <p14:tracePt t="58107" x="2825750" y="5416550"/>
          <p14:tracePt t="58115" x="2781300" y="5416550"/>
          <p14:tracePt t="58123" x="2716213" y="5416550"/>
          <p14:tracePt t="58131" x="2652713" y="5416550"/>
          <p14:tracePt t="58139" x="2598738" y="5416550"/>
          <p14:tracePt t="58147" x="2543175" y="5416550"/>
          <p14:tracePt t="58155" x="2489200" y="5416550"/>
          <p14:tracePt t="58163" x="2452688" y="5453063"/>
          <p14:tracePt t="58173" x="2425700" y="5462588"/>
          <p14:tracePt t="58179" x="2416175" y="5472113"/>
          <p14:tracePt t="58187" x="2406650" y="5472113"/>
          <p14:tracePt t="58204" x="2397125" y="5489575"/>
          <p14:tracePt t="58476" x="2389188" y="5499100"/>
          <p14:tracePt t="58490" x="2389188" y="5508625"/>
          <p14:tracePt t="58604" x="2397125" y="5518150"/>
          <p14:tracePt t="58636" x="2406650" y="5535613"/>
          <p14:tracePt t="58645" x="2416175" y="5554663"/>
          <p14:tracePt t="58651" x="2425700" y="5572125"/>
          <p14:tracePt t="58660" x="2433638" y="5581650"/>
          <p14:tracePt t="58670" x="2443163" y="5608638"/>
          <p14:tracePt t="58690" x="2452688" y="5626100"/>
          <p14:tracePt t="58739" x="2479675" y="5626100"/>
          <p14:tracePt t="58756" x="2489200" y="5626100"/>
          <p14:tracePt t="58772" x="2506663" y="5626100"/>
          <p14:tracePt t="58796" x="2516188" y="5626100"/>
          <p14:tracePt t="58803" x="2533650" y="5626100"/>
          <p14:tracePt t="58812" x="2552700" y="5608638"/>
          <p14:tracePt t="58821" x="2562225" y="5608638"/>
          <p14:tracePt t="58828" x="2589213" y="5608638"/>
          <p14:tracePt t="58838" x="2598738" y="5599113"/>
          <p14:tracePt t="58842" x="2625725" y="5589588"/>
          <p14:tracePt t="58858" x="2635250" y="5589588"/>
          <p14:tracePt t="58867" x="2652713" y="5581650"/>
          <p14:tracePt t="58932" x="2671763" y="5581650"/>
          <p14:tracePt t="58956" x="2679700" y="5581650"/>
          <p14:tracePt t="58988" x="2689225" y="5581650"/>
          <p14:tracePt t="59052" x="2689225" y="5599113"/>
          <p14:tracePt t="59067" x="2689225" y="5608638"/>
          <p14:tracePt t="59412" x="2679700" y="5618163"/>
          <p14:tracePt t="59532" x="2671763" y="5618163"/>
          <p14:tracePt t="59540" x="2662238" y="5618163"/>
          <p14:tracePt t="59548" x="2652713" y="5626100"/>
          <p14:tracePt t="59555" x="2643188" y="5626100"/>
          <p14:tracePt t="59572" x="2625725" y="5645150"/>
          <p14:tracePt t="60036" x="2635250" y="5645150"/>
          <p14:tracePt t="60042" x="2643188" y="5645150"/>
          <p14:tracePt t="60428" x="2662238" y="5645150"/>
          <p14:tracePt t="60434" x="2698750" y="5662613"/>
          <p14:tracePt t="60442" x="2781300" y="5672138"/>
          <p14:tracePt t="60450" x="2871788" y="5672138"/>
          <p14:tracePt t="60458" x="2981325" y="5672138"/>
          <p14:tracePt t="60467" x="3090863" y="5672138"/>
          <p14:tracePt t="60474" x="3163888" y="5672138"/>
          <p14:tracePt t="60485" x="3217863" y="5672138"/>
          <p14:tracePt t="60491" x="3244850" y="5672138"/>
          <p14:tracePt t="60503" x="3263900" y="5672138"/>
          <p14:tracePt t="60507" x="3309938" y="5672138"/>
          <p14:tracePt t="60514" x="3346450" y="5672138"/>
          <p14:tracePt t="60522" x="3400425" y="5672138"/>
          <p14:tracePt t="60530" x="3473450" y="5672138"/>
          <p14:tracePt t="60538" x="3563938" y="5672138"/>
          <p14:tracePt t="60546" x="3656013" y="5672138"/>
          <p14:tracePt t="60554" x="3775075" y="5672138"/>
          <p14:tracePt t="60562" x="3892550" y="5672138"/>
          <p14:tracePt t="60570" x="4038600" y="5672138"/>
          <p14:tracePt t="60578" x="4202113" y="5672138"/>
          <p14:tracePt t="60586" x="4384675" y="5672138"/>
          <p14:tracePt t="60595" x="4567238" y="5672138"/>
          <p14:tracePt t="60603" x="4786313" y="5672138"/>
          <p14:tracePt t="60611" x="4968875" y="5672138"/>
          <p14:tracePt t="60619" x="5151438" y="5672138"/>
          <p14:tracePt t="60627" x="5297488" y="5691188"/>
          <p14:tracePt t="60635" x="5414963" y="5727700"/>
          <p14:tracePt t="60643" x="5524500" y="5727700"/>
          <p14:tracePt t="60652" x="5580063" y="5745163"/>
          <p14:tracePt t="60659" x="5624513" y="5754688"/>
          <p14:tracePt t="60669" x="5643563" y="5754688"/>
          <p14:tracePt t="60675" x="5661025" y="5772150"/>
          <p14:tracePt t="60828" x="5670550" y="5772150"/>
          <p14:tracePt t="60852" x="5680075" y="5772150"/>
          <p14:tracePt t="60884" x="5688013" y="5764213"/>
          <p14:tracePt t="60890" x="5697538" y="5754688"/>
          <p14:tracePt t="60899" x="5697538" y="5745163"/>
          <p14:tracePt t="60906" x="5716588" y="5735638"/>
          <p14:tracePt t="60939" x="5724525" y="5727700"/>
          <p14:tracePt t="61788" x="5734050" y="5708650"/>
          <p14:tracePt t="61796" x="5743575" y="5691188"/>
          <p14:tracePt t="61804" x="5753100" y="5672138"/>
          <p14:tracePt t="61818" x="5770563" y="5635625"/>
          <p14:tracePt t="62180" x="5753100" y="5635625"/>
          <p14:tracePt t="62186" x="5716588" y="5635625"/>
          <p14:tracePt t="62194" x="5643563" y="5635625"/>
          <p14:tracePt t="62202" x="5551488" y="5635625"/>
          <p14:tracePt t="62211" x="5478463" y="5635625"/>
          <p14:tracePt t="62218" x="5424488" y="5635625"/>
          <p14:tracePt t="62226" x="5351463" y="5635625"/>
          <p14:tracePt t="62235" x="5297488" y="5635625"/>
          <p14:tracePt t="62242" x="5251450" y="5635625"/>
          <p14:tracePt t="62251" x="5232400" y="5635625"/>
          <p14:tracePt t="62258" x="5195888" y="5635625"/>
          <p14:tracePt t="62267" x="5178425" y="5635625"/>
          <p14:tracePt t="62274" x="5151438" y="5635625"/>
          <p14:tracePt t="62284" x="5114925" y="5635625"/>
          <p14:tracePt t="62290" x="5095875" y="5635625"/>
          <p14:tracePt t="62299" x="5068888" y="5626100"/>
          <p14:tracePt t="62307" x="5041900" y="5618163"/>
          <p14:tracePt t="62315" x="5014913" y="5618163"/>
          <p14:tracePt t="62323" x="4968875" y="5618163"/>
          <p14:tracePt t="62331" x="4941888" y="5618163"/>
          <p14:tracePt t="62339" x="4895850" y="5618163"/>
          <p14:tracePt t="62347" x="4840288" y="5618163"/>
          <p14:tracePt t="62355" x="4786313" y="5618163"/>
          <p14:tracePt t="62363" x="4713288" y="5618163"/>
          <p14:tracePt t="62371" x="4603750" y="5618163"/>
          <p14:tracePt t="62379" x="4513263" y="5618163"/>
          <p14:tracePt t="62387" x="4403725" y="5618163"/>
          <p14:tracePt t="62395" x="4275138" y="5618163"/>
          <p14:tracePt t="62402" x="4111625" y="5589588"/>
          <p14:tracePt t="62411" x="3948113" y="5572125"/>
          <p14:tracePt t="62418" x="3783013" y="5572125"/>
          <p14:tracePt t="62427" x="3656013" y="5572125"/>
          <p14:tracePt t="62434" x="3509963" y="5572125"/>
          <p14:tracePt t="62442" x="3400425" y="5572125"/>
          <p14:tracePt t="62451" x="3309938" y="5572125"/>
          <p14:tracePt t="62458" x="3200400" y="5562600"/>
          <p14:tracePt t="62467" x="3117850" y="5545138"/>
          <p14:tracePt t="62474" x="3063875" y="5545138"/>
          <p14:tracePt t="62484" x="2998788" y="5518150"/>
          <p14:tracePt t="62490" x="2971800" y="5518150"/>
          <p14:tracePt t="62499" x="2954338" y="5518150"/>
          <p14:tracePt t="62507" x="2944813" y="5518150"/>
          <p14:tracePt t="62515" x="2917825" y="5518150"/>
          <p14:tracePt t="62523" x="2908300" y="5518150"/>
          <p14:tracePt t="62539" x="2898775" y="5518150"/>
          <p14:tracePt t="62547" x="2881313" y="5518150"/>
          <p14:tracePt t="62555" x="2871788" y="5518150"/>
          <p14:tracePt t="62571" x="2862263" y="5518150"/>
          <p14:tracePt t="62579" x="2852738" y="5518150"/>
          <p14:tracePt t="62844" x="2852738" y="5526088"/>
          <p14:tracePt t="62850" x="2835275" y="5554663"/>
          <p14:tracePt t="62858" x="2835275" y="5562600"/>
          <p14:tracePt t="62868" x="2835275" y="5572125"/>
          <p14:tracePt t="62874" x="2835275" y="5589588"/>
          <p14:tracePt t="62884" x="2825750" y="5589588"/>
          <p14:tracePt t="62980" x="2817813" y="5589588"/>
          <p14:tracePt t="62994" x="2798763" y="5589588"/>
          <p14:tracePt t="63018" x="2789238" y="5589588"/>
          <p14:tracePt t="63220" x="2781300" y="5589588"/>
          <p14:tracePt t="63555" x="2771775" y="5581650"/>
          <p14:tracePt t="63580" x="2744788" y="5554663"/>
          <p14:tracePt t="63931" x="2725738" y="5562600"/>
          <p14:tracePt t="63939" x="2689225" y="5562600"/>
          <p14:tracePt t="63947" x="2662238" y="5562600"/>
          <p14:tracePt t="63955" x="2643188" y="5562600"/>
          <p14:tracePt t="63971" x="2616200" y="5562600"/>
          <p14:tracePt t="63979" x="2598738" y="5562600"/>
          <p14:tracePt t="63987" x="2579688" y="5562600"/>
          <p14:tracePt t="63995" x="2570163" y="5562600"/>
          <p14:tracePt t="64003" x="2562225" y="5562600"/>
          <p14:tracePt t="64027" x="2543175" y="5562600"/>
          <p14:tracePt t="65380" x="2533650" y="5562600"/>
          <p14:tracePt t="65388" x="2489200" y="5562600"/>
          <p14:tracePt t="65396" x="2470150" y="5545138"/>
          <p14:tracePt t="65405" x="2397125" y="5489575"/>
          <p14:tracePt t="65412" x="2352675" y="5472113"/>
          <p14:tracePt t="65421" x="2306638" y="5435600"/>
          <p14:tracePt t="65427" x="2260600" y="5408613"/>
          <p14:tracePt t="65435" x="2214563" y="5389563"/>
          <p14:tracePt t="65443" x="2187575" y="5380038"/>
          <p14:tracePt t="65451" x="2151063" y="5372100"/>
          <p14:tracePt t="65459" x="2143125" y="5372100"/>
          <p14:tracePt t="65475" x="2133600" y="5372100"/>
          <p14:tracePt t="65508" x="2114550" y="5372100"/>
          <p14:tracePt t="65523" x="2106613" y="5372100"/>
          <p14:tracePt t="65572" x="2097088" y="5372100"/>
          <p14:tracePt t="65668" x="2087563" y="5372100"/>
          <p14:tracePt t="65682" x="2060575" y="5372100"/>
          <p14:tracePt t="65690" x="2041525" y="5372100"/>
          <p14:tracePt t="65699" x="2014538" y="5372100"/>
          <p14:tracePt t="65706" x="2005013" y="5372100"/>
          <p14:tracePt t="65714" x="1968500" y="5362575"/>
          <p14:tracePt t="65722" x="1951038" y="5335588"/>
          <p14:tracePt t="65731" x="1941513" y="5335588"/>
          <p14:tracePt t="65738" x="1931988" y="5326063"/>
          <p14:tracePt t="65746" x="1905000" y="5316538"/>
          <p14:tracePt t="65924" x="1905000" y="5326063"/>
          <p14:tracePt t="65971" x="1905000" y="5335588"/>
          <p14:tracePt t="66132" x="1914525" y="5343525"/>
          <p14:tracePt t="66141" x="1978025" y="5353050"/>
          <p14:tracePt t="66149" x="2106613" y="5353050"/>
          <p14:tracePt t="66155" x="2270125" y="5353050"/>
          <p14:tracePt t="66163" x="2416175" y="5353050"/>
          <p14:tracePt t="66171" x="2579688" y="5353050"/>
          <p14:tracePt t="66189" x="2925763" y="5353050"/>
          <p14:tracePt t="66195" x="3035300" y="5353050"/>
          <p14:tracePt t="66202" x="3144838" y="5353050"/>
          <p14:tracePt t="66210" x="3181350" y="5353050"/>
          <p14:tracePt t="66218" x="3208338" y="5353050"/>
          <p14:tracePt t="66226" x="3227388" y="5353050"/>
          <p14:tracePt t="66396" x="3227388" y="5362575"/>
          <p14:tracePt t="66418" x="3227388" y="5372100"/>
          <p14:tracePt t="66716" x="3208338" y="5372100"/>
          <p14:tracePt t="66723" x="3200400" y="5380038"/>
          <p14:tracePt t="66730" x="3171825" y="5380038"/>
          <p14:tracePt t="66738" x="3163888" y="5380038"/>
          <p14:tracePt t="66746" x="3144838" y="5389563"/>
          <p14:tracePt t="66770" x="3127375" y="5389563"/>
          <p14:tracePt t="66778" x="3117850" y="5389563"/>
          <p14:tracePt t="66795" x="3108325" y="5389563"/>
          <p14:tracePt t="66804" x="3090863" y="5399088"/>
          <p14:tracePt t="66820" x="3081338" y="5408613"/>
          <p14:tracePt t="66837" x="3071813" y="5408613"/>
          <p14:tracePt t="66867" x="3071813" y="5416550"/>
          <p14:tracePt t="67315" x="3090863" y="5435600"/>
          <p14:tracePt t="67322" x="3190875" y="5435600"/>
          <p14:tracePt t="67330" x="3336925" y="5472113"/>
          <p14:tracePt t="67338" x="3463925" y="5481638"/>
          <p14:tracePt t="67346" x="3629025" y="5481638"/>
          <p14:tracePt t="67354" x="3775075" y="5508625"/>
          <p14:tracePt t="67363" x="3948113" y="5545138"/>
          <p14:tracePt t="67371" x="4094163" y="5545138"/>
          <p14:tracePt t="67378" x="4221163" y="5554663"/>
          <p14:tracePt t="67386" x="4294188" y="5572125"/>
          <p14:tracePt t="67394" x="4376738" y="5581650"/>
          <p14:tracePt t="67402" x="4413250" y="5581650"/>
          <p14:tracePt t="67410" x="4440238" y="5599113"/>
          <p14:tracePt t="67418" x="4448175" y="5599113"/>
          <p14:tracePt t="67427" x="4467225" y="5608638"/>
          <p14:tracePt t="67435" x="4484688" y="5618163"/>
          <p14:tracePt t="67443" x="4494213" y="5618163"/>
          <p14:tracePt t="67459" x="4503738" y="5626100"/>
          <p14:tracePt t="67467" x="4513263" y="5626100"/>
          <p14:tracePt t="67474" x="4530725" y="5645150"/>
          <p14:tracePt t="67483" x="4540250" y="5645150"/>
          <p14:tracePt t="67490" x="4549775" y="5654675"/>
          <p14:tracePt t="67500" x="4576763" y="5662613"/>
          <p14:tracePt t="67506" x="4576763" y="5672138"/>
          <p14:tracePt t="67514" x="4586288" y="5672138"/>
          <p14:tracePt t="67522" x="4603750" y="5681663"/>
          <p14:tracePt t="67588" x="4613275" y="5691188"/>
          <p14:tracePt t="67627" x="4622800" y="5691188"/>
          <p14:tracePt t="67643" x="4640263" y="5691188"/>
          <p14:tracePt t="67651" x="4667250" y="5691188"/>
          <p14:tracePt t="67659" x="4740275" y="5691188"/>
          <p14:tracePt t="67667" x="4813300" y="5672138"/>
          <p14:tracePt t="67675" x="4922838" y="5672138"/>
          <p14:tracePt t="67685" x="5014913" y="5672138"/>
          <p14:tracePt t="67691" x="5122863" y="5672138"/>
          <p14:tracePt t="67701" x="5195888" y="5672138"/>
          <p14:tracePt t="67707" x="5287963" y="5672138"/>
          <p14:tracePt t="67715" x="5360988" y="5672138"/>
          <p14:tracePt t="67723" x="5405438" y="5672138"/>
          <p14:tracePt t="67731" x="5434013" y="5672138"/>
          <p14:tracePt t="67739" x="5441950" y="5672138"/>
          <p14:tracePt t="68844" x="5487988" y="5672138"/>
          <p14:tracePt t="68850" x="5580063" y="5672138"/>
          <p14:tracePt t="68858" x="5680075" y="5662613"/>
          <p14:tracePt t="68866" x="5753100" y="5635625"/>
          <p14:tracePt t="68874" x="5870575" y="5618163"/>
          <p14:tracePt t="68883" x="5943600" y="5608638"/>
          <p14:tracePt t="68891" x="6053138" y="5589588"/>
          <p14:tracePt t="68902" x="6153150" y="5562600"/>
          <p14:tracePt t="68907" x="6208713" y="5554663"/>
          <p14:tracePt t="68918" x="6291263" y="5526088"/>
          <p14:tracePt t="68923" x="6308725" y="5526088"/>
          <p14:tracePt t="68931" x="6326188" y="5526088"/>
          <p14:tracePt t="68939" x="6335713" y="5526088"/>
          <p14:tracePt t="68963" x="6345238" y="5526088"/>
          <p14:tracePt t="68971" x="6354763" y="5518150"/>
          <p14:tracePt t="68979" x="6362700" y="5508625"/>
          <p14:tracePt t="68987" x="6391275" y="5508625"/>
          <p14:tracePt t="68995" x="6418263" y="5499100"/>
          <p14:tracePt t="69003" x="6472238" y="5489575"/>
          <p14:tracePt t="69011" x="6573838" y="5489575"/>
          <p14:tracePt t="69018" x="6645275" y="5481638"/>
          <p14:tracePt t="69027" x="6737350" y="5453063"/>
          <p14:tracePt t="69035" x="6856413" y="5435600"/>
          <p14:tracePt t="69043" x="6910388" y="5435600"/>
          <p14:tracePt t="69052" x="6983413" y="5426075"/>
          <p14:tracePt t="69059" x="7037388" y="5426075"/>
          <p14:tracePt t="69069" x="7083425" y="5416550"/>
          <p14:tracePt t="69075" x="7110413" y="5389563"/>
          <p14:tracePt t="69085" x="7119938" y="5389563"/>
          <p14:tracePt t="69091" x="7129463" y="5389563"/>
          <p14:tracePt t="71748" x="7119938" y="5380038"/>
          <p14:tracePt t="71762" x="7110413" y="5389563"/>
          <p14:tracePt t="71770" x="7102475" y="5399088"/>
          <p14:tracePt t="71778" x="7092950" y="5416550"/>
          <p14:tracePt t="71794" x="7092950" y="5426075"/>
          <p14:tracePt t="71860" x="7083425" y="5435600"/>
          <p14:tracePt t="74514" x="7029450" y="5426075"/>
          <p14:tracePt t="74522" x="6983413" y="5399088"/>
          <p14:tracePt t="74530" x="6873875" y="5326063"/>
          <p14:tracePt t="74538" x="6754813" y="5253038"/>
          <p14:tracePt t="74547" x="6637338" y="5197475"/>
          <p14:tracePt t="74555" x="6537325" y="5126038"/>
          <p14:tracePt t="74563" x="6418263" y="5060950"/>
          <p14:tracePt t="74571" x="6299200" y="4987925"/>
          <p14:tracePt t="74579" x="6226175" y="4970463"/>
          <p14:tracePt t="74587" x="6126163" y="4906963"/>
          <p14:tracePt t="74595" x="6007100" y="4870450"/>
          <p14:tracePt t="74602" x="5926138" y="4841875"/>
          <p14:tracePt t="74611" x="5834063" y="4824413"/>
          <p14:tracePt t="74619" x="5743575" y="4797425"/>
          <p14:tracePt t="74627" x="5661025" y="4768850"/>
          <p14:tracePt t="74634" x="5561013" y="4732338"/>
          <p14:tracePt t="74643" x="5524500" y="4724400"/>
          <p14:tracePt t="74651" x="5441950" y="4705350"/>
          <p14:tracePt t="74659" x="5351463" y="4668838"/>
          <p14:tracePt t="74667" x="5251450" y="4651375"/>
          <p14:tracePt t="74675" x="5159375" y="4624388"/>
          <p14:tracePt t="74684" x="5041900" y="4595813"/>
          <p14:tracePt t="74691" x="4968875" y="4587875"/>
          <p14:tracePt t="74700" x="4905375" y="4568825"/>
          <p14:tracePt t="74707" x="4849813" y="4559300"/>
          <p14:tracePt t="74717" x="4803775" y="4532313"/>
          <p14:tracePt t="74723" x="4759325" y="4522788"/>
          <p14:tracePt t="74731" x="4740275" y="4514850"/>
          <p14:tracePt t="74739" x="4703763" y="4514850"/>
          <p14:tracePt t="74747" x="4667250" y="4505325"/>
          <p14:tracePt t="74755" x="4649788" y="4505325"/>
          <p14:tracePt t="74763" x="4613275" y="4505325"/>
          <p14:tracePt t="74771" x="4567238" y="4505325"/>
          <p14:tracePt t="74778" x="4521200" y="4505325"/>
          <p14:tracePt t="74787" x="4484688" y="4505325"/>
          <p14:tracePt t="74795" x="4448175" y="4505325"/>
          <p14:tracePt t="74803" x="4403725" y="4505325"/>
          <p14:tracePt t="74811" x="4384675" y="4505325"/>
          <p14:tracePt t="74818" x="4357688" y="4505325"/>
          <p14:tracePt t="74826" x="4348163" y="4505325"/>
          <p14:tracePt t="74834" x="4321175" y="4505325"/>
          <p14:tracePt t="74850" x="4311650" y="4505325"/>
          <p14:tracePt t="74859" x="4303713" y="4505325"/>
          <p14:tracePt t="74875" x="4284663" y="4505325"/>
          <p14:tracePt t="74886" x="4267200" y="4505325"/>
          <p14:tracePt t="74891" x="4257675" y="4505325"/>
          <p14:tracePt t="74902" x="4238625" y="4505325"/>
          <p14:tracePt t="74907" x="4194175" y="4532313"/>
          <p14:tracePt t="74919" x="4184650" y="4532313"/>
          <p14:tracePt t="74923" x="4138613" y="4532313"/>
          <p14:tracePt t="74935" x="4111625" y="4541838"/>
          <p14:tracePt t="74939" x="4057650" y="4551363"/>
          <p14:tracePt t="74948" x="3992563" y="4559300"/>
          <p14:tracePt t="74956" x="3938588" y="4568825"/>
          <p14:tracePt t="74963" x="3892550" y="4587875"/>
          <p14:tracePt t="74970" x="3802063" y="4595813"/>
          <p14:tracePt t="74978" x="3738563" y="4595813"/>
          <p14:tracePt t="74986" x="3702050" y="4605338"/>
          <p14:tracePt t="74994" x="3646488" y="4605338"/>
          <p14:tracePt t="75002" x="3582988" y="4624388"/>
          <p14:tracePt t="75010" x="3563938" y="4624388"/>
          <p14:tracePt t="75018" x="3546475" y="4624388"/>
          <p14:tracePt t="76250" x="3536950" y="4624388"/>
          <p14:tracePt t="76258" x="3509963" y="4624388"/>
          <p14:tracePt t="76267" x="3490913" y="4614863"/>
          <p14:tracePt t="76275" x="3463925" y="4587875"/>
          <p14:tracePt t="76284" x="3455988" y="4587875"/>
          <p14:tracePt t="76291" x="3419475" y="4578350"/>
          <p14:tracePt t="76300" x="3400425" y="4578350"/>
          <p14:tracePt t="76307" x="3346450" y="4578350"/>
          <p14:tracePt t="76318" x="3309938" y="4578350"/>
          <p14:tracePt t="76323" x="3263900" y="4578350"/>
          <p14:tracePt t="76334" x="3227388" y="4578350"/>
          <p14:tracePt t="76339" x="3200400" y="4578350"/>
          <p14:tracePt t="76347" x="3163888" y="4578350"/>
          <p14:tracePt t="76355" x="3127375" y="4578350"/>
          <p14:tracePt t="76363" x="3100388" y="4595813"/>
          <p14:tracePt t="76371" x="3035300" y="4605338"/>
          <p14:tracePt t="76379" x="3008313" y="4614863"/>
          <p14:tracePt t="76387" x="2990850" y="4624388"/>
          <p14:tracePt t="76395" x="2971800" y="4624388"/>
          <p14:tracePt t="76404" x="2962275" y="4632325"/>
          <p14:tracePt t="76804" x="2971800" y="4632325"/>
          <p14:tracePt t="76810" x="3017838" y="4632325"/>
          <p14:tracePt t="76818" x="3090863" y="4614863"/>
          <p14:tracePt t="76826" x="3171825" y="4587875"/>
          <p14:tracePt t="76834" x="3281363" y="4578350"/>
          <p14:tracePt t="76842" x="3373438" y="4559300"/>
          <p14:tracePt t="76850" x="3490913" y="4551363"/>
          <p14:tracePt t="76858" x="3600450" y="4522788"/>
          <p14:tracePt t="76866" x="3692525" y="4505325"/>
          <p14:tracePt t="76875" x="3746500" y="4505325"/>
          <p14:tracePt t="76884" x="3792538" y="4495800"/>
          <p14:tracePt t="76891" x="3846513" y="4495800"/>
          <p14:tracePt t="76900" x="3911600" y="4486275"/>
          <p14:tracePt t="76907" x="3965575" y="4486275"/>
          <p14:tracePt t="76917" x="3992563" y="4468813"/>
          <p14:tracePt t="76923" x="4011613" y="4468813"/>
          <p14:tracePt t="76934" x="4029075" y="4468813"/>
          <p14:tracePt t="76950" x="4048125" y="4449763"/>
          <p14:tracePt t="76955" x="4057650" y="4449763"/>
          <p14:tracePt t="76963" x="4075113" y="4432300"/>
          <p14:tracePt t="76971" x="4102100" y="4395788"/>
          <p14:tracePt t="76980" x="4138613" y="4368800"/>
          <p14:tracePt t="76986" x="4157663" y="4332288"/>
          <p14:tracePt t="76994" x="4194175" y="4286250"/>
          <p14:tracePt t="77003" x="4230688" y="4222750"/>
          <p14:tracePt t="77010" x="4257675" y="4167188"/>
          <p14:tracePt t="77018" x="4284663" y="4130675"/>
          <p14:tracePt t="77026" x="4311650" y="4067175"/>
          <p14:tracePt t="77034" x="4330700" y="4049713"/>
          <p14:tracePt t="77043" x="4367213" y="3994150"/>
          <p14:tracePt t="77050" x="4394200" y="3957638"/>
          <p14:tracePt t="77059" x="4421188" y="3930650"/>
          <p14:tracePt t="77067" x="4430713" y="3903663"/>
          <p14:tracePt t="77075" x="4448175" y="3884613"/>
          <p14:tracePt t="77084" x="4457700" y="3848100"/>
          <p14:tracePt t="77092" x="4467225" y="3821113"/>
          <p14:tracePt t="77102" x="4503738" y="3794125"/>
          <p14:tracePt t="77107" x="4513263" y="3748088"/>
          <p14:tracePt t="77119" x="4521200" y="3684588"/>
          <p14:tracePt t="77123" x="4557713" y="3638550"/>
          <p14:tracePt t="77136" x="4613275" y="3538538"/>
          <p14:tracePt t="77140" x="4649788" y="3475038"/>
          <p14:tracePt t="77148" x="4703763" y="3411538"/>
          <p14:tracePt t="77155" x="4759325" y="3328988"/>
          <p14:tracePt t="77164" x="4813300" y="3246438"/>
          <p14:tracePt t="77171" x="4849813" y="3182938"/>
          <p14:tracePt t="77188" x="4959350" y="3036888"/>
          <p14:tracePt t="77195" x="5032375" y="2963863"/>
          <p14:tracePt t="77204" x="5095875" y="2900363"/>
          <p14:tracePt t="77211" x="5105400" y="2881313"/>
          <p14:tracePt t="77219" x="5141913" y="2836863"/>
          <p14:tracePt t="77227" x="5151438" y="2827338"/>
          <p14:tracePt t="77284" x="5151438" y="2808288"/>
          <p14:tracePt t="77308" x="5159375" y="2781300"/>
          <p14:tracePt t="77316" x="5168900" y="2735263"/>
          <p14:tracePt t="77324" x="5205413" y="2690813"/>
          <p14:tracePt t="77336" x="5205413" y="2681288"/>
          <p14:tracePt t="77339" x="5214938" y="2644775"/>
          <p14:tracePt t="77348" x="5232400" y="2617788"/>
          <p14:tracePt t="77357" x="5251450" y="2571750"/>
          <p14:tracePt t="77364" x="5260975" y="2544763"/>
          <p14:tracePt t="77372" x="5268913" y="2525713"/>
          <p14:tracePt t="77379" x="5305425" y="2481263"/>
          <p14:tracePt t="77387" x="5314950" y="2462213"/>
          <p14:tracePt t="77403" x="5324475" y="2444750"/>
          <p14:tracePt t="77420" x="5334000" y="2435225"/>
          <p14:tracePt t="77738" x="5341938" y="2408238"/>
          <p14:tracePt t="77747" x="5360988" y="2379663"/>
          <p14:tracePt t="77755" x="5368925" y="2371725"/>
          <p14:tracePt t="77763" x="5387975" y="2343150"/>
          <p14:tracePt t="77771" x="5405438" y="2325688"/>
          <p14:tracePt t="77779" x="5414963" y="2289175"/>
          <p14:tracePt t="77786" x="5434013" y="2270125"/>
          <p14:tracePt t="77794" x="5461000" y="2252663"/>
          <p14:tracePt t="77802" x="5461000" y="2243138"/>
          <p14:tracePt t="77810" x="5470525" y="2225675"/>
          <p14:tracePt t="77818" x="5478463" y="2225675"/>
          <p14:tracePt t="77826" x="5487988" y="2206625"/>
          <p14:tracePt t="77834" x="5497513" y="2197100"/>
          <p14:tracePt t="77842" x="5507038" y="2179638"/>
          <p14:tracePt t="77850" x="5524500" y="2160588"/>
          <p14:tracePt t="77875" x="5534025" y="2152650"/>
          <p14:tracePt t="78004" x="5534025" y="2160588"/>
          <p14:tracePt t="78011" x="5534025" y="2179638"/>
          <p14:tracePt t="78018" x="5534025" y="2189163"/>
          <p14:tracePt t="78026" x="5534025" y="2216150"/>
          <p14:tracePt t="78075" x="5524500" y="2216150"/>
          <p14:tracePt t="78187" x="5514975" y="2197100"/>
          <p14:tracePt t="78194" x="5514975" y="2179638"/>
          <p14:tracePt t="78203" x="5514975" y="2170113"/>
          <p14:tracePt t="78211" x="5507038" y="2160588"/>
          <p14:tracePt t="78227" x="5507038" y="2133600"/>
          <p14:tracePt t="78236" x="5507038" y="2125663"/>
          <p14:tracePt t="78243" x="5507038" y="2116138"/>
          <p14:tracePt t="78251" x="5507038" y="2097088"/>
          <p14:tracePt t="78259" x="5507038" y="2089150"/>
          <p14:tracePt t="78268" x="5507038" y="2070100"/>
          <p14:tracePt t="78275" x="5507038" y="2033588"/>
          <p14:tracePt t="78284" x="5507038" y="1997075"/>
          <p14:tracePt t="78291" x="5507038" y="1970088"/>
          <p14:tracePt t="78301" x="5507038" y="1933575"/>
          <p14:tracePt t="78307" x="5507038" y="1878013"/>
          <p14:tracePt t="78318" x="5507038" y="1833563"/>
          <p14:tracePt t="78323" x="5507038" y="1797050"/>
          <p14:tracePt t="78334" x="5507038" y="1760538"/>
          <p14:tracePt t="78339" x="5507038" y="1731963"/>
          <p14:tracePt t="78347" x="5507038" y="1724025"/>
          <p14:tracePt t="78580" x="5514975" y="1714500"/>
          <p14:tracePt t="78586" x="5543550" y="1714500"/>
          <p14:tracePt t="78594" x="5580063" y="1714500"/>
          <p14:tracePt t="78602" x="5616575" y="1714500"/>
          <p14:tracePt t="78610" x="5643563" y="1714500"/>
          <p14:tracePt t="78618" x="5697538" y="1714500"/>
          <p14:tracePt t="78626" x="5753100" y="1714500"/>
          <p14:tracePt t="78634" x="5816600" y="1687513"/>
          <p14:tracePt t="78643" x="5880100" y="1677988"/>
          <p14:tracePt t="78650" x="5943600" y="1651000"/>
          <p14:tracePt t="78659" x="5972175" y="1641475"/>
          <p14:tracePt t="78667" x="5980113" y="1631950"/>
          <p14:tracePt t="78675" x="5989638" y="1624013"/>
          <p14:tracePt t="78691" x="5999163" y="1614488"/>
          <p14:tracePt t="78700" x="6007100" y="1604963"/>
          <p14:tracePt t="78718" x="6026150" y="1595438"/>
          <p14:tracePt t="78733" x="6035675" y="1595438"/>
          <p14:tracePt t="78868" x="6043613" y="1587500"/>
          <p14:tracePt t="78890" x="6053138" y="1604963"/>
          <p14:tracePt t="78898" x="6053138" y="1641475"/>
          <p14:tracePt t="78906" x="6053138" y="1668463"/>
          <p14:tracePt t="78914" x="6053138" y="1677988"/>
          <p14:tracePt t="78922" x="6062663" y="1697038"/>
          <p14:tracePt t="79108" x="6062663" y="1714500"/>
          <p14:tracePt t="79116" x="6062663" y="1724025"/>
          <p14:tracePt t="79124" x="6062663" y="1731963"/>
          <p14:tracePt t="79140" x="6062663" y="1751013"/>
          <p14:tracePt t="79163" x="6062663" y="1760538"/>
          <p14:tracePt t="79187" x="6062663" y="1768475"/>
          <p14:tracePt t="79211" x="6062663" y="1787525"/>
          <p14:tracePt t="81068" x="6053138" y="1787525"/>
          <p14:tracePt t="81082" x="6043613" y="1787525"/>
          <p14:tracePt t="81090" x="6026150" y="1787525"/>
          <p14:tracePt t="81098" x="6016625" y="1787525"/>
          <p14:tracePt t="81106" x="6007100" y="1787525"/>
          <p14:tracePt t="81116" x="5989638" y="1787525"/>
          <p14:tracePt t="81123" x="5972175" y="1804988"/>
          <p14:tracePt t="81148" x="5962650" y="1804988"/>
          <p14:tracePt t="81154" x="5953125" y="1814513"/>
          <p14:tracePt t="81162" x="5943600" y="1814513"/>
          <p14:tracePt t="81170" x="5935663" y="1814513"/>
          <p14:tracePt t="81184" x="5926138" y="1814513"/>
          <p14:tracePt t="81186" x="5907088" y="1824038"/>
          <p14:tracePt t="81202" x="5899150" y="1824038"/>
          <p14:tracePt t="81210" x="5889625" y="1824038"/>
          <p14:tracePt t="81218" x="5862638" y="1824038"/>
          <p14:tracePt t="81227" x="5843588" y="1824038"/>
          <p14:tracePt t="81235" x="5816600" y="1824038"/>
          <p14:tracePt t="81243" x="5797550" y="1824038"/>
          <p14:tracePt t="81251" x="5789613" y="1824038"/>
          <p14:tracePt t="81259" x="5761038" y="1824038"/>
          <p14:tracePt t="81268" x="5753100" y="1824038"/>
          <p14:tracePt t="81291" x="5743575" y="1824038"/>
          <p14:tracePt t="81348" x="5724525" y="1824038"/>
          <p14:tracePt t="81356" x="5716588" y="1833563"/>
          <p14:tracePt t="81364" x="5707063" y="1841500"/>
          <p14:tracePt t="81371" x="5697538" y="1841500"/>
          <p14:tracePt t="81379" x="5688013" y="1851025"/>
          <p14:tracePt t="81387" x="5670550" y="1870075"/>
          <p14:tracePt t="81403" x="5653088" y="1878013"/>
          <p14:tracePt t="81411" x="5653088" y="1887538"/>
          <p14:tracePt t="81420" x="5643563" y="1897063"/>
          <p14:tracePt t="81451" x="5643563" y="1906588"/>
          <p14:tracePt t="81579" x="5643563" y="1897063"/>
          <p14:tracePt t="81595" x="5643563" y="1887538"/>
          <p14:tracePt t="81724" x="5634038" y="1878013"/>
          <p14:tracePt t="81740" x="5624513" y="1878013"/>
          <p14:tracePt t="81749" x="5624513" y="1887538"/>
          <p14:tracePt t="81755" x="5616575" y="1897063"/>
          <p14:tracePt t="81762" x="5597525" y="1914525"/>
          <p14:tracePt t="81770" x="5580063" y="1943100"/>
          <p14:tracePt t="81778" x="5551488" y="1987550"/>
          <p14:tracePt t="81786" x="5507038" y="2033588"/>
          <p14:tracePt t="81794" x="5461000" y="2089150"/>
          <p14:tracePt t="81802" x="5387975" y="2152650"/>
          <p14:tracePt t="81810" x="5324475" y="2225675"/>
          <p14:tracePt t="81818" x="5260975" y="2270125"/>
          <p14:tracePt t="81827" x="5205413" y="2343150"/>
          <p14:tracePt t="81834" x="5151438" y="2389188"/>
          <p14:tracePt t="81842" x="5132388" y="2416175"/>
          <p14:tracePt t="81851" x="5105400" y="2452688"/>
          <p14:tracePt t="81858" x="5086350" y="2471738"/>
          <p14:tracePt t="81867" x="5049838" y="2498725"/>
          <p14:tracePt t="81876" x="5032375" y="2535238"/>
          <p14:tracePt t="81887" x="5022850" y="2544763"/>
          <p14:tracePt t="81892" x="4995863" y="2581275"/>
          <p14:tracePt t="81903" x="4959350" y="2608263"/>
          <p14:tracePt t="81909" x="4913313" y="2681288"/>
          <p14:tracePt t="81920" x="4840288" y="2744788"/>
          <p14:tracePt t="81924" x="4803775" y="2790825"/>
          <p14:tracePt t="81933" x="4740275" y="2873375"/>
          <p14:tracePt t="81939" x="4667250" y="2946400"/>
          <p14:tracePt t="81947" x="4603750" y="3027363"/>
          <p14:tracePt t="81955" x="4530725" y="3082925"/>
          <p14:tracePt t="81963" x="4467225" y="3146425"/>
          <p14:tracePt t="81971" x="4384675" y="3219450"/>
          <p14:tracePt t="81979" x="4284663" y="3292475"/>
          <p14:tracePt t="81987" x="4211638" y="3355975"/>
          <p14:tracePt t="81995" x="4129088" y="3429000"/>
          <p14:tracePt t="82003" x="4065588" y="3475038"/>
          <p14:tracePt t="82011" x="4021138" y="3529013"/>
          <p14:tracePt t="82020" x="3929063" y="3592513"/>
          <p14:tracePt t="82026" x="3829050" y="3665538"/>
          <p14:tracePt t="82034" x="3765550" y="3738563"/>
          <p14:tracePt t="82042" x="3702050" y="3784600"/>
          <p14:tracePt t="82051" x="3636963" y="3840163"/>
          <p14:tracePt t="82058" x="3582988" y="3894138"/>
          <p14:tracePt t="82066" x="3536950" y="3930650"/>
          <p14:tracePt t="82074" x="3519488" y="3957638"/>
          <p14:tracePt t="82082" x="3473450" y="4003675"/>
          <p14:tracePt t="82090" x="3446463" y="4030663"/>
          <p14:tracePt t="82099" x="3427413" y="4049713"/>
          <p14:tracePt t="82106" x="3409950" y="4076700"/>
          <p14:tracePt t="82115" x="3400425" y="4076700"/>
          <p14:tracePt t="82123" x="3390900" y="4094163"/>
          <p14:tracePt t="82134" x="3373438" y="4113213"/>
          <p14:tracePt t="82152" x="3363913" y="4122738"/>
          <p14:tracePt t="82155" x="3363913" y="4130675"/>
          <p14:tracePt t="82164" x="3336925" y="4149725"/>
          <p14:tracePt t="82188" x="3290888" y="4186238"/>
          <p14:tracePt t="82195" x="3273425" y="4203700"/>
          <p14:tracePt t="82204" x="3244850" y="4222750"/>
          <p14:tracePt t="82211" x="3217863" y="4249738"/>
          <p14:tracePt t="82219" x="3200400" y="4268788"/>
          <p14:tracePt t="82227" x="3181350" y="4286250"/>
          <p14:tracePt t="82235" x="3144838" y="4313238"/>
          <p14:tracePt t="82243" x="3127375" y="4332288"/>
          <p14:tracePt t="82252" x="3108325" y="4368800"/>
          <p14:tracePt t="82259" x="3090863" y="4386263"/>
          <p14:tracePt t="82269" x="3071813" y="4413250"/>
          <p14:tracePt t="82275" x="3063875" y="4432300"/>
          <p14:tracePt t="82285" x="3035300" y="4468813"/>
          <p14:tracePt t="82291" x="3027363" y="4486275"/>
          <p14:tracePt t="82302" x="3027363" y="4495800"/>
          <p14:tracePt t="82628" x="3027363" y="4478338"/>
          <p14:tracePt t="82650" x="3027363" y="4468813"/>
          <p14:tracePt t="83308" x="3027363" y="4459288"/>
          <p14:tracePt t="83314" x="3027363" y="4449763"/>
          <p14:tracePt t="83322" x="3027363" y="4441825"/>
          <p14:tracePt t="83331" x="3027363" y="4432300"/>
          <p14:tracePt t="83338" x="3027363" y="4422775"/>
          <p14:tracePt t="83346" x="3027363" y="4413250"/>
          <p14:tracePt t="83362" x="3027363" y="4405313"/>
          <p14:tracePt t="83546" x="3054350" y="4386263"/>
          <p14:tracePt t="83554" x="3063875" y="4368800"/>
          <p14:tracePt t="83562" x="3081338" y="4340225"/>
          <p14:tracePt t="83570" x="3108325" y="4303713"/>
          <p14:tracePt t="83578" x="3117850" y="4286250"/>
          <p14:tracePt t="83586" x="3117850" y="4268788"/>
          <p14:tracePt t="83595" x="3127375" y="4268788"/>
          <p14:tracePt t="83602" x="3136900" y="4249738"/>
          <p14:tracePt t="83626" x="3136900" y="4240213"/>
          <p14:tracePt t="83795" x="3136900" y="4213225"/>
          <p14:tracePt t="83804" x="3136900" y="4203700"/>
          <p14:tracePt t="83811" x="3136900" y="4167188"/>
          <p14:tracePt t="83819" x="3136900" y="4149725"/>
          <p14:tracePt t="83826" x="3136900" y="4122738"/>
          <p14:tracePt t="83835" x="3154363" y="4094163"/>
          <p14:tracePt t="83842" x="3154363" y="4049713"/>
          <p14:tracePt t="83850" x="3163888" y="4013200"/>
          <p14:tracePt t="83858" x="3163888" y="3967163"/>
          <p14:tracePt t="83866" x="3163888" y="3948113"/>
          <p14:tracePt t="83874" x="3163888" y="3894138"/>
          <p14:tracePt t="83883" x="3163888" y="3857625"/>
          <p14:tracePt t="83891" x="3163888" y="3811588"/>
          <p14:tracePt t="83900" x="3163888" y="3794125"/>
          <p14:tracePt t="83907" x="3163888" y="3757613"/>
          <p14:tracePt t="83917" x="3163888" y="3711575"/>
          <p14:tracePt t="83923" x="3181350" y="3684588"/>
          <p14:tracePt t="83934" x="3181350" y="3657600"/>
          <p14:tracePt t="83939" x="3181350" y="3638550"/>
          <p14:tracePt t="83950" x="3190875" y="3611563"/>
          <p14:tracePt t="83955" x="3190875" y="3575050"/>
          <p14:tracePt t="83963" x="3190875" y="3548063"/>
          <p14:tracePt t="83971" x="3190875" y="3519488"/>
          <p14:tracePt t="83979" x="3190875" y="3492500"/>
          <p14:tracePt t="83987" x="3190875" y="3446463"/>
          <p14:tracePt t="83995" x="3190875" y="3411538"/>
          <p14:tracePt t="84003" x="3190875" y="3365500"/>
          <p14:tracePt t="84011" x="3190875" y="3309938"/>
          <p14:tracePt t="84019" x="3190875" y="3282950"/>
          <p14:tracePt t="84027" x="3190875" y="3246438"/>
          <p14:tracePt t="84035" x="3190875" y="3200400"/>
          <p14:tracePt t="84043" x="3190875" y="3163888"/>
          <p14:tracePt t="84051" x="3190875" y="3127375"/>
          <p14:tracePt t="84059" x="3190875" y="3073400"/>
          <p14:tracePt t="84067" x="3181350" y="3046413"/>
          <p14:tracePt t="84074" x="3154363" y="3000375"/>
          <p14:tracePt t="84083" x="3136900" y="2954338"/>
          <p14:tracePt t="84090" x="3127375" y="2936875"/>
          <p14:tracePt t="84099" x="3117850" y="2900363"/>
          <p14:tracePt t="84106" x="3081338" y="2863850"/>
          <p14:tracePt t="84116" x="3063875" y="2836863"/>
          <p14:tracePt t="84122" x="3044825" y="2800350"/>
          <p14:tracePt t="84133" x="3017838" y="2771775"/>
          <p14:tracePt t="84138" x="3017838" y="2763838"/>
          <p14:tracePt t="84147" x="2981325" y="2717800"/>
          <p14:tracePt t="84154" x="2971800" y="2708275"/>
          <p14:tracePt t="84162" x="2962275" y="2690813"/>
          <p14:tracePt t="84170" x="2954338" y="2662238"/>
          <p14:tracePt t="84178" x="2935288" y="2635250"/>
          <p14:tracePt t="84199" x="2908300" y="2589213"/>
          <p14:tracePt t="84202" x="2889250" y="2571750"/>
          <p14:tracePt t="84210" x="2881313" y="2554288"/>
          <p14:tracePt t="84218" x="2871788" y="2544763"/>
          <p14:tracePt t="84226" x="2862263" y="2535238"/>
          <p14:tracePt t="84234" x="2844800" y="2517775"/>
          <p14:tracePt t="84266" x="2825750" y="2498725"/>
          <p14:tracePt t="84355" x="2808288" y="2498725"/>
          <p14:tracePt t="84363" x="2781300" y="2498725"/>
          <p14:tracePt t="84371" x="2725738" y="2498725"/>
          <p14:tracePt t="84379" x="2625725" y="2517775"/>
          <p14:tracePt t="84387" x="2516188" y="2562225"/>
          <p14:tracePt t="84395" x="2452688" y="2571750"/>
          <p14:tracePt t="84404" x="2343150" y="2598738"/>
          <p14:tracePt t="84411" x="2279650" y="2625725"/>
          <p14:tracePt t="84420" x="2214563" y="2654300"/>
          <p14:tracePt t="84427" x="2124075" y="2681288"/>
          <p14:tracePt t="84435" x="2078038" y="2717800"/>
          <p14:tracePt t="84443" x="2041525" y="2727325"/>
          <p14:tracePt t="84451" x="2014538" y="2754313"/>
          <p14:tracePt t="84459" x="1997075" y="2763838"/>
          <p14:tracePt t="84468" x="1978025" y="2781300"/>
          <p14:tracePt t="84475" x="1968500" y="2800350"/>
          <p14:tracePt t="84484" x="1968500" y="2808288"/>
          <p14:tracePt t="84491" x="1960563" y="2817813"/>
          <p14:tracePt t="84500" x="1960563" y="2827338"/>
          <p14:tracePt t="84507" x="1960563" y="2836863"/>
          <p14:tracePt t="84523" x="1960563" y="2844800"/>
          <p14:tracePt t="84547" x="1951038" y="2854325"/>
          <p14:tracePt t="84668" x="1941513" y="2854325"/>
          <p14:tracePt t="84682" x="1941513" y="2844800"/>
          <p14:tracePt t="84690" x="1941513" y="2827338"/>
          <p14:tracePt t="84698" x="1951038" y="2817813"/>
          <p14:tracePt t="84707" x="1951038" y="2808288"/>
          <p14:tracePt t="84715" x="1960563" y="2790825"/>
          <p14:tracePt t="84733" x="1968500" y="2781300"/>
          <p14:tracePt t="84764" x="1978025" y="2771775"/>
          <p14:tracePt t="84780" x="1987550" y="2754313"/>
          <p14:tracePt t="84789" x="1997075" y="2744788"/>
          <p14:tracePt t="84796" x="1997075" y="2717800"/>
          <p14:tracePt t="84804" x="2014538" y="2698750"/>
          <p14:tracePt t="84812" x="2014538" y="2681288"/>
          <p14:tracePt t="84819" x="2014538" y="2662238"/>
          <p14:tracePt t="84827" x="2024063" y="2617788"/>
          <p14:tracePt t="84835" x="2033588" y="2598738"/>
          <p14:tracePt t="84843" x="2033588" y="2571750"/>
          <p14:tracePt t="84851" x="2041525" y="2554288"/>
          <p14:tracePt t="84859" x="2041525" y="2525713"/>
          <p14:tracePt t="84867" x="2070100" y="2498725"/>
          <p14:tracePt t="84875" x="2070100" y="2489200"/>
          <p14:tracePt t="84884" x="2070100" y="2471738"/>
          <p14:tracePt t="84891" x="2070100" y="2462213"/>
          <p14:tracePt t="84907" x="2070100" y="2444750"/>
          <p14:tracePt t="85075" x="2078038" y="2471738"/>
          <p14:tracePt t="85243" x="2078038" y="2462213"/>
          <p14:tracePt t="85268" x="2078038" y="2452688"/>
          <p14:tracePt t="85404" x="2078038" y="2471738"/>
          <p14:tracePt t="85412" x="2078038" y="2517775"/>
          <p14:tracePt t="85428" x="2078038" y="2535238"/>
          <p14:tracePt t="85435" x="2070100" y="2554288"/>
          <p14:tracePt t="85442" x="2070100" y="2571750"/>
          <p14:tracePt t="85450" x="2070100" y="2581275"/>
          <p14:tracePt t="85458" x="2070100" y="2608263"/>
          <p14:tracePt t="85466" x="2070100" y="2617788"/>
          <p14:tracePt t="85474" x="2070100" y="2625725"/>
          <p14:tracePt t="85482" x="2070100" y="2644775"/>
          <p14:tracePt t="85490" x="2070100" y="2654300"/>
          <p14:tracePt t="85499" x="2070100" y="2662238"/>
          <p14:tracePt t="85506" x="2070100" y="2681288"/>
          <p14:tracePt t="85530" x="2070100" y="2690813"/>
          <p14:tracePt t="85547" x="2070100" y="2698750"/>
          <p14:tracePt t="85554" x="2070100" y="2708275"/>
          <p14:tracePt t="85563" x="2070100" y="2717800"/>
          <p14:tracePt t="85570" x="2070100" y="2727325"/>
          <p14:tracePt t="85580" x="2070100" y="2735263"/>
          <p14:tracePt t="85587" x="2070100" y="2744788"/>
          <p14:tracePt t="85596" x="2070100" y="2771775"/>
          <p14:tracePt t="85603" x="2070100" y="2781300"/>
          <p14:tracePt t="85612" x="2070100" y="2790825"/>
          <p14:tracePt t="85620" x="2070100" y="2808288"/>
          <p14:tracePt t="85628" x="2070100" y="2817813"/>
          <p14:tracePt t="85636" x="2070100" y="2827338"/>
          <p14:tracePt t="85644" x="2070100" y="2844800"/>
          <p14:tracePt t="85652" x="2070100" y="2854325"/>
          <p14:tracePt t="85660" x="2070100" y="2863850"/>
          <p14:tracePt t="85676" x="2070100" y="2873375"/>
          <p14:tracePt t="85685" x="2070100" y="2881313"/>
          <p14:tracePt t="85702" x="2070100" y="2890838"/>
          <p14:tracePt t="85964" x="2070100" y="2863850"/>
          <p14:tracePt t="85970" x="2070100" y="2836863"/>
          <p14:tracePt t="85978" x="2078038" y="2808288"/>
          <p14:tracePt t="85986" x="2078038" y="2790825"/>
          <p14:tracePt t="85994" x="2078038" y="2744788"/>
          <p14:tracePt t="86002" x="2078038" y="2717800"/>
          <p14:tracePt t="86010" x="2087563" y="2690813"/>
          <p14:tracePt t="86018" x="2087563" y="2662238"/>
          <p14:tracePt t="86027" x="2097088" y="2625725"/>
          <p14:tracePt t="86035" x="2097088" y="2608263"/>
          <p14:tracePt t="86043" x="2097088" y="2571750"/>
          <p14:tracePt t="86051" x="2106613" y="2554288"/>
          <p14:tracePt t="86059" x="2114550" y="2544763"/>
          <p14:tracePt t="86068" x="2114550" y="2525713"/>
          <p14:tracePt t="86083" x="2114550" y="2508250"/>
          <p14:tracePt t="86091" x="2124075" y="2498725"/>
          <p14:tracePt t="86100" x="2124075" y="2489200"/>
          <p14:tracePt t="86116" x="2124075" y="2481263"/>
          <p14:tracePt t="86356" x="2124075" y="2489200"/>
          <p14:tracePt t="86362" x="2124075" y="2517775"/>
          <p14:tracePt t="86370" x="2124075" y="2544763"/>
          <p14:tracePt t="86378" x="2124075" y="2562225"/>
          <p14:tracePt t="86386" x="2124075" y="2581275"/>
          <p14:tracePt t="86394" x="2124075" y="2608263"/>
          <p14:tracePt t="86402" x="2124075" y="2625725"/>
          <p14:tracePt t="86411" x="2133600" y="2654300"/>
          <p14:tracePt t="86418" x="2133600" y="2671763"/>
          <p14:tracePt t="86426" x="2133600" y="2717800"/>
          <p14:tracePt t="86435" x="2133600" y="2744788"/>
          <p14:tracePt t="86443" x="2133600" y="2754313"/>
          <p14:tracePt t="86451" x="2133600" y="2771775"/>
          <p14:tracePt t="86460" x="2133600" y="2781300"/>
          <p14:tracePt t="86468" x="2133600" y="2790825"/>
          <p14:tracePt t="86475" x="2133600" y="2800350"/>
          <p14:tracePt t="86491" x="2133600" y="2808288"/>
          <p14:tracePt t="86780" x="2160588" y="2817813"/>
          <p14:tracePt t="86786" x="2260600" y="2817813"/>
          <p14:tracePt t="86794" x="2425700" y="2771775"/>
          <p14:tracePt t="86802" x="2570163" y="2754313"/>
          <p14:tracePt t="86810" x="2735263" y="2735263"/>
          <p14:tracePt t="86818" x="2881313" y="2708275"/>
          <p14:tracePt t="86826" x="3017838" y="2698750"/>
          <p14:tracePt t="86834" x="3181350" y="2681288"/>
          <p14:tracePt t="86842" x="3273425" y="2662238"/>
          <p14:tracePt t="86850" x="3400425" y="2635250"/>
          <p14:tracePt t="86858" x="3482975" y="2625725"/>
          <p14:tracePt t="86867" x="3556000" y="2608263"/>
          <p14:tracePt t="86874" x="3573463" y="2608263"/>
          <p14:tracePt t="86940" x="3582988" y="2608263"/>
          <p14:tracePt t="86947" x="3592513" y="2608263"/>
          <p14:tracePt t="86954" x="3609975" y="2608263"/>
          <p14:tracePt t="86970" x="3629025" y="2608263"/>
          <p14:tracePt t="86978" x="3656013" y="2635250"/>
          <p14:tracePt t="86986" x="3673475" y="2654300"/>
          <p14:tracePt t="86994" x="3692525" y="2690813"/>
          <p14:tracePt t="87003" x="3729038" y="2727325"/>
          <p14:tracePt t="87011" x="3775075" y="2771775"/>
          <p14:tracePt t="87018" x="3802063" y="2808288"/>
          <p14:tracePt t="87027" x="3875088" y="2873375"/>
          <p14:tracePt t="87036" x="3956050" y="2946400"/>
          <p14:tracePt t="87042" x="4038600" y="3000375"/>
          <p14:tracePt t="87050" x="4138613" y="3073400"/>
          <p14:tracePt t="87058" x="4202113" y="3109913"/>
          <p14:tracePt t="87066" x="4267200" y="3163888"/>
          <p14:tracePt t="87074" x="4311650" y="3200400"/>
          <p14:tracePt t="87082" x="4348163" y="3219450"/>
          <p14:tracePt t="87090" x="4376738" y="3236913"/>
          <p14:tracePt t="87099" x="4413250" y="3255963"/>
          <p14:tracePt t="87107" x="4430713" y="3265488"/>
          <p14:tracePt t="87116" x="4448175" y="3292475"/>
          <p14:tracePt t="87123" x="4467225" y="3302000"/>
          <p14:tracePt t="87139" x="4476750" y="3302000"/>
          <p14:tracePt t="87149" x="4494213" y="3302000"/>
          <p14:tracePt t="87171" x="4513263" y="3302000"/>
          <p14:tracePt t="87183" x="4557713" y="3319463"/>
          <p14:tracePt t="87187" x="4613275" y="3319463"/>
          <p14:tracePt t="87195" x="4667250" y="3319463"/>
          <p14:tracePt t="87203" x="4740275" y="3319463"/>
          <p14:tracePt t="87211" x="4832350" y="3319463"/>
          <p14:tracePt t="87219" x="4895850" y="3319463"/>
          <p14:tracePt t="87227" x="4922838" y="3319463"/>
          <p14:tracePt t="87235" x="4978400" y="3319463"/>
          <p14:tracePt t="87243" x="5032375" y="3319463"/>
          <p14:tracePt t="87251" x="5095875" y="3338513"/>
          <p14:tracePt t="87259" x="5132388" y="3338513"/>
          <p14:tracePt t="87267" x="5187950" y="3355975"/>
          <p14:tracePt t="87275" x="5232400" y="3355975"/>
          <p14:tracePt t="87283" x="5268913" y="3365500"/>
          <p14:tracePt t="87291" x="5305425" y="3365500"/>
          <p14:tracePt t="87300" x="5334000" y="3365500"/>
          <p14:tracePt t="87307" x="5341938" y="3375025"/>
          <p14:tracePt t="87317" x="5351463" y="3375025"/>
          <p14:tracePt t="87323" x="5368925" y="3375025"/>
          <p14:tracePt t="87333" x="5397500" y="3392488"/>
          <p14:tracePt t="87350" x="5414963" y="3392488"/>
          <p14:tracePt t="87355" x="5461000" y="3402013"/>
          <p14:tracePt t="87363" x="5478463" y="3411538"/>
          <p14:tracePt t="87371" x="5514975" y="3419475"/>
          <p14:tracePt t="87379" x="5561013" y="3446463"/>
          <p14:tracePt t="87387" x="5607050" y="3465513"/>
          <p14:tracePt t="87395" x="5653088" y="3475038"/>
          <p14:tracePt t="87403" x="5697538" y="3502025"/>
          <p14:tracePt t="87411" x="5761038" y="3519488"/>
          <p14:tracePt t="87420" x="5770563" y="3529013"/>
          <p14:tracePt t="87427" x="5807075" y="3538538"/>
          <p14:tracePt t="87435" x="5834063" y="3556000"/>
          <p14:tracePt t="87443" x="5853113" y="3584575"/>
          <p14:tracePt t="87451" x="5870575" y="3602038"/>
          <p14:tracePt t="87459" x="5889625" y="3611563"/>
          <p14:tracePt t="87466" x="5899150" y="3621088"/>
          <p14:tracePt t="87475" x="5907088" y="3621088"/>
          <p14:tracePt t="87483" x="5926138" y="3638550"/>
          <p14:tracePt t="87491" x="5943600" y="3648075"/>
          <p14:tracePt t="87523" x="5953125" y="3648075"/>
          <p14:tracePt t="87531" x="5962650" y="3657600"/>
          <p14:tracePt t="87539" x="5972175" y="3665538"/>
          <p14:tracePt t="87550" x="5980113" y="3684588"/>
          <p14:tracePt t="87555" x="6007100" y="3702050"/>
          <p14:tracePt t="87563" x="6035675" y="3721100"/>
          <p14:tracePt t="87571" x="6053138" y="3748088"/>
          <p14:tracePt t="87579" x="6089650" y="3784600"/>
          <p14:tracePt t="87587" x="6108700" y="3811588"/>
          <p14:tracePt t="87595" x="6153150" y="3867150"/>
          <p14:tracePt t="87604" x="6162675" y="3894138"/>
          <p14:tracePt t="87611" x="6199188" y="3930650"/>
          <p14:tracePt t="87620" x="6208713" y="3948113"/>
          <p14:tracePt t="87627" x="6218238" y="3967163"/>
          <p14:tracePt t="87635" x="6218238" y="3984625"/>
          <p14:tracePt t="87643" x="6218238" y="3994150"/>
          <p14:tracePt t="87652" x="6235700" y="4013200"/>
          <p14:tracePt t="87828" x="6235700" y="4003675"/>
          <p14:tracePt t="87834" x="6226175" y="3976688"/>
          <p14:tracePt t="87842" x="6189663" y="3948113"/>
          <p14:tracePt t="87850" x="6181725" y="3940175"/>
          <p14:tracePt t="87858" x="6135688" y="3930650"/>
          <p14:tracePt t="87866" x="6089650" y="3894138"/>
          <p14:tracePt t="87874" x="6007100" y="3875088"/>
          <p14:tracePt t="87883" x="5935663" y="3840163"/>
          <p14:tracePt t="87890" x="5834063" y="3811588"/>
          <p14:tracePt t="87899" x="5734050" y="3767138"/>
          <p14:tracePt t="87907" x="5607050" y="3738563"/>
          <p14:tracePt t="87916" x="5487988" y="3684588"/>
          <p14:tracePt t="87923" x="5341938" y="3602038"/>
          <p14:tracePt t="87933" x="5141913" y="3529013"/>
          <p14:tracePt t="87939" x="4941888" y="3438525"/>
          <p14:tracePt t="87949" x="4695825" y="3411538"/>
          <p14:tracePt t="87955" x="4357688" y="3302000"/>
          <p14:tracePt t="87963" x="4075113" y="3246438"/>
          <p14:tracePt t="87971" x="3683000" y="3200400"/>
          <p14:tracePt t="87979" x="3354388" y="3136900"/>
          <p14:tracePt t="87987" x="3127375" y="3119438"/>
          <p14:tracePt t="87995" x="2935288" y="3073400"/>
          <p14:tracePt t="88003" x="2789238" y="3063875"/>
          <p14:tracePt t="88011" x="2662238" y="3046413"/>
          <p14:tracePt t="88019" x="2579688" y="3009900"/>
          <p14:tracePt t="88027" x="2516188" y="2982913"/>
          <p14:tracePt t="88035" x="2479675" y="2973388"/>
          <p14:tracePt t="88043" x="2462213" y="2954338"/>
          <p14:tracePt t="88051" x="2443163" y="2946400"/>
          <p14:tracePt t="88075" x="2433638" y="2936875"/>
          <p14:tracePt t="88083" x="2425700" y="2927350"/>
          <p14:tracePt t="88091" x="2425700" y="2917825"/>
          <p14:tracePt t="88107" x="2425700" y="2909888"/>
          <p14:tracePt t="88116" x="2416175" y="2900363"/>
          <p14:tracePt t="88132" x="2397125" y="2881313"/>
          <p14:tracePt t="88139" x="2397125" y="2873375"/>
          <p14:tracePt t="88149" x="2397125" y="2863850"/>
          <p14:tracePt t="88155" x="2389188" y="2844800"/>
          <p14:tracePt t="88183" x="2389188" y="2836863"/>
          <p14:tracePt t="88187" x="2389188" y="2827338"/>
          <p14:tracePt t="88211" x="2389188" y="2817813"/>
          <p14:tracePt t="88235" x="2389188" y="2800350"/>
          <p14:tracePt t="88243" x="2389188" y="2790825"/>
          <p14:tracePt t="88259" x="2389188" y="2771775"/>
          <p14:tracePt t="88268" x="2406650" y="2763838"/>
          <p14:tracePt t="88274" x="2470150" y="2744788"/>
          <p14:tracePt t="88282" x="2506663" y="2727325"/>
          <p14:tracePt t="88290" x="2589213" y="2717800"/>
          <p14:tracePt t="88298" x="2662238" y="2708275"/>
          <p14:tracePt t="88306" x="2744788" y="2681288"/>
          <p14:tracePt t="88315" x="2771775" y="2681288"/>
          <p14:tracePt t="88322" x="2808288" y="2681288"/>
          <p14:tracePt t="88332" x="2844800" y="2681288"/>
          <p14:tracePt t="88350" x="2862263" y="2681288"/>
          <p14:tracePt t="88369" x="2881313" y="2681288"/>
          <p14:tracePt t="88563" x="2889250" y="2671763"/>
          <p14:tracePt t="88772" x="2889250" y="2681288"/>
          <p14:tracePt t="88794" x="2889250" y="2690813"/>
          <p14:tracePt t="88803" x="2889250" y="2698750"/>
          <p14:tracePt t="88810" x="2889250" y="2708275"/>
          <p14:tracePt t="88826" x="2881313" y="2717800"/>
          <p14:tracePt t="88842" x="2881313" y="2727325"/>
          <p14:tracePt t="88948" x="2871788" y="2727325"/>
          <p14:tracePt t="88987" x="2871788" y="2735263"/>
          <p14:tracePt t="89012" x="2862263" y="2754313"/>
          <p14:tracePt t="89164" x="2852738" y="2754313"/>
          <p14:tracePt t="89178" x="2844800" y="2754313"/>
          <p14:tracePt t="89186" x="2817813" y="2754313"/>
          <p14:tracePt t="89194" x="2808288" y="2744788"/>
          <p14:tracePt t="89202" x="2808288" y="2735263"/>
          <p14:tracePt t="89211" x="2808288" y="2717800"/>
          <p14:tracePt t="89219" x="2808288" y="2681288"/>
          <p14:tracePt t="89227" x="2798763" y="2662238"/>
          <p14:tracePt t="89235" x="2798763" y="2644775"/>
          <p14:tracePt t="89243" x="2789238" y="2625725"/>
          <p14:tracePt t="89259" x="2789238" y="2617788"/>
          <p14:tracePt t="89267" x="2789238" y="2608263"/>
          <p14:tracePt t="89509" x="2808288" y="2598738"/>
          <p14:tracePt t="89514" x="2889250" y="2598738"/>
          <p14:tracePt t="89522" x="3035300" y="2608263"/>
          <p14:tracePt t="89530" x="3217863" y="2635250"/>
          <p14:tracePt t="89538" x="3455988" y="2671763"/>
          <p14:tracePt t="89548" x="3702050" y="2698750"/>
          <p14:tracePt t="89554" x="3956050" y="2754313"/>
          <p14:tracePt t="89562" x="4211638" y="2836863"/>
          <p14:tracePt t="89570" x="4476750" y="2909888"/>
          <p14:tracePt t="89579" x="4613275" y="3000375"/>
          <p14:tracePt t="89586" x="4832350" y="3082925"/>
          <p14:tracePt t="89595" x="4978400" y="3146425"/>
          <p14:tracePt t="89603" x="5114925" y="3228975"/>
          <p14:tracePt t="89611" x="5214938" y="3292475"/>
          <p14:tracePt t="89619" x="5260975" y="3328988"/>
          <p14:tracePt t="89627" x="5334000" y="3375025"/>
          <p14:tracePt t="89634" x="5360988" y="3382963"/>
          <p14:tracePt t="89643" x="5387975" y="3419475"/>
          <p14:tracePt t="89650" x="5405438" y="3429000"/>
          <p14:tracePt t="89659" x="5441950" y="3438525"/>
          <p14:tracePt t="89666" x="5461000" y="3438525"/>
          <p14:tracePt t="89675" x="5470525" y="3438525"/>
          <p14:tracePt t="89708" x="5478463" y="3438525"/>
          <p14:tracePt t="89725" x="5507038" y="3438525"/>
          <p14:tracePt t="89772" x="5524500" y="3438525"/>
          <p14:tracePt t="89781" x="5580063" y="3438525"/>
          <p14:tracePt t="89789" x="5634038" y="3438525"/>
          <p14:tracePt t="89796" x="5724525" y="3438525"/>
          <p14:tracePt t="89803" x="5816600" y="3438525"/>
          <p14:tracePt t="89811" x="5926138" y="3438525"/>
          <p14:tracePt t="89819" x="6035675" y="3438525"/>
          <p14:tracePt t="89827" x="6153150" y="3438525"/>
          <p14:tracePt t="89835" x="6281738" y="3438525"/>
          <p14:tracePt t="89843" x="6372225" y="3438525"/>
          <p14:tracePt t="89851" x="6427788" y="3438525"/>
          <p14:tracePt t="89859" x="6464300" y="3438525"/>
          <p14:tracePt t="89867" x="6481763" y="3438525"/>
          <p14:tracePt t="89875" x="6500813" y="3438525"/>
          <p14:tracePt t="89883" x="6508750" y="3438525"/>
          <p14:tracePt t="89891" x="6518275" y="3438525"/>
          <p14:tracePt t="89932" x="6527800" y="3438525"/>
          <p14:tracePt t="89949" x="6537325" y="3446463"/>
          <p14:tracePt t="89956" x="6537325" y="3465513"/>
          <p14:tracePt t="89964" x="6564313" y="3475038"/>
          <p14:tracePt t="89979" x="6610350" y="3502025"/>
          <p14:tracePt t="89995" x="6637338" y="3511550"/>
          <p14:tracePt t="90003" x="6654800" y="3519488"/>
          <p14:tracePt t="90011" x="6681788" y="3548063"/>
          <p14:tracePt t="90404" x="6637338" y="3548063"/>
          <p14:tracePt t="90410" x="6481763" y="3556000"/>
          <p14:tracePt t="90418" x="6262688" y="3556000"/>
          <p14:tracePt t="90426" x="5999163" y="3556000"/>
          <p14:tracePt t="90434" x="5670550" y="3556000"/>
          <p14:tracePt t="90442" x="5187950" y="3556000"/>
          <p14:tracePt t="90450" x="4776788" y="3556000"/>
          <p14:tracePt t="90458" x="4202113" y="3519488"/>
          <p14:tracePt t="90467" x="3702050" y="3419475"/>
          <p14:tracePt t="90475" x="3227388" y="3346450"/>
          <p14:tracePt t="90483" x="2881313" y="3200400"/>
          <p14:tracePt t="90491" x="2652713" y="3127375"/>
          <p14:tracePt t="90500" x="2479675" y="3027363"/>
          <p14:tracePt t="90506" x="2370138" y="2946400"/>
          <p14:tracePt t="90515" x="2306638" y="2873375"/>
          <p14:tracePt t="90522" x="2243138" y="2808288"/>
          <p14:tracePt t="90531" x="2206625" y="2763838"/>
          <p14:tracePt t="90538" x="2197100" y="2744788"/>
          <p14:tracePt t="90549" x="2187575" y="2708275"/>
          <p14:tracePt t="90555" x="2179638" y="2708275"/>
          <p14:tracePt t="90563" x="2170113" y="2698750"/>
          <p14:tracePt t="90644" x="2151063" y="2681288"/>
          <p14:tracePt t="90660" x="2143125" y="2671763"/>
          <p14:tracePt t="90669" x="2133600" y="2654300"/>
          <p14:tracePt t="90676" x="2114550" y="2635250"/>
          <p14:tracePt t="90682" x="2106613" y="2625725"/>
          <p14:tracePt t="90691" x="2087563" y="2608263"/>
          <p14:tracePt t="90699" x="2078038" y="2598738"/>
          <p14:tracePt t="90707" x="2070100" y="2581275"/>
          <p14:tracePt t="90723" x="2060575" y="2581275"/>
          <p14:tracePt t="90868" x="2060575" y="2571750"/>
          <p14:tracePt t="90874" x="2060575" y="2554288"/>
          <p14:tracePt t="90890" x="2060575" y="2544763"/>
          <p14:tracePt t="90906" x="2060575" y="2535238"/>
          <p14:tracePt t="90931" x="2060575" y="2525713"/>
          <p14:tracePt t="90939" x="2060575" y="2517775"/>
          <p14:tracePt t="90947" x="2078038" y="2517775"/>
          <p14:tracePt t="90955" x="2087563" y="2508250"/>
          <p14:tracePt t="90965" x="2143125" y="2498725"/>
          <p14:tracePt t="90971" x="2197100" y="2498725"/>
          <p14:tracePt t="90979" x="2251075" y="2498725"/>
          <p14:tracePt t="90987" x="2324100" y="2498725"/>
          <p14:tracePt t="90995" x="2389188" y="2481263"/>
          <p14:tracePt t="91003" x="2443163" y="2481263"/>
          <p14:tracePt t="91011" x="2479675" y="2481263"/>
          <p14:tracePt t="91019" x="2533650" y="2481263"/>
          <p14:tracePt t="91027" x="2579688" y="2481263"/>
          <p14:tracePt t="91035" x="2616200" y="2481263"/>
          <p14:tracePt t="91043" x="2652713" y="2481263"/>
          <p14:tracePt t="91051" x="2662238" y="2481263"/>
          <p14:tracePt t="91059" x="2671763" y="2481263"/>
          <p14:tracePt t="91083" x="2679700" y="2481263"/>
          <p14:tracePt t="91091" x="2698750" y="2489200"/>
          <p14:tracePt t="91101" x="2708275" y="2498725"/>
          <p14:tracePt t="91106" x="2716213" y="2508250"/>
          <p14:tracePt t="91114" x="2744788" y="2535238"/>
          <p14:tracePt t="91122" x="2771775" y="2562225"/>
          <p14:tracePt t="91131" x="2808288" y="2598738"/>
          <p14:tracePt t="91138" x="2825750" y="2617788"/>
          <p14:tracePt t="91148" x="2852738" y="2644775"/>
          <p14:tracePt t="91154" x="2862263" y="2654300"/>
          <p14:tracePt t="91162" x="2862263" y="2671763"/>
          <p14:tracePt t="91185" x="2862263" y="2690813"/>
          <p14:tracePt t="91187" x="2862263" y="2698750"/>
          <p14:tracePt t="91203" x="2862263" y="2708275"/>
          <p14:tracePt t="91211" x="2862263" y="2735263"/>
          <p14:tracePt t="91219" x="2852738" y="2735263"/>
          <p14:tracePt t="91227" x="2844800" y="2744788"/>
          <p14:tracePt t="91235" x="2817813" y="2771775"/>
          <p14:tracePt t="91243" x="2789238" y="2781300"/>
          <p14:tracePt t="91252" x="2744788" y="2808288"/>
          <p14:tracePt t="91260" x="2716213" y="2836863"/>
          <p14:tracePt t="91269" x="2652713" y="2863850"/>
          <p14:tracePt t="91276" x="2625725" y="2890838"/>
          <p14:tracePt t="91286" x="2562225" y="2936875"/>
          <p14:tracePt t="91292" x="2516188" y="2946400"/>
          <p14:tracePt t="91301" x="2452688" y="2963863"/>
          <p14:tracePt t="91308" x="2425700" y="2982913"/>
          <p14:tracePt t="91319" x="2406650" y="3000375"/>
          <p14:tracePt t="91322" x="2389188" y="3000375"/>
          <p14:tracePt t="91468" x="2433638" y="3000375"/>
          <p14:tracePt t="91474" x="2562225" y="3000375"/>
          <p14:tracePt t="91482" x="2725738" y="3000375"/>
          <p14:tracePt t="91490" x="2925763" y="3000375"/>
          <p14:tracePt t="91498" x="3144838" y="3000375"/>
          <p14:tracePt t="91506" x="3482975" y="3000375"/>
          <p14:tracePt t="91514" x="3775075" y="3000375"/>
          <p14:tracePt t="91522" x="4111625" y="3000375"/>
          <p14:tracePt t="91532" x="4430713" y="3036888"/>
          <p14:tracePt t="91539" x="4640263" y="3073400"/>
          <p14:tracePt t="91550" x="4822825" y="3100388"/>
          <p14:tracePt t="91555" x="4913313" y="3109913"/>
          <p14:tracePt t="91566" x="4978400" y="3136900"/>
          <p14:tracePt t="91571" x="5005388" y="3146425"/>
          <p14:tracePt t="91579" x="5041900" y="3163888"/>
          <p14:tracePt t="91587" x="5059363" y="3163888"/>
          <p14:tracePt t="91595" x="5086350" y="3200400"/>
          <p14:tracePt t="91603" x="5114925" y="3209925"/>
          <p14:tracePt t="91611" x="5159375" y="3219450"/>
          <p14:tracePt t="91619" x="5195888" y="3255963"/>
          <p14:tracePt t="91627" x="5214938" y="3265488"/>
          <p14:tracePt t="91636" x="5232400" y="3273425"/>
          <p14:tracePt t="91643" x="5268913" y="3292475"/>
          <p14:tracePt t="91651" x="5287963" y="3302000"/>
          <p14:tracePt t="91659" x="5314950" y="3309938"/>
          <p14:tracePt t="91667" x="5324475" y="3309938"/>
          <p14:tracePt t="91675" x="5334000" y="3309938"/>
          <p14:tracePt t="91691" x="5341938" y="3319463"/>
          <p14:tracePt t="91835" x="5360988" y="3319463"/>
          <p14:tracePt t="91844" x="5397500" y="3319463"/>
          <p14:tracePt t="91850" x="5451475" y="3319463"/>
          <p14:tracePt t="91858" x="5534025" y="3319463"/>
          <p14:tracePt t="91866" x="5624513" y="3346450"/>
          <p14:tracePt t="91874" x="5724525" y="3375025"/>
          <p14:tracePt t="91882" x="5816600" y="3419475"/>
          <p14:tracePt t="91890" x="5916613" y="3455988"/>
          <p14:tracePt t="91898" x="6016625" y="3502025"/>
          <p14:tracePt t="91906" x="6116638" y="3538538"/>
          <p14:tracePt t="91915" x="6189663" y="3584575"/>
          <p14:tracePt t="91922" x="6245225" y="3629025"/>
          <p14:tracePt t="91931" x="6308725" y="3702050"/>
          <p14:tracePt t="91939" x="6354763" y="3738563"/>
          <p14:tracePt t="91949" x="6408738" y="3767138"/>
          <p14:tracePt t="91955" x="6435725" y="3803650"/>
          <p14:tracePt t="91966" x="6464300" y="3821113"/>
          <p14:tracePt t="91971" x="6472238" y="3830638"/>
          <p14:tracePt t="91979" x="6472238" y="3840163"/>
          <p14:tracePt t="91987" x="6481763" y="3848100"/>
          <p14:tracePt t="91995" x="6481763" y="3857625"/>
          <p14:tracePt t="92084" x="6481763" y="3884613"/>
          <p14:tracePt t="92098" x="6481763" y="3894138"/>
          <p14:tracePt t="92106" x="6464300" y="3903663"/>
          <p14:tracePt t="92114" x="6464300" y="3911600"/>
          <p14:tracePt t="92122" x="6435725" y="3911600"/>
          <p14:tracePt t="92132" x="6418263" y="3911600"/>
          <p14:tracePt t="92138" x="6408738" y="3911600"/>
          <p14:tracePt t="92148" x="6391275" y="3911600"/>
          <p14:tracePt t="92155" x="6381750" y="3911600"/>
          <p14:tracePt t="92165" x="6372225" y="3911600"/>
          <p14:tracePt t="92185" x="6345238" y="3911600"/>
          <p14:tracePt t="92186" x="6335713" y="3911600"/>
          <p14:tracePt t="92194" x="6326188" y="3911600"/>
          <p14:tracePt t="92210" x="6308725" y="3911600"/>
          <p14:tracePt t="92292" x="6299200" y="3911600"/>
          <p14:tracePt t="92316" x="6291263" y="3911600"/>
          <p14:tracePt t="92514" x="6281738" y="3930650"/>
          <p14:tracePt t="92522" x="6262688" y="3948113"/>
          <p14:tracePt t="92530" x="6245225" y="3957638"/>
          <p14:tracePt t="92538" x="6218238" y="3976688"/>
          <p14:tracePt t="92548" x="6189663" y="3994150"/>
          <p14:tracePt t="92564" x="6153150" y="4013200"/>
          <p14:tracePt t="92579" x="6135688" y="4030663"/>
          <p14:tracePt t="92603" x="6116638" y="4040188"/>
          <p14:tracePt t="92611" x="6108700" y="4049713"/>
          <p14:tracePt t="92619" x="6099175" y="4049713"/>
          <p14:tracePt t="92635" x="6099175" y="4057650"/>
          <p14:tracePt t="92651" x="6089650" y="4067175"/>
          <p14:tracePt t="92692" x="6080125" y="4076700"/>
          <p14:tracePt t="92972" x="6080125" y="4067175"/>
          <p14:tracePt t="92978" x="6089650" y="4049713"/>
          <p14:tracePt t="92986" x="6108700" y="4021138"/>
          <p14:tracePt t="92994" x="6126163" y="4003675"/>
          <p14:tracePt t="93002" x="6135688" y="3976688"/>
          <p14:tracePt t="93010" x="6135688" y="3967163"/>
          <p14:tracePt t="93018" x="6162675" y="3921125"/>
          <p14:tracePt t="93026" x="6172200" y="3911600"/>
          <p14:tracePt t="93034" x="6172200" y="3884613"/>
          <p14:tracePt t="93042" x="6172200" y="3867150"/>
          <p14:tracePt t="93050" x="6172200" y="3840163"/>
          <p14:tracePt t="93058" x="6172200" y="3821113"/>
          <p14:tracePt t="93066" x="6172200" y="3794125"/>
          <p14:tracePt t="93074" x="6172200" y="3784600"/>
          <p14:tracePt t="93082" x="6172200" y="3775075"/>
          <p14:tracePt t="93091" x="6172200" y="3748088"/>
          <p14:tracePt t="93100" x="6162675" y="3738563"/>
          <p14:tracePt t="93107" x="6153150" y="3711575"/>
          <p14:tracePt t="93116" x="6135688" y="3684588"/>
          <p14:tracePt t="93123" x="6126163" y="3675063"/>
          <p14:tracePt t="93133" x="6108700" y="3657600"/>
          <p14:tracePt t="93139" x="6099175" y="3648075"/>
          <p14:tracePt t="93150" x="6080125" y="3629025"/>
          <p14:tracePt t="93155" x="6072188" y="3611563"/>
          <p14:tracePt t="93166" x="6053138" y="3592513"/>
          <p14:tracePt t="93187" x="6016625" y="3565525"/>
          <p14:tracePt t="93195" x="5999163" y="3556000"/>
          <p14:tracePt t="93203" x="5989638" y="3556000"/>
          <p14:tracePt t="93211" x="5972175" y="3548063"/>
          <p14:tracePt t="93219" x="5953125" y="3529013"/>
          <p14:tracePt t="93227" x="5935663" y="3529013"/>
          <p14:tracePt t="93235" x="5926138" y="3519488"/>
          <p14:tracePt t="93243" x="5899150" y="3511550"/>
          <p14:tracePt t="93251" x="5899150" y="3502025"/>
          <p14:tracePt t="93259" x="5870575" y="3482975"/>
          <p14:tracePt t="93267" x="5853113" y="3475038"/>
          <p14:tracePt t="93283" x="5843588" y="3475038"/>
          <p14:tracePt t="93291" x="5826125" y="3465513"/>
          <p14:tracePt t="93307" x="5816600" y="3465513"/>
          <p14:tracePt t="93716" x="5826125" y="3465513"/>
          <p14:tracePt t="93722" x="5880100" y="3492500"/>
          <p14:tracePt t="93730" x="5962650" y="3548063"/>
          <p14:tracePt t="93738" x="5999163" y="3575050"/>
          <p14:tracePt t="93748" x="6016625" y="3611563"/>
          <p14:tracePt t="93754" x="6043613" y="3638550"/>
          <p14:tracePt t="93764" x="6053138" y="3648075"/>
          <p14:tracePt t="93770" x="6062663" y="3665538"/>
          <p14:tracePt t="94275" x="6062663" y="3657600"/>
          <p14:tracePt t="94283" x="6053138" y="3657600"/>
          <p14:tracePt t="94291" x="6035675" y="3657600"/>
          <p14:tracePt t="94299" x="6016625" y="3657600"/>
          <p14:tracePt t="94307" x="5999163" y="3657600"/>
          <p14:tracePt t="94314" x="5989638" y="3665538"/>
          <p14:tracePt t="94338" x="5972175" y="3665538"/>
          <p14:tracePt t="94555" x="5962650" y="3675063"/>
          <p14:tracePt t="94570" x="5962650" y="3684588"/>
          <p14:tracePt t="94578" x="5962650" y="3694113"/>
          <p14:tracePt t="94603" x="5962650" y="3702050"/>
          <p14:tracePt t="94619" x="5962650" y="3721100"/>
          <p14:tracePt t="94627" x="5962650" y="3730625"/>
          <p14:tracePt t="94635" x="5962650" y="3738563"/>
          <p14:tracePt t="94676" x="5962650" y="3757613"/>
          <p14:tracePt t="94924" x="5962650" y="3767138"/>
          <p14:tracePt t="94938" x="5962650" y="3775075"/>
          <p14:tracePt t="94954" x="5962650" y="3794125"/>
          <p14:tracePt t="94963" x="5962650" y="3803650"/>
          <p14:tracePt t="94978" x="5962650" y="3811588"/>
          <p14:tracePt t="94986" x="5962650" y="3821113"/>
          <p14:tracePt t="95010" x="5962650" y="3848100"/>
          <p14:tracePt t="95018" x="5953125" y="3857625"/>
          <p14:tracePt t="95035" x="5953125" y="3867150"/>
          <p14:tracePt t="95042" x="5953125" y="3884613"/>
          <p14:tracePt t="95050" x="5943600" y="3894138"/>
          <p14:tracePt t="95066" x="5943600" y="3903663"/>
          <p14:tracePt t="95074" x="5943600" y="3921125"/>
          <p14:tracePt t="95090" x="5935663" y="3940175"/>
          <p14:tracePt t="95099" x="5926138" y="3948113"/>
          <p14:tracePt t="95107" x="5916613" y="3957638"/>
          <p14:tracePt t="95131" x="5907088" y="3957638"/>
          <p14:tracePt t="95172" x="5889625" y="3957638"/>
          <p14:tracePt t="95188" x="5880100" y="3957638"/>
          <p14:tracePt t="95203" x="5862638" y="3940175"/>
          <p14:tracePt t="95219" x="5853113" y="3940175"/>
          <p14:tracePt t="95227" x="5834063" y="3930650"/>
          <p14:tracePt t="95235" x="5826125" y="3921125"/>
          <p14:tracePt t="95252" x="5807075" y="3903663"/>
          <p14:tracePt t="95259" x="5797550" y="3894138"/>
          <p14:tracePt t="95283" x="5789613" y="3884613"/>
          <p14:tracePt t="95404" x="5780088" y="3875088"/>
          <p14:tracePt t="95413" x="5770563" y="3875088"/>
          <p14:tracePt t="95418" x="5753100" y="3857625"/>
          <p14:tracePt t="95426" x="5716588" y="3848100"/>
          <p14:tracePt t="95434" x="5688013" y="3830638"/>
          <p14:tracePt t="95450" x="5643563" y="3811588"/>
          <p14:tracePt t="95458" x="5634038" y="3803650"/>
          <p14:tracePt t="95466" x="5634038" y="3794125"/>
          <p14:tracePt t="95475" x="5624513" y="3784600"/>
          <p14:tracePt t="95482" x="5607050" y="3767138"/>
          <p14:tracePt t="95652" x="5597525" y="3757613"/>
          <p14:tracePt t="95676" x="5570538" y="3738563"/>
          <p14:tracePt t="95685" x="5507038" y="3694113"/>
          <p14:tracePt t="95690" x="5424488" y="3638550"/>
          <p14:tracePt t="95698" x="5341938" y="3584575"/>
          <p14:tracePt t="95706" x="5241925" y="3482975"/>
          <p14:tracePt t="95714" x="5141913" y="3411538"/>
          <p14:tracePt t="95722" x="5005388" y="3319463"/>
          <p14:tracePt t="95730" x="4905375" y="3246438"/>
          <p14:tracePt t="95738" x="4722813" y="3109913"/>
          <p14:tracePt t="95747" x="4586288" y="3027363"/>
          <p14:tracePt t="95755" x="4413250" y="2927350"/>
          <p14:tracePt t="95765" x="4211638" y="2844800"/>
          <p14:tracePt t="95771" x="4057650" y="2771775"/>
          <p14:tracePt t="95779" x="3892550" y="2708275"/>
          <p14:tracePt t="95787" x="3738563" y="2635250"/>
          <p14:tracePt t="95795" x="3592513" y="2571750"/>
          <p14:tracePt t="95803" x="3419475" y="2498725"/>
          <p14:tracePt t="95811" x="3273425" y="2452688"/>
          <p14:tracePt t="95819" x="3136900" y="2408238"/>
          <p14:tracePt t="95827" x="2990850" y="2362200"/>
          <p14:tracePt t="95834" x="2917825" y="2343150"/>
          <p14:tracePt t="95843" x="2852738" y="2335213"/>
          <p14:tracePt t="95851" x="2817813" y="2335213"/>
          <p14:tracePt t="95859" x="2798763" y="2335213"/>
          <p14:tracePt t="95867" x="2789238" y="2335213"/>
          <p14:tracePt t="96052" x="2825750" y="2371725"/>
          <p14:tracePt t="96066" x="2889250" y="2416175"/>
          <p14:tracePt t="96074" x="2935288" y="2435225"/>
          <p14:tracePt t="96082" x="2998788" y="2471738"/>
          <p14:tracePt t="96098" x="3136900" y="2535238"/>
          <p14:tracePt t="96106" x="3263900" y="2589213"/>
          <p14:tracePt t="96114" x="3400425" y="2654300"/>
          <p14:tracePt t="96122" x="3556000" y="2708275"/>
          <p14:tracePt t="96131" x="3775075" y="2800350"/>
          <p14:tracePt t="96138" x="3938588" y="2873375"/>
          <p14:tracePt t="96148" x="4111625" y="2973388"/>
          <p14:tracePt t="96154" x="4367213" y="3127375"/>
          <p14:tracePt t="96165" x="4549775" y="3219450"/>
          <p14:tracePt t="96171" x="4703763" y="3319463"/>
          <p14:tracePt t="96184" x="4849813" y="3419475"/>
          <p14:tracePt t="96186" x="4959350" y="3511550"/>
          <p14:tracePt t="96195" x="5059363" y="3584575"/>
          <p14:tracePt t="96203" x="5141913" y="3638550"/>
          <p14:tracePt t="96211" x="5187950" y="3657600"/>
          <p14:tracePt t="96219" x="5241925" y="3684588"/>
          <p14:tracePt t="96227" x="5251450" y="3694113"/>
          <p14:tracePt t="96274" x="5260975" y="3694113"/>
          <p14:tracePt t="96282" x="5268913" y="3694113"/>
          <p14:tracePt t="96290" x="5287963" y="3684588"/>
          <p14:tracePt t="96307" x="5297488" y="3675063"/>
          <p14:tracePt t="96620" x="5334000" y="3665538"/>
          <p14:tracePt t="96626" x="5351463" y="3657600"/>
          <p14:tracePt t="96634" x="5387975" y="3657600"/>
          <p14:tracePt t="96642" x="5414963" y="3657600"/>
          <p14:tracePt t="96650" x="5451475" y="3657600"/>
          <p14:tracePt t="96658" x="5487988" y="3657600"/>
          <p14:tracePt t="96666" x="5514975" y="3657600"/>
          <p14:tracePt t="96674" x="5561013" y="3657600"/>
          <p14:tracePt t="96682" x="5580063" y="3665538"/>
          <p14:tracePt t="96691" x="5588000" y="3665538"/>
          <p14:tracePt t="96701" x="5607050" y="3675063"/>
          <p14:tracePt t="96804" x="5607050" y="3665538"/>
          <p14:tracePt t="96820" x="5607050" y="3657600"/>
          <p14:tracePt t="96836" x="5607050" y="3648075"/>
          <p14:tracePt t="97074" x="5607050" y="3675063"/>
          <p14:tracePt t="97082" x="5588000" y="3711575"/>
          <p14:tracePt t="97090" x="5551488" y="3757613"/>
          <p14:tracePt t="97098" x="5514975" y="3803650"/>
          <p14:tracePt t="97106" x="5461000" y="3884613"/>
          <p14:tracePt t="97114" x="5405438" y="3967163"/>
          <p14:tracePt t="97122" x="5314950" y="4067175"/>
          <p14:tracePt t="97130" x="5278438" y="4167188"/>
          <p14:tracePt t="97138" x="5205413" y="4295775"/>
          <p14:tracePt t="97147" x="5122863" y="4432300"/>
          <p14:tracePt t="97155" x="5049838" y="4587875"/>
          <p14:tracePt t="97165" x="4941888" y="4760913"/>
          <p14:tracePt t="97171" x="4868863" y="4860925"/>
          <p14:tracePt t="97184" x="4786313" y="5016500"/>
          <p14:tracePt t="97187" x="4722813" y="5116513"/>
          <p14:tracePt t="97195" x="4676775" y="5216525"/>
          <p14:tracePt t="97203" x="4622800" y="5299075"/>
          <p14:tracePt t="97211" x="4586288" y="5362575"/>
          <p14:tracePt t="97219" x="4557713" y="5408613"/>
          <p14:tracePt t="97227" x="4549775" y="5426075"/>
          <p14:tracePt t="97235" x="4521200" y="5453063"/>
          <p14:tracePt t="97243" x="4484688" y="5489575"/>
          <p14:tracePt t="97250" x="4457700" y="5518150"/>
          <p14:tracePt t="97259" x="4421188" y="5545138"/>
          <p14:tracePt t="97266" x="4403725" y="5562600"/>
          <p14:tracePt t="97275" x="4376738" y="5581650"/>
          <p14:tracePt t="97308" x="4367213" y="5581650"/>
          <p14:tracePt t="97316" x="4357688" y="5589588"/>
          <p14:tracePt t="97330" x="4340225" y="5608638"/>
          <p14:tracePt t="97338" x="4321175" y="5618163"/>
          <p14:tracePt t="97460" x="4311650" y="5626100"/>
          <p14:tracePt t="97466" x="4303713" y="5626100"/>
          <p14:tracePt t="97474" x="4275138" y="5654675"/>
          <p14:tracePt t="97482" x="4248150" y="5672138"/>
          <p14:tracePt t="97490" x="4221163" y="5699125"/>
          <p14:tracePt t="97498" x="4175125" y="5727700"/>
          <p14:tracePt t="97506" x="4094163" y="5781675"/>
          <p14:tracePt t="97515" x="4057650" y="5800725"/>
          <p14:tracePt t="97522" x="4011613" y="5845175"/>
          <p14:tracePt t="97532" x="3984625" y="5854700"/>
          <p14:tracePt t="97539" x="3965575" y="5873750"/>
          <p14:tracePt t="97549" x="3948113" y="5881688"/>
          <p14:tracePt t="97555" x="3938588" y="5891213"/>
          <p14:tracePt t="97924" x="3948113" y="5910263"/>
          <p14:tracePt t="97930" x="3956050" y="5937250"/>
          <p14:tracePt t="97938" x="3956050" y="5973763"/>
          <p14:tracePt t="97947" x="3965575" y="6010275"/>
          <p14:tracePt t="97955" x="3975100" y="6037263"/>
          <p14:tracePt t="97964" x="3984625" y="6083300"/>
          <p14:tracePt t="97970" x="3992563" y="6091238"/>
          <p14:tracePt t="97978" x="4011613" y="6119813"/>
          <p14:tracePt t="97986" x="4021138" y="6127750"/>
          <p14:tracePt t="97995" x="4029075" y="6127750"/>
          <p14:tracePt t="98003" x="4057650" y="6127750"/>
          <p14:tracePt t="98011" x="4094163" y="6127750"/>
          <p14:tracePt t="98019" x="4121150" y="6127750"/>
          <p14:tracePt t="98027" x="4138613" y="6127750"/>
          <p14:tracePt t="98035" x="4157663" y="6110288"/>
          <p14:tracePt t="98043" x="4175125" y="6100763"/>
          <p14:tracePt t="98051" x="4184650" y="6091238"/>
          <p14:tracePt t="98059" x="4184650" y="6083300"/>
          <p14:tracePt t="98068" x="4184650" y="6073775"/>
          <p14:tracePt t="98075" x="4194175" y="6064250"/>
          <p14:tracePt t="98228" x="4211638" y="6054725"/>
          <p14:tracePt t="98234" x="4230688" y="6037263"/>
          <p14:tracePt t="98242" x="4267200" y="6018213"/>
          <p14:tracePt t="98250" x="4267200" y="6010275"/>
          <p14:tracePt t="98291" x="4275138" y="6010275"/>
          <p14:tracePt t="98299" x="4284663" y="6000750"/>
          <p14:tracePt t="98315" x="4294188" y="5991225"/>
          <p14:tracePt t="98323" x="4303713" y="5983288"/>
          <p14:tracePt t="98334" x="4311650" y="5983288"/>
          <p14:tracePt t="98355" x="4321175" y="5973763"/>
          <p14:tracePt t="99148" x="4321175" y="5954713"/>
          <p14:tracePt t="99170" x="4321175" y="5946775"/>
          <p14:tracePt t="99940" x="4321175" y="5937250"/>
          <p14:tracePt t="99962" x="4321175" y="5918200"/>
          <p14:tracePt t="100028" x="4321175" y="5910263"/>
          <p14:tracePt t="100034" x="4321175" y="5881688"/>
          <p14:tracePt t="100042" x="4321175" y="5845175"/>
          <p14:tracePt t="100050" x="4311650" y="5791200"/>
          <p14:tracePt t="100058" x="4311650" y="5735638"/>
          <p14:tracePt t="100066" x="4311650" y="5681663"/>
          <p14:tracePt t="100074" x="4311650" y="5635625"/>
          <p14:tracePt t="100083" x="4311650" y="5599113"/>
          <p14:tracePt t="100090" x="4311650" y="5545138"/>
          <p14:tracePt t="100099" x="4311650" y="5526088"/>
          <p14:tracePt t="100106" x="4311650" y="5508625"/>
          <p14:tracePt t="100212" x="4303713" y="5526088"/>
          <p14:tracePt t="100524" x="4303713" y="5472113"/>
          <p14:tracePt t="100531" x="4303713" y="5416550"/>
          <p14:tracePt t="100539" x="4294188" y="5326063"/>
          <p14:tracePt t="100549" x="4275138" y="5262563"/>
          <p14:tracePt t="100554" x="4275138" y="5189538"/>
          <p14:tracePt t="100563" x="4248150" y="5116513"/>
          <p14:tracePt t="100570" x="4248150" y="5070475"/>
          <p14:tracePt t="100580" x="4238625" y="5033963"/>
          <p14:tracePt t="100586" x="4238625" y="5016500"/>
          <p14:tracePt t="100594" x="4230688" y="4979988"/>
          <p14:tracePt t="100602" x="4221163" y="4951413"/>
          <p14:tracePt t="100610" x="4211638" y="4943475"/>
          <p14:tracePt t="100618" x="4194175" y="4914900"/>
          <p14:tracePt t="100627" x="4175125" y="4887913"/>
          <p14:tracePt t="100634" x="4129088" y="4824413"/>
          <p14:tracePt t="100642" x="4075113" y="4760913"/>
          <p14:tracePt t="100650" x="4011613" y="4697413"/>
          <p14:tracePt t="100658" x="3919538" y="4595813"/>
          <p14:tracePt t="100666" x="3846513" y="4495800"/>
          <p14:tracePt t="100674" x="3729038" y="4349750"/>
          <p14:tracePt t="100682" x="3636963" y="4249738"/>
          <p14:tracePt t="100690" x="3536950" y="4130675"/>
          <p14:tracePt t="100699" x="3427413" y="3976688"/>
          <p14:tracePt t="100706" x="3317875" y="3840163"/>
          <p14:tracePt t="100714" x="3227388" y="3702050"/>
          <p14:tracePt t="100722" x="3154363" y="3575050"/>
          <p14:tracePt t="100730" x="3044825" y="3438525"/>
          <p14:tracePt t="100738" x="2962275" y="3338513"/>
          <p14:tracePt t="100748" x="2844800" y="3209925"/>
          <p14:tracePt t="100755" x="2716213" y="3090863"/>
          <p14:tracePt t="100765" x="2579688" y="2982913"/>
          <p14:tracePt t="100771" x="2498725" y="2917825"/>
          <p14:tracePt t="100781" x="2360613" y="2808288"/>
          <p14:tracePt t="100787" x="2316163" y="2771775"/>
          <p14:tracePt t="100795" x="2214563" y="2690813"/>
          <p14:tracePt t="100803" x="2114550" y="2598738"/>
          <p14:tracePt t="100811" x="1997075" y="2525713"/>
          <p14:tracePt t="100819" x="1895475" y="2452688"/>
          <p14:tracePt t="100827" x="1778000" y="2379663"/>
          <p14:tracePt t="100835" x="1677988" y="2298700"/>
          <p14:tracePt t="100843" x="1558925" y="2206625"/>
          <p14:tracePt t="100851" x="1458913" y="2133600"/>
          <p14:tracePt t="100859" x="1322388" y="2043113"/>
          <p14:tracePt t="100867" x="1203325" y="1970088"/>
          <p14:tracePt t="100874" x="1084263" y="1878013"/>
          <p14:tracePt t="100883" x="947738" y="1778000"/>
          <p14:tracePt t="100891" x="830263" y="1697038"/>
          <p14:tracePt t="100899" x="692150" y="1614488"/>
          <p14:tracePt t="100907" x="592138" y="1541463"/>
          <p14:tracePt t="100915" x="474663" y="1468438"/>
          <p14:tracePt t="100922" x="373063" y="1376363"/>
          <p14:tracePt t="100931" x="292100" y="1303338"/>
          <p14:tracePt t="100938" x="173038" y="1231900"/>
          <p14:tracePt t="100947" x="90488" y="116681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なぜ</a:t>
            </a:r>
            <a:r>
              <a:rPr lang="en-US" altLang="ja-JP" dirty="0"/>
              <a:t>PMOS</a:t>
            </a:r>
            <a:r>
              <a:rPr lang="ja-JP" altLang="en-US" dirty="0"/>
              <a:t>を上半分に</a:t>
            </a:r>
            <a:r>
              <a:rPr lang="en-US" altLang="ja-JP" dirty="0"/>
              <a:t>NMOS</a:t>
            </a:r>
            <a:r>
              <a:rPr lang="ja-JP" altLang="en-US" dirty="0"/>
              <a:t>を下半分に使うのか？</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a:t>このため、必ず出力は反転になってしまう</a:t>
            </a:r>
            <a:endParaRPr kumimoji="1" lang="en-US" altLang="ja-JP" dirty="0"/>
          </a:p>
          <a:p>
            <a:r>
              <a:rPr lang="en-US" altLang="ja-JP" dirty="0"/>
              <a:t>NAND</a:t>
            </a:r>
            <a:r>
              <a:rPr lang="ja-JP" altLang="en-US" dirty="0" err="1"/>
              <a:t>、</a:t>
            </a:r>
            <a:r>
              <a:rPr lang="en-US" altLang="ja-JP" dirty="0"/>
              <a:t>NOR</a:t>
            </a:r>
            <a:r>
              <a:rPr lang="ja-JP" altLang="en-US" dirty="0"/>
              <a:t>は構成可能だが</a:t>
            </a:r>
            <a:r>
              <a:rPr lang="en-US" altLang="ja-JP" dirty="0"/>
              <a:t>AND</a:t>
            </a:r>
            <a:r>
              <a:rPr lang="ja-JP" altLang="en-US" dirty="0" err="1"/>
              <a:t>、</a:t>
            </a:r>
            <a:r>
              <a:rPr lang="en-US" altLang="ja-JP" dirty="0"/>
              <a:t>OR</a:t>
            </a:r>
            <a:r>
              <a:rPr lang="ja-JP" altLang="en-US" dirty="0"/>
              <a:t>は構成できない</a:t>
            </a:r>
            <a:endParaRPr lang="en-US" altLang="ja-JP" dirty="0"/>
          </a:p>
          <a:p>
            <a:endParaRPr lang="en-US" altLang="ja-JP" dirty="0"/>
          </a:p>
          <a:p>
            <a:r>
              <a:rPr kumimoji="1" lang="ja-JP" altLang="en-US" dirty="0"/>
              <a:t>理由</a:t>
            </a:r>
            <a:endParaRPr kumimoji="1" lang="en-US" altLang="ja-JP" dirty="0"/>
          </a:p>
          <a:p>
            <a:pPr lvl="1"/>
            <a:r>
              <a:rPr kumimoji="1" lang="en-US" altLang="ja-JP" dirty="0"/>
              <a:t>PMOS</a:t>
            </a:r>
            <a:r>
              <a:rPr kumimoji="1" lang="ja-JP" altLang="en-US" dirty="0"/>
              <a:t>は</a:t>
            </a:r>
            <a:r>
              <a:rPr kumimoji="1" lang="en-US" altLang="ja-JP" dirty="0"/>
              <a:t>H</a:t>
            </a:r>
            <a:r>
              <a:rPr kumimoji="1" lang="ja-JP" altLang="en-US" dirty="0"/>
              <a:t>レベルの伝達（</a:t>
            </a:r>
            <a:r>
              <a:rPr kumimoji="1" lang="en-US" altLang="ja-JP" dirty="0"/>
              <a:t>L</a:t>
            </a:r>
            <a:r>
              <a:rPr kumimoji="1" lang="ja-JP" altLang="en-US" dirty="0"/>
              <a:t>→</a:t>
            </a:r>
            <a:r>
              <a:rPr kumimoji="1" lang="en-US" altLang="ja-JP" dirty="0"/>
              <a:t>H</a:t>
            </a:r>
            <a:r>
              <a:rPr kumimoji="1" lang="ja-JP" altLang="en-US" dirty="0"/>
              <a:t>）が得意だが</a:t>
            </a:r>
            <a:r>
              <a:rPr kumimoji="1" lang="en-US" altLang="ja-JP" dirty="0"/>
              <a:t>L</a:t>
            </a:r>
            <a:r>
              <a:rPr kumimoji="1" lang="ja-JP" altLang="en-US" dirty="0"/>
              <a:t>レベルの伝達が苦手</a:t>
            </a:r>
            <a:endParaRPr kumimoji="1" lang="en-US" altLang="ja-JP" dirty="0"/>
          </a:p>
          <a:p>
            <a:pPr lvl="1"/>
            <a:r>
              <a:rPr lang="en-US" altLang="ja-JP" dirty="0"/>
              <a:t>NMOS</a:t>
            </a:r>
            <a:r>
              <a:rPr lang="ja-JP" altLang="en-US" dirty="0"/>
              <a:t>は</a:t>
            </a:r>
            <a:r>
              <a:rPr lang="en-US" altLang="ja-JP" dirty="0"/>
              <a:t>L</a:t>
            </a:r>
            <a:r>
              <a:rPr lang="ja-JP" altLang="en-US" dirty="0"/>
              <a:t>レベルの伝達（</a:t>
            </a:r>
            <a:r>
              <a:rPr lang="en-US" altLang="ja-JP" dirty="0"/>
              <a:t>H</a:t>
            </a:r>
            <a:r>
              <a:rPr lang="ja-JP" altLang="en-US" dirty="0"/>
              <a:t>→</a:t>
            </a:r>
            <a:r>
              <a:rPr lang="en-US" altLang="ja-JP" dirty="0"/>
              <a:t>L)</a:t>
            </a:r>
            <a:r>
              <a:rPr lang="ja-JP" altLang="en-US" dirty="0"/>
              <a:t>が得意だが</a:t>
            </a:r>
            <a:r>
              <a:rPr lang="en-US" altLang="ja-JP" dirty="0"/>
              <a:t>H</a:t>
            </a:r>
            <a:r>
              <a:rPr lang="ja-JP" altLang="en-US" dirty="0"/>
              <a:t>レベルの伝達が苦手</a:t>
            </a:r>
            <a:endParaRPr lang="en-US" altLang="ja-JP" dirty="0"/>
          </a:p>
        </p:txBody>
      </p:sp>
      <p:pic>
        <p:nvPicPr>
          <p:cNvPr id="4" name="オーディオ 3">
            <a:hlinkClick r:id="" action="ppaction://media"/>
            <a:extLst>
              <a:ext uri="{FF2B5EF4-FFF2-40B4-BE49-F238E27FC236}">
                <a16:creationId xmlns:a16="http://schemas.microsoft.com/office/drawing/2014/main" id="{A7CC834E-50D0-45E9-954E-23F755D205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95684899"/>
      </p:ext>
    </p:extLst>
  </p:cSld>
  <p:clrMapOvr>
    <a:masterClrMapping/>
  </p:clrMapOvr>
  <mc:AlternateContent xmlns:mc="http://schemas.openxmlformats.org/markup-compatibility/2006" xmlns:p14="http://schemas.microsoft.com/office/powerpoint/2010/main">
    <mc:Choice Requires="p14">
      <p:transition spd="slow" p14:dur="2000" advTm="104353"/>
    </mc:Choice>
    <mc:Fallback xmlns="">
      <p:transition spd="slow" advTm="104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88" x="8505825" y="3911600"/>
          <p14:tracePt t="695" x="8023225" y="3911600"/>
          <p14:tracePt t="703" x="7602538" y="3903663"/>
          <p14:tracePt t="711" x="7212013" y="3830638"/>
          <p14:tracePt t="720" x="6819900" y="3794125"/>
          <p14:tracePt t="728" x="6500813" y="3730625"/>
          <p14:tracePt t="736" x="6354763" y="3711575"/>
          <p14:tracePt t="743" x="6245225" y="3702050"/>
          <p14:tracePt t="752" x="6162675" y="3675063"/>
          <p14:tracePt t="761" x="6153150" y="3675063"/>
          <p14:tracePt t="904" x="6145213" y="3665538"/>
          <p14:tracePt t="928" x="6145213" y="3657600"/>
          <p14:tracePt t="936" x="6145213" y="3638550"/>
          <p14:tracePt t="953" x="6145213" y="3629025"/>
          <p14:tracePt t="961" x="6145213" y="3621088"/>
          <p14:tracePt t="1006" x="6145213" y="3602038"/>
          <p14:tracePt t="102888" x="6089650" y="3592513"/>
          <p14:tracePt t="102896" x="5889625" y="3592513"/>
          <p14:tracePt t="102903" x="5643563" y="3592513"/>
          <p14:tracePt t="102911" x="5378450" y="3592513"/>
          <p14:tracePt t="102919" x="5178425" y="3511550"/>
          <p14:tracePt t="102927" x="5049838" y="3465513"/>
          <p14:tracePt t="102935" x="4932363" y="3402013"/>
          <p14:tracePt t="102943" x="4868863" y="3355975"/>
          <p14:tracePt t="102951" x="4849813" y="3346450"/>
          <p14:tracePt t="102959" x="4832350" y="3346450"/>
          <p14:tracePt t="102975" x="4822825" y="3346450"/>
          <p14:tracePt t="103079" x="4895850" y="3346450"/>
          <p14:tracePt t="103088" x="5059363" y="3346450"/>
          <p14:tracePt t="103096" x="5251450" y="3346450"/>
          <p14:tracePt t="103103" x="5534025" y="3346450"/>
          <p14:tracePt t="103112" x="5862638" y="3346450"/>
          <p14:tracePt t="103120" x="6162675" y="3346450"/>
          <p14:tracePt t="103127" x="6464300" y="3346450"/>
          <p14:tracePt t="103135" x="6837363" y="3346450"/>
          <p14:tracePt t="103143" x="7146925" y="3365500"/>
          <p14:tracePt t="103151" x="7458075" y="3411538"/>
          <p14:tracePt t="103159" x="7831138" y="3519488"/>
          <p14:tracePt t="103167" x="8359775" y="3694113"/>
          <p14:tracePt t="103175" x="8770938" y="380365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2843213" y="1557338"/>
            <a:ext cx="4249737" cy="151288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52227" name="Rectangle 3"/>
          <p:cNvSpPr>
            <a:spLocks noChangeArrowheads="1"/>
          </p:cNvSpPr>
          <p:nvPr/>
        </p:nvSpPr>
        <p:spPr bwMode="auto">
          <a:xfrm>
            <a:off x="3276600" y="1557338"/>
            <a:ext cx="1295400" cy="438150"/>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228" name="Text Box 4"/>
          <p:cNvSpPr txBox="1">
            <a:spLocks noChangeArrowheads="1"/>
          </p:cNvSpPr>
          <p:nvPr/>
        </p:nvSpPr>
        <p:spPr bwMode="auto">
          <a:xfrm>
            <a:off x="2916238" y="2709863"/>
            <a:ext cx="2571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a:t>
            </a:r>
            <a:r>
              <a:rPr lang="ja-JP" altLang="en-US"/>
              <a:t>型サブストレート（土台）</a:t>
            </a:r>
          </a:p>
        </p:txBody>
      </p:sp>
      <p:grpSp>
        <p:nvGrpSpPr>
          <p:cNvPr id="52229" name="Group 5"/>
          <p:cNvGrpSpPr>
            <a:grpSpLocks/>
          </p:cNvGrpSpPr>
          <p:nvPr/>
        </p:nvGrpSpPr>
        <p:grpSpPr bwMode="auto">
          <a:xfrm>
            <a:off x="4572000" y="1347788"/>
            <a:ext cx="936625" cy="209550"/>
            <a:chOff x="2880" y="1385"/>
            <a:chExt cx="272" cy="136"/>
          </a:xfrm>
        </p:grpSpPr>
        <p:sp>
          <p:nvSpPr>
            <p:cNvPr id="52230" name="Rectangle 6"/>
            <p:cNvSpPr>
              <a:spLocks noChangeArrowheads="1"/>
            </p:cNvSpPr>
            <p:nvPr/>
          </p:nvSpPr>
          <p:spPr bwMode="auto">
            <a:xfrm>
              <a:off x="2880" y="1476"/>
              <a:ext cx="272" cy="45"/>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231" name="Rectangle 7"/>
            <p:cNvSpPr>
              <a:spLocks noChangeArrowheads="1"/>
            </p:cNvSpPr>
            <p:nvPr/>
          </p:nvSpPr>
          <p:spPr bwMode="auto">
            <a:xfrm>
              <a:off x="2880" y="1385"/>
              <a:ext cx="272" cy="9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2233" name="Rectangle 9"/>
          <p:cNvSpPr>
            <a:spLocks noChangeArrowheads="1"/>
          </p:cNvSpPr>
          <p:nvPr/>
        </p:nvSpPr>
        <p:spPr bwMode="auto">
          <a:xfrm>
            <a:off x="5508625" y="1557338"/>
            <a:ext cx="1295400" cy="438150"/>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52234" name="Group 10"/>
          <p:cNvGrpSpPr>
            <a:grpSpLocks/>
          </p:cNvGrpSpPr>
          <p:nvPr/>
        </p:nvGrpSpPr>
        <p:grpSpPr bwMode="auto">
          <a:xfrm>
            <a:off x="4716463" y="3221038"/>
            <a:ext cx="431800" cy="144462"/>
            <a:chOff x="2789" y="4019"/>
            <a:chExt cx="272" cy="91"/>
          </a:xfrm>
        </p:grpSpPr>
        <p:sp>
          <p:nvSpPr>
            <p:cNvPr id="52235" name="Line 11"/>
            <p:cNvSpPr>
              <a:spLocks noChangeShapeType="1"/>
            </p:cNvSpPr>
            <p:nvPr/>
          </p:nvSpPr>
          <p:spPr bwMode="auto">
            <a:xfrm>
              <a:off x="2789" y="401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36" name="Line 12"/>
            <p:cNvSpPr>
              <a:spLocks noChangeShapeType="1"/>
            </p:cNvSpPr>
            <p:nvPr/>
          </p:nvSpPr>
          <p:spPr bwMode="auto">
            <a:xfrm flipH="1">
              <a:off x="280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37" name="Line 13"/>
            <p:cNvSpPr>
              <a:spLocks noChangeShapeType="1"/>
            </p:cNvSpPr>
            <p:nvPr/>
          </p:nvSpPr>
          <p:spPr bwMode="auto">
            <a:xfrm flipH="1">
              <a:off x="285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38" name="Line 14"/>
            <p:cNvSpPr>
              <a:spLocks noChangeShapeType="1"/>
            </p:cNvSpPr>
            <p:nvPr/>
          </p:nvSpPr>
          <p:spPr bwMode="auto">
            <a:xfrm flipH="1">
              <a:off x="289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39" name="Line 15"/>
            <p:cNvSpPr>
              <a:spLocks noChangeShapeType="1"/>
            </p:cNvSpPr>
            <p:nvPr/>
          </p:nvSpPr>
          <p:spPr bwMode="auto">
            <a:xfrm flipH="1">
              <a:off x="294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40" name="Line 16"/>
            <p:cNvSpPr>
              <a:spLocks noChangeShapeType="1"/>
            </p:cNvSpPr>
            <p:nvPr/>
          </p:nvSpPr>
          <p:spPr bwMode="auto">
            <a:xfrm flipH="1">
              <a:off x="298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2241" name="Line 17"/>
          <p:cNvSpPr>
            <a:spLocks noChangeShapeType="1"/>
          </p:cNvSpPr>
          <p:nvPr/>
        </p:nvSpPr>
        <p:spPr bwMode="auto">
          <a:xfrm>
            <a:off x="4932363" y="3076575"/>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42" name="Line 18"/>
          <p:cNvSpPr>
            <a:spLocks noChangeShapeType="1"/>
          </p:cNvSpPr>
          <p:nvPr/>
        </p:nvSpPr>
        <p:spPr bwMode="auto">
          <a:xfrm flipV="1">
            <a:off x="3924300" y="1058863"/>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52" name="Line 28"/>
          <p:cNvSpPr>
            <a:spLocks noChangeShapeType="1"/>
          </p:cNvSpPr>
          <p:nvPr/>
        </p:nvSpPr>
        <p:spPr bwMode="auto">
          <a:xfrm flipV="1">
            <a:off x="6300788" y="1058863"/>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58" name="Line 34"/>
          <p:cNvSpPr>
            <a:spLocks noChangeShapeType="1"/>
          </p:cNvSpPr>
          <p:nvPr/>
        </p:nvSpPr>
        <p:spPr bwMode="auto">
          <a:xfrm flipV="1">
            <a:off x="5003800" y="842963"/>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59" name="Text Box 35"/>
          <p:cNvSpPr txBox="1">
            <a:spLocks noChangeArrowheads="1"/>
          </p:cNvSpPr>
          <p:nvPr/>
        </p:nvSpPr>
        <p:spPr bwMode="auto">
          <a:xfrm>
            <a:off x="4716463" y="4762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G</a:t>
            </a:r>
          </a:p>
        </p:txBody>
      </p:sp>
      <p:sp>
        <p:nvSpPr>
          <p:cNvPr id="52260" name="Text Box 36"/>
          <p:cNvSpPr txBox="1">
            <a:spLocks noChangeArrowheads="1"/>
          </p:cNvSpPr>
          <p:nvPr/>
        </p:nvSpPr>
        <p:spPr bwMode="auto">
          <a:xfrm>
            <a:off x="3563938" y="70008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S</a:t>
            </a:r>
          </a:p>
        </p:txBody>
      </p:sp>
      <p:sp>
        <p:nvSpPr>
          <p:cNvPr id="52261" name="Text Box 37"/>
          <p:cNvSpPr txBox="1">
            <a:spLocks noChangeArrowheads="1"/>
          </p:cNvSpPr>
          <p:nvPr/>
        </p:nvSpPr>
        <p:spPr bwMode="auto">
          <a:xfrm>
            <a:off x="7175500" y="7000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a:t>
            </a:r>
          </a:p>
        </p:txBody>
      </p:sp>
      <p:sp>
        <p:nvSpPr>
          <p:cNvPr id="52262" name="Text Box 38"/>
          <p:cNvSpPr txBox="1">
            <a:spLocks noChangeArrowheads="1"/>
          </p:cNvSpPr>
          <p:nvPr/>
        </p:nvSpPr>
        <p:spPr bwMode="auto">
          <a:xfrm>
            <a:off x="5580063" y="1557338"/>
            <a:ext cx="122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a:t>
            </a:r>
            <a:r>
              <a:rPr lang="ja-JP" altLang="en-US"/>
              <a:t>型拡散層</a:t>
            </a:r>
          </a:p>
        </p:txBody>
      </p:sp>
      <p:sp>
        <p:nvSpPr>
          <p:cNvPr id="52263" name="Text Box 39"/>
          <p:cNvSpPr txBox="1">
            <a:spLocks noChangeArrowheads="1"/>
          </p:cNvSpPr>
          <p:nvPr/>
        </p:nvSpPr>
        <p:spPr bwMode="auto">
          <a:xfrm>
            <a:off x="3276600" y="1635125"/>
            <a:ext cx="1225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a:t>
            </a:r>
            <a:r>
              <a:rPr lang="ja-JP" altLang="en-US"/>
              <a:t>型拡散層</a:t>
            </a:r>
          </a:p>
        </p:txBody>
      </p:sp>
      <p:sp>
        <p:nvSpPr>
          <p:cNvPr id="52265" name="Text Box 41"/>
          <p:cNvSpPr txBox="1">
            <a:spLocks noChangeArrowheads="1"/>
          </p:cNvSpPr>
          <p:nvPr/>
        </p:nvSpPr>
        <p:spPr bwMode="auto">
          <a:xfrm>
            <a:off x="4932363" y="627063"/>
            <a:ext cx="17510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＋の電圧を印加</a:t>
            </a:r>
          </a:p>
        </p:txBody>
      </p:sp>
      <p:sp>
        <p:nvSpPr>
          <p:cNvPr id="52266" name="Text Box 42"/>
          <p:cNvSpPr txBox="1">
            <a:spLocks noChangeArrowheads="1"/>
          </p:cNvSpPr>
          <p:nvPr/>
        </p:nvSpPr>
        <p:spPr bwMode="auto">
          <a:xfrm>
            <a:off x="4427538" y="1052513"/>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a:t>
            </a:r>
          </a:p>
        </p:txBody>
      </p:sp>
      <p:sp>
        <p:nvSpPr>
          <p:cNvPr id="52268" name="Rectangle 44"/>
          <p:cNvSpPr>
            <a:spLocks noChangeArrowheads="1"/>
          </p:cNvSpPr>
          <p:nvPr/>
        </p:nvSpPr>
        <p:spPr bwMode="auto">
          <a:xfrm>
            <a:off x="4572000" y="1563688"/>
            <a:ext cx="936625" cy="144462"/>
          </a:xfrm>
          <a:prstGeom prst="rect">
            <a:avLst/>
          </a:prstGeom>
          <a:solidFill>
            <a:srgbClr val="99FF99"/>
          </a:solidFill>
          <a:ln w="9525">
            <a:solidFill>
              <a:srgbClr val="99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269" name="Rectangle 45"/>
          <p:cNvSpPr>
            <a:spLocks noChangeArrowheads="1"/>
          </p:cNvSpPr>
          <p:nvPr/>
        </p:nvSpPr>
        <p:spPr bwMode="auto">
          <a:xfrm>
            <a:off x="2770188" y="4357688"/>
            <a:ext cx="4249737" cy="151288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52270" name="Rectangle 46"/>
          <p:cNvSpPr>
            <a:spLocks noChangeArrowheads="1"/>
          </p:cNvSpPr>
          <p:nvPr/>
        </p:nvSpPr>
        <p:spPr bwMode="auto">
          <a:xfrm>
            <a:off x="3203575" y="4357688"/>
            <a:ext cx="1295400" cy="438150"/>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271" name="Text Box 47"/>
          <p:cNvSpPr txBox="1">
            <a:spLocks noChangeArrowheads="1"/>
          </p:cNvSpPr>
          <p:nvPr/>
        </p:nvSpPr>
        <p:spPr bwMode="auto">
          <a:xfrm>
            <a:off x="2843213" y="5510213"/>
            <a:ext cx="2571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a:t>
            </a:r>
            <a:r>
              <a:rPr lang="ja-JP" altLang="en-US"/>
              <a:t>型サブストレート（土台）</a:t>
            </a:r>
          </a:p>
        </p:txBody>
      </p:sp>
      <p:grpSp>
        <p:nvGrpSpPr>
          <p:cNvPr id="52272" name="Group 48"/>
          <p:cNvGrpSpPr>
            <a:grpSpLocks/>
          </p:cNvGrpSpPr>
          <p:nvPr/>
        </p:nvGrpSpPr>
        <p:grpSpPr bwMode="auto">
          <a:xfrm>
            <a:off x="4498975" y="4148138"/>
            <a:ext cx="936625" cy="209550"/>
            <a:chOff x="2880" y="1385"/>
            <a:chExt cx="272" cy="136"/>
          </a:xfrm>
        </p:grpSpPr>
        <p:sp>
          <p:nvSpPr>
            <p:cNvPr id="52273" name="Rectangle 49"/>
            <p:cNvSpPr>
              <a:spLocks noChangeArrowheads="1"/>
            </p:cNvSpPr>
            <p:nvPr/>
          </p:nvSpPr>
          <p:spPr bwMode="auto">
            <a:xfrm>
              <a:off x="2880" y="1476"/>
              <a:ext cx="272" cy="45"/>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274" name="Rectangle 50"/>
            <p:cNvSpPr>
              <a:spLocks noChangeArrowheads="1"/>
            </p:cNvSpPr>
            <p:nvPr/>
          </p:nvSpPr>
          <p:spPr bwMode="auto">
            <a:xfrm>
              <a:off x="2880" y="1385"/>
              <a:ext cx="272" cy="9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2275" name="Rectangle 51"/>
          <p:cNvSpPr>
            <a:spLocks noChangeArrowheads="1"/>
          </p:cNvSpPr>
          <p:nvPr/>
        </p:nvSpPr>
        <p:spPr bwMode="auto">
          <a:xfrm>
            <a:off x="5435600" y="4357688"/>
            <a:ext cx="1295400" cy="438150"/>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52276" name="Group 52"/>
          <p:cNvGrpSpPr>
            <a:grpSpLocks/>
          </p:cNvGrpSpPr>
          <p:nvPr/>
        </p:nvGrpSpPr>
        <p:grpSpPr bwMode="auto">
          <a:xfrm>
            <a:off x="4643438" y="6021388"/>
            <a:ext cx="431800" cy="144462"/>
            <a:chOff x="2789" y="4019"/>
            <a:chExt cx="272" cy="91"/>
          </a:xfrm>
        </p:grpSpPr>
        <p:sp>
          <p:nvSpPr>
            <p:cNvPr id="52277" name="Line 53"/>
            <p:cNvSpPr>
              <a:spLocks noChangeShapeType="1"/>
            </p:cNvSpPr>
            <p:nvPr/>
          </p:nvSpPr>
          <p:spPr bwMode="auto">
            <a:xfrm>
              <a:off x="2789" y="401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78" name="Line 54"/>
            <p:cNvSpPr>
              <a:spLocks noChangeShapeType="1"/>
            </p:cNvSpPr>
            <p:nvPr/>
          </p:nvSpPr>
          <p:spPr bwMode="auto">
            <a:xfrm flipH="1">
              <a:off x="280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79" name="Line 55"/>
            <p:cNvSpPr>
              <a:spLocks noChangeShapeType="1"/>
            </p:cNvSpPr>
            <p:nvPr/>
          </p:nvSpPr>
          <p:spPr bwMode="auto">
            <a:xfrm flipH="1">
              <a:off x="285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80" name="Line 56"/>
            <p:cNvSpPr>
              <a:spLocks noChangeShapeType="1"/>
            </p:cNvSpPr>
            <p:nvPr/>
          </p:nvSpPr>
          <p:spPr bwMode="auto">
            <a:xfrm flipH="1">
              <a:off x="289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81" name="Line 57"/>
            <p:cNvSpPr>
              <a:spLocks noChangeShapeType="1"/>
            </p:cNvSpPr>
            <p:nvPr/>
          </p:nvSpPr>
          <p:spPr bwMode="auto">
            <a:xfrm flipH="1">
              <a:off x="294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82" name="Line 58"/>
            <p:cNvSpPr>
              <a:spLocks noChangeShapeType="1"/>
            </p:cNvSpPr>
            <p:nvPr/>
          </p:nvSpPr>
          <p:spPr bwMode="auto">
            <a:xfrm flipH="1">
              <a:off x="298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2283" name="Line 59"/>
          <p:cNvSpPr>
            <a:spLocks noChangeShapeType="1"/>
          </p:cNvSpPr>
          <p:nvPr/>
        </p:nvSpPr>
        <p:spPr bwMode="auto">
          <a:xfrm>
            <a:off x="4859338" y="5876925"/>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84" name="Line 60"/>
          <p:cNvSpPr>
            <a:spLocks noChangeShapeType="1"/>
          </p:cNvSpPr>
          <p:nvPr/>
        </p:nvSpPr>
        <p:spPr bwMode="auto">
          <a:xfrm flipV="1">
            <a:off x="3851275" y="3859213"/>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85" name="Line 61"/>
          <p:cNvSpPr>
            <a:spLocks noChangeShapeType="1"/>
          </p:cNvSpPr>
          <p:nvPr/>
        </p:nvSpPr>
        <p:spPr bwMode="auto">
          <a:xfrm flipV="1">
            <a:off x="6227763" y="3859213"/>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86" name="Line 62"/>
          <p:cNvSpPr>
            <a:spLocks noChangeShapeType="1"/>
          </p:cNvSpPr>
          <p:nvPr/>
        </p:nvSpPr>
        <p:spPr bwMode="auto">
          <a:xfrm flipV="1">
            <a:off x="4930775" y="3643313"/>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287" name="Text Box 63"/>
          <p:cNvSpPr txBox="1">
            <a:spLocks noChangeArrowheads="1"/>
          </p:cNvSpPr>
          <p:nvPr/>
        </p:nvSpPr>
        <p:spPr bwMode="auto">
          <a:xfrm>
            <a:off x="4643438" y="32766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G</a:t>
            </a:r>
          </a:p>
        </p:txBody>
      </p:sp>
      <p:sp>
        <p:nvSpPr>
          <p:cNvPr id="52288" name="Text Box 64"/>
          <p:cNvSpPr txBox="1">
            <a:spLocks noChangeArrowheads="1"/>
          </p:cNvSpPr>
          <p:nvPr/>
        </p:nvSpPr>
        <p:spPr bwMode="auto">
          <a:xfrm>
            <a:off x="3490913" y="35004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S</a:t>
            </a:r>
          </a:p>
        </p:txBody>
      </p:sp>
      <p:sp>
        <p:nvSpPr>
          <p:cNvPr id="52289" name="Text Box 65"/>
          <p:cNvSpPr txBox="1">
            <a:spLocks noChangeArrowheads="1"/>
          </p:cNvSpPr>
          <p:nvPr/>
        </p:nvSpPr>
        <p:spPr bwMode="auto">
          <a:xfrm>
            <a:off x="7102475" y="35004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a:t>
            </a:r>
          </a:p>
        </p:txBody>
      </p:sp>
      <p:sp>
        <p:nvSpPr>
          <p:cNvPr id="52290" name="Text Box 66"/>
          <p:cNvSpPr txBox="1">
            <a:spLocks noChangeArrowheads="1"/>
          </p:cNvSpPr>
          <p:nvPr/>
        </p:nvSpPr>
        <p:spPr bwMode="auto">
          <a:xfrm>
            <a:off x="5507038" y="4357688"/>
            <a:ext cx="122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a:t>
            </a:r>
            <a:r>
              <a:rPr lang="ja-JP" altLang="en-US"/>
              <a:t>型拡散層</a:t>
            </a:r>
          </a:p>
        </p:txBody>
      </p:sp>
      <p:sp>
        <p:nvSpPr>
          <p:cNvPr id="52291" name="Text Box 67"/>
          <p:cNvSpPr txBox="1">
            <a:spLocks noChangeArrowheads="1"/>
          </p:cNvSpPr>
          <p:nvPr/>
        </p:nvSpPr>
        <p:spPr bwMode="auto">
          <a:xfrm>
            <a:off x="3203575" y="4435475"/>
            <a:ext cx="1225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a:t>
            </a:r>
            <a:r>
              <a:rPr lang="ja-JP" altLang="en-US"/>
              <a:t>型拡散層</a:t>
            </a:r>
          </a:p>
        </p:txBody>
      </p:sp>
      <p:sp>
        <p:nvSpPr>
          <p:cNvPr id="52292" name="Text Box 68"/>
          <p:cNvSpPr txBox="1">
            <a:spLocks noChangeArrowheads="1"/>
          </p:cNvSpPr>
          <p:nvPr/>
        </p:nvSpPr>
        <p:spPr bwMode="auto">
          <a:xfrm>
            <a:off x="4859338" y="3427413"/>
            <a:ext cx="17510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＋の電圧を印加</a:t>
            </a:r>
          </a:p>
        </p:txBody>
      </p:sp>
      <p:sp>
        <p:nvSpPr>
          <p:cNvPr id="52293" name="Text Box 69"/>
          <p:cNvSpPr txBox="1">
            <a:spLocks noChangeArrowheads="1"/>
          </p:cNvSpPr>
          <p:nvPr/>
        </p:nvSpPr>
        <p:spPr bwMode="auto">
          <a:xfrm>
            <a:off x="4354513" y="3852863"/>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a:t>
            </a:r>
          </a:p>
        </p:txBody>
      </p:sp>
      <p:sp>
        <p:nvSpPr>
          <p:cNvPr id="52294" name="Rectangle 70"/>
          <p:cNvSpPr>
            <a:spLocks noChangeArrowheads="1"/>
          </p:cNvSpPr>
          <p:nvPr/>
        </p:nvSpPr>
        <p:spPr bwMode="auto">
          <a:xfrm>
            <a:off x="4498975" y="4364038"/>
            <a:ext cx="936625" cy="144462"/>
          </a:xfrm>
          <a:prstGeom prst="rect">
            <a:avLst/>
          </a:prstGeom>
          <a:solidFill>
            <a:srgbClr val="99FF99"/>
          </a:solidFill>
          <a:ln w="9525">
            <a:solidFill>
              <a:srgbClr val="99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295" name="Text Box 71"/>
          <p:cNvSpPr txBox="1">
            <a:spLocks noChangeArrowheads="1"/>
          </p:cNvSpPr>
          <p:nvPr/>
        </p:nvSpPr>
        <p:spPr bwMode="auto">
          <a:xfrm>
            <a:off x="3419475" y="39338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H</a:t>
            </a:r>
          </a:p>
        </p:txBody>
      </p:sp>
      <p:sp>
        <p:nvSpPr>
          <p:cNvPr id="52296" name="Text Box 72"/>
          <p:cNvSpPr txBox="1">
            <a:spLocks noChangeArrowheads="1"/>
          </p:cNvSpPr>
          <p:nvPr/>
        </p:nvSpPr>
        <p:spPr bwMode="auto">
          <a:xfrm>
            <a:off x="5867400" y="39338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H</a:t>
            </a:r>
          </a:p>
        </p:txBody>
      </p:sp>
      <p:sp>
        <p:nvSpPr>
          <p:cNvPr id="52297" name="Text Box 73"/>
          <p:cNvSpPr txBox="1">
            <a:spLocks noChangeArrowheads="1"/>
          </p:cNvSpPr>
          <p:nvPr/>
        </p:nvSpPr>
        <p:spPr bwMode="auto">
          <a:xfrm>
            <a:off x="4787900" y="42211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H</a:t>
            </a:r>
          </a:p>
        </p:txBody>
      </p:sp>
      <p:sp>
        <p:nvSpPr>
          <p:cNvPr id="52298" name="Text Box 74"/>
          <p:cNvSpPr txBox="1">
            <a:spLocks noChangeArrowheads="1"/>
          </p:cNvSpPr>
          <p:nvPr/>
        </p:nvSpPr>
        <p:spPr bwMode="auto">
          <a:xfrm>
            <a:off x="3563938" y="9810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0066FF"/>
                </a:solidFill>
              </a:rPr>
              <a:t>L</a:t>
            </a:r>
          </a:p>
        </p:txBody>
      </p:sp>
      <p:sp>
        <p:nvSpPr>
          <p:cNvPr id="52299" name="Text Box 75"/>
          <p:cNvSpPr txBox="1">
            <a:spLocks noChangeArrowheads="1"/>
          </p:cNvSpPr>
          <p:nvPr/>
        </p:nvSpPr>
        <p:spPr bwMode="auto">
          <a:xfrm>
            <a:off x="6372225" y="9810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0066FF"/>
                </a:solidFill>
              </a:rPr>
              <a:t>L</a:t>
            </a:r>
          </a:p>
        </p:txBody>
      </p:sp>
      <p:sp>
        <p:nvSpPr>
          <p:cNvPr id="52300" name="Text Box 76"/>
          <p:cNvSpPr txBox="1">
            <a:spLocks noChangeArrowheads="1"/>
          </p:cNvSpPr>
          <p:nvPr/>
        </p:nvSpPr>
        <p:spPr bwMode="auto">
          <a:xfrm>
            <a:off x="4859338" y="1484313"/>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0066FF"/>
                </a:solidFill>
              </a:rPr>
              <a:t>L</a:t>
            </a:r>
          </a:p>
        </p:txBody>
      </p:sp>
      <p:sp>
        <p:nvSpPr>
          <p:cNvPr id="52301" name="Line 77"/>
          <p:cNvSpPr>
            <a:spLocks noChangeShapeType="1"/>
          </p:cNvSpPr>
          <p:nvPr/>
        </p:nvSpPr>
        <p:spPr bwMode="auto">
          <a:xfrm>
            <a:off x="4851400" y="4710113"/>
            <a:ext cx="0" cy="1008062"/>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302" name="Text Box 78"/>
          <p:cNvSpPr txBox="1">
            <a:spLocks noChangeArrowheads="1"/>
          </p:cNvSpPr>
          <p:nvPr/>
        </p:nvSpPr>
        <p:spPr bwMode="auto">
          <a:xfrm>
            <a:off x="7064375" y="5075238"/>
            <a:ext cx="21875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電位差が生じる</a:t>
            </a:r>
          </a:p>
          <a:p>
            <a:r>
              <a:rPr lang="ja-JP" altLang="en-US"/>
              <a:t>→コンデンサを</a:t>
            </a:r>
          </a:p>
          <a:p>
            <a:r>
              <a:rPr lang="ja-JP" altLang="en-US"/>
              <a:t>充電するのに時間が</a:t>
            </a:r>
          </a:p>
          <a:p>
            <a:r>
              <a:rPr lang="ja-JP" altLang="en-US"/>
              <a:t>掛かる</a:t>
            </a:r>
          </a:p>
        </p:txBody>
      </p:sp>
      <p:sp>
        <p:nvSpPr>
          <p:cNvPr id="52303" name="Text Box 79"/>
          <p:cNvSpPr txBox="1">
            <a:spLocks noChangeArrowheads="1"/>
          </p:cNvSpPr>
          <p:nvPr/>
        </p:nvSpPr>
        <p:spPr bwMode="auto">
          <a:xfrm>
            <a:off x="7019925" y="1412875"/>
            <a:ext cx="19335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サブストレートとの</a:t>
            </a:r>
          </a:p>
          <a:p>
            <a:r>
              <a:rPr lang="ja-JP" altLang="en-US"/>
              <a:t>間で</a:t>
            </a:r>
          </a:p>
          <a:p>
            <a:r>
              <a:rPr lang="ja-JP" altLang="en-US"/>
              <a:t>電位差が生じない</a:t>
            </a:r>
          </a:p>
        </p:txBody>
      </p:sp>
      <p:sp>
        <p:nvSpPr>
          <p:cNvPr id="52304" name="Text Box 80"/>
          <p:cNvSpPr txBox="1">
            <a:spLocks noChangeArrowheads="1"/>
          </p:cNvSpPr>
          <p:nvPr/>
        </p:nvSpPr>
        <p:spPr bwMode="auto">
          <a:xfrm>
            <a:off x="603250" y="476250"/>
            <a:ext cx="2057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nMOS</a:t>
            </a:r>
            <a:r>
              <a:rPr lang="ja-JP" altLang="en-US"/>
              <a:t>は</a:t>
            </a:r>
            <a:r>
              <a:rPr lang="en-US" altLang="ja-JP"/>
              <a:t>L</a:t>
            </a:r>
            <a:r>
              <a:rPr lang="ja-JP" altLang="en-US"/>
              <a:t>レベルを</a:t>
            </a:r>
          </a:p>
          <a:p>
            <a:r>
              <a:rPr lang="ja-JP" altLang="en-US"/>
              <a:t>伝達するのは得意</a:t>
            </a:r>
          </a:p>
          <a:p>
            <a:r>
              <a:rPr lang="en-US" altLang="ja-JP"/>
              <a:t>H→L</a:t>
            </a:r>
            <a:r>
              <a:rPr lang="ja-JP" altLang="en-US"/>
              <a:t>は高速</a:t>
            </a:r>
          </a:p>
          <a:p>
            <a:endParaRPr lang="ja-JP" altLang="en-US"/>
          </a:p>
          <a:p>
            <a:r>
              <a:rPr lang="en-US" altLang="ja-JP"/>
              <a:t>H</a:t>
            </a:r>
            <a:r>
              <a:rPr lang="ja-JP" altLang="en-US"/>
              <a:t>レベルを伝達する</a:t>
            </a:r>
          </a:p>
          <a:p>
            <a:r>
              <a:rPr lang="ja-JP" altLang="en-US"/>
              <a:t>のは苦手</a:t>
            </a:r>
          </a:p>
          <a:p>
            <a:r>
              <a:rPr lang="en-US" altLang="ja-JP"/>
              <a:t>L→H</a:t>
            </a:r>
            <a:r>
              <a:rPr lang="ja-JP" altLang="en-US"/>
              <a:t>は遅い</a:t>
            </a:r>
          </a:p>
        </p:txBody>
      </p:sp>
      <p:pic>
        <p:nvPicPr>
          <p:cNvPr id="2" name="オーディオ 1">
            <a:hlinkClick r:id="" action="ppaction://media"/>
            <a:extLst>
              <a:ext uri="{FF2B5EF4-FFF2-40B4-BE49-F238E27FC236}">
                <a16:creationId xmlns:a16="http://schemas.microsoft.com/office/drawing/2014/main" id="{77EE39BC-EF62-4F21-B629-17DE842489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61741673"/>
      </p:ext>
    </p:extLst>
  </p:cSld>
  <p:clrMapOvr>
    <a:masterClrMapping/>
  </p:clrMapOvr>
  <mc:AlternateContent xmlns:mc="http://schemas.openxmlformats.org/markup-compatibility/2006" xmlns:p14="http://schemas.microsoft.com/office/powerpoint/2010/main">
    <mc:Choice Requires="p14">
      <p:transition spd="slow" p14:dur="2000" advTm="62868"/>
    </mc:Choice>
    <mc:Fallback xmlns="">
      <p:transition spd="slow" advTm="62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36" x="8378825" y="3455988"/>
          <p14:tracePt t="443" x="7931150" y="3455988"/>
          <p14:tracePt t="450" x="7521575" y="3455988"/>
          <p14:tracePt t="460" x="7219950" y="3455988"/>
          <p14:tracePt t="466" x="6964363" y="3455988"/>
          <p14:tracePt t="475" x="6737350" y="3455988"/>
          <p14:tracePt t="482" x="6508750" y="3455988"/>
          <p14:tracePt t="490" x="6345238" y="3455988"/>
          <p14:tracePt t="498" x="6199188" y="3455988"/>
          <p14:tracePt t="506" x="6108700" y="3455988"/>
          <p14:tracePt t="514" x="6053138" y="3455988"/>
          <p14:tracePt t="522" x="6016625" y="3455988"/>
          <p14:tracePt t="530" x="6007100" y="3455988"/>
          <p14:tracePt t="538" x="5989638" y="3455988"/>
          <p14:tracePt t="699" x="5980113" y="3438525"/>
          <p14:tracePt t="707" x="5980113" y="3429000"/>
          <p14:tracePt t="715" x="5980113" y="3411538"/>
          <p14:tracePt t="724" x="5972175" y="3382963"/>
          <p14:tracePt t="731" x="5972175" y="3375025"/>
          <p14:tracePt t="739" x="5962650" y="3365500"/>
          <p14:tracePt t="748" x="5953125" y="3328988"/>
          <p14:tracePt t="755" x="5943600" y="3319463"/>
          <p14:tracePt t="764" x="5935663" y="3319463"/>
          <p14:tracePt t="788" x="5916613" y="3302000"/>
          <p14:tracePt t="1026" x="5916613" y="3282950"/>
          <p14:tracePt t="1034" x="5916613" y="3273425"/>
          <p14:tracePt t="1042" x="5916613" y="3265488"/>
          <p14:tracePt t="1050" x="5916613" y="3255963"/>
          <p14:tracePt t="1099" x="5916613" y="3246438"/>
          <p14:tracePt t="2923" x="5916613" y="3236913"/>
          <p14:tracePt t="2930" x="5916613" y="3228975"/>
          <p14:tracePt t="4674" x="5907088" y="3209925"/>
          <p14:tracePt t="4682" x="5889625" y="3173413"/>
          <p14:tracePt t="4690" x="5889625" y="3146425"/>
          <p14:tracePt t="4698" x="5880100" y="3127375"/>
          <p14:tracePt t="4706" x="5880100" y="3119438"/>
          <p14:tracePt t="4714" x="5870575" y="3109913"/>
          <p14:tracePt t="5106" x="5862638" y="3100388"/>
          <p14:tracePt t="5122" x="5843588" y="3100388"/>
          <p14:tracePt t="5131" x="5843588" y="3109913"/>
          <p14:tracePt t="5139" x="5843588" y="3119438"/>
          <p14:tracePt t="5155" x="5843588" y="3127375"/>
          <p14:tracePt t="5163" x="5834063" y="3136900"/>
          <p14:tracePt t="5171" x="5834063" y="3146425"/>
          <p14:tracePt t="5883" x="5834063" y="3127375"/>
          <p14:tracePt t="5892" x="5834063" y="3119438"/>
          <p14:tracePt t="6931" x="5834063" y="3109913"/>
          <p14:tracePt t="6955" x="5834063" y="3082925"/>
          <p14:tracePt t="6963" x="5834063" y="3073400"/>
          <p14:tracePt t="6979" x="5834063" y="3046413"/>
          <p14:tracePt t="6987" x="5834063" y="3036888"/>
          <p14:tracePt t="7003" x="5834063" y="3027363"/>
          <p14:tracePt t="7419" x="5834063" y="3000375"/>
          <p14:tracePt t="7426" x="5834063" y="2946400"/>
          <p14:tracePt t="7434" x="5797550" y="2917825"/>
          <p14:tracePt t="7442" x="5770563" y="2881313"/>
          <p14:tracePt t="7450" x="5734050" y="2817813"/>
          <p14:tracePt t="7458" x="5707063" y="2800350"/>
          <p14:tracePt t="7466" x="5680075" y="2754313"/>
          <p14:tracePt t="7475" x="5653088" y="2727325"/>
          <p14:tracePt t="7482" x="5624513" y="2690813"/>
          <p14:tracePt t="7494" x="5607050" y="2671763"/>
          <p14:tracePt t="7499" x="5588000" y="2644775"/>
          <p14:tracePt t="7511" x="5580063" y="2635250"/>
          <p14:tracePt t="7515" x="5561013" y="2608263"/>
          <p14:tracePt t="7523" x="5543550" y="2589213"/>
          <p14:tracePt t="7532" x="5534025" y="2571750"/>
          <p14:tracePt t="7539" x="5514975" y="2554288"/>
          <p14:tracePt t="7546" x="5478463" y="2517775"/>
          <p14:tracePt t="7554" x="5451475" y="2508250"/>
          <p14:tracePt t="7562" x="5414963" y="2489200"/>
          <p14:tracePt t="7570" x="5360988" y="2462213"/>
          <p14:tracePt t="7578" x="5297488" y="2444750"/>
          <p14:tracePt t="7586" x="5241925" y="2425700"/>
          <p14:tracePt t="7594" x="5178425" y="2408238"/>
          <p14:tracePt t="7602" x="5078413" y="2362200"/>
          <p14:tracePt t="7610" x="4995863" y="2325688"/>
          <p14:tracePt t="7618" x="4941888" y="2298700"/>
          <p14:tracePt t="7627" x="4868863" y="2243138"/>
          <p14:tracePt t="7635" x="4776788" y="2189163"/>
          <p14:tracePt t="7643" x="4713288" y="2160588"/>
          <p14:tracePt t="7651" x="4594225" y="2089150"/>
          <p14:tracePt t="7660" x="4513263" y="2033588"/>
          <p14:tracePt t="7667" x="4430713" y="1997075"/>
          <p14:tracePt t="7677" x="4330700" y="1943100"/>
          <p14:tracePt t="7683" x="4230688" y="1878013"/>
          <p14:tracePt t="7693" x="4165600" y="1833563"/>
          <p14:tracePt t="7699" x="4084638" y="1760538"/>
          <p14:tracePt t="7709" x="3965575" y="1687513"/>
          <p14:tracePt t="7715" x="3865563" y="1614488"/>
          <p14:tracePt t="7723" x="3765550" y="1541463"/>
          <p14:tracePt t="7731" x="3665538" y="1485900"/>
          <p14:tracePt t="7739" x="3582988" y="1431925"/>
          <p14:tracePt t="7748" x="3463925" y="1385888"/>
          <p14:tracePt t="7755" x="3400425" y="1331913"/>
          <p14:tracePt t="7764" x="3336925" y="1285875"/>
          <p14:tracePt t="7771" x="3273425" y="1258888"/>
          <p14:tracePt t="7780" x="3190875" y="1203325"/>
          <p14:tracePt t="7787" x="3136900" y="1195388"/>
          <p14:tracePt t="7795" x="3035300" y="1130300"/>
          <p14:tracePt t="7803" x="2954338" y="1122363"/>
          <p14:tracePt t="7811" x="2908300" y="1093788"/>
          <p14:tracePt t="7819" x="2871788" y="1085850"/>
          <p14:tracePt t="7826" x="2844800" y="1076325"/>
          <p14:tracePt t="7835" x="2798763" y="1066800"/>
          <p14:tracePt t="7843" x="2752725" y="1049338"/>
          <p14:tracePt t="7851" x="2725738" y="1049338"/>
          <p14:tracePt t="7860" x="2679700" y="1020763"/>
          <p14:tracePt t="7866" x="2625725" y="1020763"/>
          <p14:tracePt t="7876" x="2589213" y="1003300"/>
          <p14:tracePt t="7883" x="2570163" y="993775"/>
          <p14:tracePt t="7893" x="2543175" y="976313"/>
          <p14:tracePt t="7899" x="2525713" y="966788"/>
          <p14:tracePt t="7909" x="2506663" y="947738"/>
          <p14:tracePt t="7915" x="2489200" y="939800"/>
          <p14:tracePt t="7923" x="2470150" y="939800"/>
          <p14:tracePt t="7931" x="2462213" y="939800"/>
          <p14:tracePt t="7946" x="2443163" y="930275"/>
          <p14:tracePt t="8035" x="2433638" y="930275"/>
          <p14:tracePt t="8371" x="2425700" y="939800"/>
          <p14:tracePt t="8379" x="2433638" y="966788"/>
          <p14:tracePt t="8387" x="2489200" y="1012825"/>
          <p14:tracePt t="8396" x="2579688" y="1066800"/>
          <p14:tracePt t="8403" x="2698750" y="1139825"/>
          <p14:tracePt t="8412" x="2798763" y="1212850"/>
          <p14:tracePt t="8419" x="2954338" y="1322388"/>
          <p14:tracePt t="8428" x="3117850" y="1468438"/>
          <p14:tracePt t="8435" x="3281363" y="1595438"/>
          <p14:tracePt t="8444" x="3446463" y="1741488"/>
          <p14:tracePt t="8451" x="3582988" y="1870075"/>
          <p14:tracePt t="8461" x="3719513" y="2006600"/>
          <p14:tracePt t="8467" x="3846513" y="2160588"/>
          <p14:tracePt t="8478" x="3965575" y="2289175"/>
          <p14:tracePt t="8483" x="4075113" y="2408238"/>
          <p14:tracePt t="8493" x="4165600" y="2525713"/>
          <p14:tracePt t="8499" x="4211638" y="2589213"/>
          <p14:tracePt t="8509" x="4284663" y="2654300"/>
          <p14:tracePt t="8515" x="4303713" y="2690813"/>
          <p14:tracePt t="8523" x="4321175" y="2708275"/>
          <p14:tracePt t="8539" x="4321175" y="2717800"/>
          <p14:tracePt t="8547" x="4330700" y="2717800"/>
          <p14:tracePt t="8619" x="4330700" y="2735263"/>
          <p14:tracePt t="8627" x="4330700" y="2744788"/>
          <p14:tracePt t="8635" x="4330700" y="2754313"/>
          <p14:tracePt t="8644" x="4330700" y="2763838"/>
          <p14:tracePt t="8650" x="4330700" y="2781300"/>
          <p14:tracePt t="8666" x="4330700" y="2790825"/>
          <p14:tracePt t="8676" x="4330700" y="2808288"/>
          <p14:tracePt t="8682" x="4330700" y="2827338"/>
          <p14:tracePt t="8693" x="4330700" y="2844800"/>
          <p14:tracePt t="8698" x="4330700" y="2863850"/>
          <p14:tracePt t="8709" x="4330700" y="2881313"/>
          <p14:tracePt t="8714" x="4311650" y="2909888"/>
          <p14:tracePt t="8723" x="4311650" y="2927350"/>
          <p14:tracePt t="8730" x="4311650" y="2973388"/>
          <p14:tracePt t="8738" x="4311650" y="2990850"/>
          <p14:tracePt t="8746" x="4311650" y="3046413"/>
          <p14:tracePt t="8754" x="4311650" y="3082925"/>
          <p14:tracePt t="8762" x="4311650" y="3127375"/>
          <p14:tracePt t="8770" x="4311650" y="3163888"/>
          <p14:tracePt t="8778" x="4311650" y="3192463"/>
          <p14:tracePt t="8786" x="4311650" y="3236913"/>
          <p14:tracePt t="8794" x="4321175" y="3246438"/>
          <p14:tracePt t="8802" x="4330700" y="3273425"/>
          <p14:tracePt t="8827" x="4340225" y="3292475"/>
          <p14:tracePt t="8898" x="4348163" y="3292475"/>
          <p14:tracePt t="8914" x="4357688" y="3292475"/>
          <p14:tracePt t="8922" x="4367213" y="3292475"/>
          <p14:tracePt t="8930" x="4376738" y="3292475"/>
          <p14:tracePt t="8938" x="4394200" y="3292475"/>
          <p14:tracePt t="8946" x="4421188" y="3292475"/>
          <p14:tracePt t="8954" x="4448175" y="3292475"/>
          <p14:tracePt t="8962" x="4494213" y="3292475"/>
          <p14:tracePt t="8971" x="4549775" y="3292475"/>
          <p14:tracePt t="8979" x="4603750" y="3292475"/>
          <p14:tracePt t="8987" x="4686300" y="3255963"/>
          <p14:tracePt t="8996" x="4776788" y="3246438"/>
          <p14:tracePt t="9004" x="4859338" y="3219450"/>
          <p14:tracePt t="9011" x="4941888" y="3173413"/>
          <p14:tracePt t="9019" x="5014913" y="3163888"/>
          <p14:tracePt t="9028" x="5095875" y="3136900"/>
          <p14:tracePt t="9035" x="5132388" y="3127375"/>
          <p14:tracePt t="9044" x="5168900" y="3119438"/>
          <p14:tracePt t="9051" x="5195888" y="3100388"/>
          <p14:tracePt t="9063" x="5205413" y="3090863"/>
          <p14:tracePt t="9068" x="5214938" y="3082925"/>
          <p14:tracePt t="9354" x="5214938" y="3100388"/>
          <p14:tracePt t="9395" x="5205413" y="3109913"/>
          <p14:tracePt t="9419" x="5187950" y="3127375"/>
          <p14:tracePt t="9428" x="5178425" y="3127375"/>
          <p14:tracePt t="9522" x="5168900" y="3127375"/>
          <p14:tracePt t="9538" x="5159375" y="3136900"/>
          <p14:tracePt t="9571" x="5141913" y="3146425"/>
          <p14:tracePt t="9595" x="5132388" y="3155950"/>
          <p14:tracePt t="9603" x="5122863" y="3163888"/>
          <p14:tracePt t="9619" x="5114925" y="3173413"/>
          <p14:tracePt t="9627" x="5105400" y="3182938"/>
          <p14:tracePt t="9699" x="5095875" y="3182938"/>
          <p14:tracePt t="10131" x="5086350" y="3192463"/>
          <p14:tracePt t="10139" x="5078413" y="3209925"/>
          <p14:tracePt t="10146" x="5078413" y="3219450"/>
          <p14:tracePt t="10154" x="5078413" y="3236913"/>
          <p14:tracePt t="10162" x="5078413" y="3255963"/>
          <p14:tracePt t="10170" x="5078413" y="3282950"/>
          <p14:tracePt t="10178" x="5068888" y="3292475"/>
          <p14:tracePt t="10186" x="5059363" y="3302000"/>
          <p14:tracePt t="10299" x="5059363" y="3292475"/>
          <p14:tracePt t="10306" x="5049838" y="3282950"/>
          <p14:tracePt t="10314" x="5049838" y="3273425"/>
          <p14:tracePt t="10322" x="5049838" y="3265488"/>
          <p14:tracePt t="10355" x="5041900" y="3255963"/>
          <p14:tracePt t="11515" x="5068888" y="3255963"/>
          <p14:tracePt t="11522" x="5105400" y="3265488"/>
          <p14:tracePt t="11530" x="5151438" y="3273425"/>
          <p14:tracePt t="11538" x="5195888" y="3282950"/>
          <p14:tracePt t="11546" x="5205413" y="3282950"/>
          <p14:tracePt t="11554" x="5224463" y="3302000"/>
          <p14:tracePt t="11995" x="5251450" y="3292475"/>
          <p14:tracePt t="12003" x="5260975" y="3273425"/>
          <p14:tracePt t="12012" x="5260975" y="3265488"/>
          <p14:tracePt t="12019" x="5268913" y="3246438"/>
          <p14:tracePt t="12028" x="5278438" y="3219450"/>
          <p14:tracePt t="12035" x="5297488" y="3182938"/>
          <p14:tracePt t="12044" x="5305425" y="3155950"/>
          <p14:tracePt t="12050" x="5314950" y="3119438"/>
          <p14:tracePt t="12059" x="5334000" y="3073400"/>
          <p14:tracePt t="12066" x="5368925" y="3027363"/>
          <p14:tracePt t="12074" x="5378450" y="2982913"/>
          <p14:tracePt t="12082" x="5414963" y="2900363"/>
          <p14:tracePt t="12091" x="5424488" y="2873375"/>
          <p14:tracePt t="12098" x="5451475" y="2800350"/>
          <p14:tracePt t="12111" x="5507038" y="2698750"/>
          <p14:tracePt t="12115" x="5543550" y="2635250"/>
          <p14:tracePt t="12127" x="5570538" y="2544763"/>
          <p14:tracePt t="12132" x="5616575" y="2462213"/>
          <p14:tracePt t="12139" x="5643563" y="2362200"/>
          <p14:tracePt t="12147" x="5680075" y="2279650"/>
          <p14:tracePt t="12155" x="5724525" y="2189163"/>
          <p14:tracePt t="12163" x="5753100" y="2106613"/>
          <p14:tracePt t="12170" x="5770563" y="2024063"/>
          <p14:tracePt t="12178" x="5816600" y="1933575"/>
          <p14:tracePt t="12186" x="5843588" y="1851025"/>
          <p14:tracePt t="12194" x="5889625" y="1751013"/>
          <p14:tracePt t="12202" x="5907088" y="1677988"/>
          <p14:tracePt t="12210" x="5935663" y="1595438"/>
          <p14:tracePt t="12218" x="5962650" y="1550988"/>
          <p14:tracePt t="12226" x="5972175" y="1504950"/>
          <p14:tracePt t="12234" x="5980113" y="1485900"/>
          <p14:tracePt t="12243" x="5999163" y="1431925"/>
          <p14:tracePt t="12250" x="5999163" y="1404938"/>
          <p14:tracePt t="12258" x="5999163" y="1376363"/>
          <p14:tracePt t="12266" x="5999163" y="1339850"/>
          <p14:tracePt t="12275" x="5999163" y="1331913"/>
          <p14:tracePt t="12282" x="6016625" y="1295400"/>
          <p14:tracePt t="12308" x="6016625" y="1285875"/>
          <p14:tracePt t="12331" x="6016625" y="1268413"/>
          <p14:tracePt t="12595" x="6016625" y="1258888"/>
          <p14:tracePt t="12603" x="6007100" y="1258888"/>
          <p14:tracePt t="12611" x="5980113" y="1249363"/>
          <p14:tracePt t="12618" x="5962650" y="1249363"/>
          <p14:tracePt t="12626" x="5935663" y="1249363"/>
          <p14:tracePt t="12634" x="5916613" y="1249363"/>
          <p14:tracePt t="12641" x="5870575" y="1249363"/>
          <p14:tracePt t="12650" x="5862638" y="1249363"/>
          <p14:tracePt t="12658" x="5826125" y="1249363"/>
          <p14:tracePt t="12666" x="5807075" y="1249363"/>
          <p14:tracePt t="12676" x="5770563" y="1249363"/>
          <p14:tracePt t="12682" x="5761038" y="1249363"/>
          <p14:tracePt t="12694" x="5734050" y="1249363"/>
          <p14:tracePt t="12698" x="5724525" y="1249363"/>
          <p14:tracePt t="12707" x="5716588" y="1249363"/>
          <p14:tracePt t="12763" x="5707063" y="1249363"/>
          <p14:tracePt t="12771" x="5697538" y="1249363"/>
          <p14:tracePt t="12779" x="5680075" y="1249363"/>
          <p14:tracePt t="12787" x="5661025" y="1249363"/>
          <p14:tracePt t="12795" x="5634038" y="1231900"/>
          <p14:tracePt t="12803" x="5597525" y="1203325"/>
          <p14:tracePt t="12811" x="5580063" y="1195388"/>
          <p14:tracePt t="12819" x="5551488" y="1185863"/>
          <p14:tracePt t="12826" x="5543550" y="1185863"/>
          <p14:tracePt t="12835" x="5534025" y="1185863"/>
          <p14:tracePt t="12843" x="5507038" y="1176338"/>
          <p14:tracePt t="12851" x="5497513" y="1158875"/>
          <p14:tracePt t="12860" x="5487988" y="1158875"/>
          <p14:tracePt t="12867" x="5470525" y="1149350"/>
          <p14:tracePt t="12878" x="5461000" y="1139825"/>
          <p14:tracePt t="12893" x="5441950" y="1130300"/>
          <p14:tracePt t="12915" x="5434013" y="1122363"/>
          <p14:tracePt t="12963" x="5424488" y="1112838"/>
          <p14:tracePt t="12979" x="5424488" y="1085850"/>
          <p14:tracePt t="12987" x="5424488" y="1076325"/>
          <p14:tracePt t="12995" x="5424488" y="1057275"/>
          <p14:tracePt t="13003" x="5424488" y="1030288"/>
          <p14:tracePt t="13011" x="5424488" y="1012825"/>
          <p14:tracePt t="13018" x="5424488" y="984250"/>
          <p14:tracePt t="13026" x="5461000" y="966788"/>
          <p14:tracePt t="13034" x="5478463" y="947738"/>
          <p14:tracePt t="13042" x="5497513" y="903288"/>
          <p14:tracePt t="13050" x="5524500" y="884238"/>
          <p14:tracePt t="13058" x="5534025" y="874713"/>
          <p14:tracePt t="13077" x="5607050" y="866775"/>
          <p14:tracePt t="13082" x="5634038" y="857250"/>
          <p14:tracePt t="13098" x="5653088" y="857250"/>
          <p14:tracePt t="13108" x="5661025" y="857250"/>
          <p14:tracePt t="13122" x="5680075" y="857250"/>
          <p14:tracePt t="13139" x="5688013" y="857250"/>
          <p14:tracePt t="13147" x="5697538" y="857250"/>
          <p14:tracePt t="13155" x="5716588" y="857250"/>
          <p14:tracePt t="13163" x="5743575" y="866775"/>
          <p14:tracePt t="13171" x="5770563" y="884238"/>
          <p14:tracePt t="13181" x="5789613" y="939800"/>
          <p14:tracePt t="13187" x="5807075" y="976313"/>
          <p14:tracePt t="13195" x="5816600" y="1003300"/>
          <p14:tracePt t="13203" x="5834063" y="1030288"/>
          <p14:tracePt t="13211" x="5853113" y="1076325"/>
          <p14:tracePt t="13219" x="5853113" y="1093788"/>
          <p14:tracePt t="13227" x="5853113" y="1122363"/>
          <p14:tracePt t="13235" x="5862638" y="1130300"/>
          <p14:tracePt t="13251" x="5862638" y="1139825"/>
          <p14:tracePt t="13274" x="5862638" y="1149350"/>
          <p14:tracePt t="13290" x="5862638" y="1158875"/>
          <p14:tracePt t="13298" x="5853113" y="1166813"/>
          <p14:tracePt t="13308" x="5843588" y="1176338"/>
          <p14:tracePt t="13314" x="5826125" y="1176338"/>
          <p14:tracePt t="13322" x="5807075" y="1195388"/>
          <p14:tracePt t="13330" x="5761038" y="1222375"/>
          <p14:tracePt t="13338" x="5724525" y="1231900"/>
          <p14:tracePt t="13346" x="5661025" y="1239838"/>
          <p14:tracePt t="13354" x="5616575" y="1268413"/>
          <p14:tracePt t="13362" x="5561013" y="1276350"/>
          <p14:tracePt t="13370" x="5514975" y="1295400"/>
          <p14:tracePt t="13378" x="5461000" y="1295400"/>
          <p14:tracePt t="13386" x="5414963" y="1295400"/>
          <p14:tracePt t="13394" x="5387975" y="1295400"/>
          <p14:tracePt t="13411" x="5378450" y="1295400"/>
          <p14:tracePt t="14179" x="5368925" y="1312863"/>
          <p14:tracePt t="14186" x="5368925" y="1349375"/>
          <p14:tracePt t="14194" x="5360988" y="1376363"/>
          <p14:tracePt t="14202" x="5324475" y="1422400"/>
          <p14:tracePt t="14210" x="5305425" y="1441450"/>
          <p14:tracePt t="14218" x="5260975" y="1485900"/>
          <p14:tracePt t="14226" x="5251450" y="1495425"/>
          <p14:tracePt t="14234" x="5224463" y="1522413"/>
          <p14:tracePt t="14242" x="5214938" y="1531938"/>
          <p14:tracePt t="14250" x="5205413" y="1550988"/>
          <p14:tracePt t="14258" x="5178425" y="1568450"/>
          <p14:tracePt t="14266" x="5178425" y="1577975"/>
          <p14:tracePt t="14274" x="5159375" y="1595438"/>
          <p14:tracePt t="14282" x="5151438" y="1595438"/>
          <p14:tracePt t="14291" x="5122863" y="1604963"/>
          <p14:tracePt t="14298" x="5114925" y="1604963"/>
          <p14:tracePt t="14309" x="5095875" y="1614488"/>
          <p14:tracePt t="14314" x="5078413" y="1614488"/>
          <p14:tracePt t="14325" x="5049838" y="1624013"/>
          <p14:tracePt t="14330" x="5032375" y="1624013"/>
          <p14:tracePt t="14338" x="5014913" y="1631950"/>
          <p14:tracePt t="14346" x="4995863" y="1631950"/>
          <p14:tracePt t="14354" x="4968875" y="1631950"/>
          <p14:tracePt t="14362" x="4959350" y="1631950"/>
          <p14:tracePt t="14370" x="4941888" y="1631950"/>
          <p14:tracePt t="14378" x="4922838" y="1631950"/>
          <p14:tracePt t="14386" x="4913313" y="1631950"/>
          <p14:tracePt t="14403" x="4905375" y="1631950"/>
          <p14:tracePt t="14410" x="4886325" y="1631950"/>
          <p14:tracePt t="14426" x="4876800" y="1631950"/>
          <p14:tracePt t="14435" x="4868863" y="1631950"/>
          <p14:tracePt t="14442" x="4859338" y="1631950"/>
          <p14:tracePt t="14466" x="4840288" y="1631950"/>
          <p14:tracePt t="14516" x="4832350" y="1631950"/>
          <p14:tracePt t="14523" x="4822825" y="1641475"/>
          <p14:tracePt t="14531" x="4803775" y="1641475"/>
          <p14:tracePt t="14539" x="4795838" y="1641475"/>
          <p14:tracePt t="14547" x="4776788" y="1660525"/>
          <p14:tracePt t="14556" x="4767263" y="1668463"/>
          <p14:tracePt t="14564" x="4749800" y="1677988"/>
          <p14:tracePt t="14579" x="4722813" y="1704975"/>
          <p14:tracePt t="14587" x="4703763" y="1714500"/>
          <p14:tracePt t="14595" x="4686300" y="1724025"/>
          <p14:tracePt t="14811" x="4667250" y="1724025"/>
          <p14:tracePt t="14826" x="4659313" y="1724025"/>
          <p14:tracePt t="14834" x="4659313" y="1731963"/>
          <p14:tracePt t="14851" x="4649788" y="1741488"/>
          <p14:tracePt t="14860" x="4640263" y="1751013"/>
          <p14:tracePt t="14868" x="4630738" y="1760538"/>
          <p14:tracePt t="14878" x="4622800" y="1760538"/>
          <p14:tracePt t="14883" x="4613275" y="1768475"/>
          <p14:tracePt t="15258" x="4613275" y="1787525"/>
          <p14:tracePt t="15274" x="4622800" y="1787525"/>
          <p14:tracePt t="15282" x="4686300" y="1768475"/>
          <p14:tracePt t="15289" x="4740275" y="1741488"/>
          <p14:tracePt t="15298" x="4786313" y="1731963"/>
          <p14:tracePt t="15307" x="4849813" y="1724025"/>
          <p14:tracePt t="15313" x="4905375" y="1724025"/>
          <p14:tracePt t="15321" x="4959350" y="1714500"/>
          <p14:tracePt t="15329" x="5014913" y="1714500"/>
          <p14:tracePt t="15337" x="5078413" y="1687513"/>
          <p14:tracePt t="15346" x="5122863" y="1687513"/>
          <p14:tracePt t="15354" x="5141913" y="1687513"/>
          <p14:tracePt t="15362" x="5168900" y="1687513"/>
          <p14:tracePt t="15370" x="5178425" y="1687513"/>
          <p14:tracePt t="15451" x="5187950" y="1687513"/>
          <p14:tracePt t="15458" x="5205413" y="1687513"/>
          <p14:tracePt t="15474" x="5224463" y="1687513"/>
          <p14:tracePt t="15482" x="5232400" y="1687513"/>
          <p14:tracePt t="15490" x="5251450" y="1687513"/>
          <p14:tracePt t="15498" x="5260975" y="1697038"/>
          <p14:tracePt t="15515" x="5287963" y="1697038"/>
          <p14:tracePt t="15803" x="5297488" y="1697038"/>
          <p14:tracePt t="15850" x="5305425" y="1704975"/>
          <p14:tracePt t="15858" x="5305425" y="1714500"/>
          <p14:tracePt t="15866" x="5324475" y="1741488"/>
          <p14:tracePt t="15874" x="5368925" y="1768475"/>
          <p14:tracePt t="15882" x="5397500" y="1778000"/>
          <p14:tracePt t="15892" x="5424488" y="1787525"/>
          <p14:tracePt t="15898" x="5461000" y="1797050"/>
          <p14:tracePt t="15909" x="5487988" y="1797050"/>
          <p14:tracePt t="15914" x="5507038" y="1797050"/>
          <p14:tracePt t="15925" x="5524500" y="1814513"/>
          <p14:tracePt t="15930" x="5534025" y="1814513"/>
          <p14:tracePt t="15939" x="5543550" y="1824038"/>
          <p14:tracePt t="15946" x="5551488" y="1824038"/>
          <p14:tracePt t="15955" x="5561013" y="1833563"/>
          <p14:tracePt t="19514" x="5570538" y="1833563"/>
          <p14:tracePt t="19522" x="5588000" y="1824038"/>
          <p14:tracePt t="19538" x="5588000" y="1814513"/>
          <p14:tracePt t="19546" x="5597525" y="1797050"/>
          <p14:tracePt t="19554" x="5597525" y="1787525"/>
          <p14:tracePt t="19659" x="5607050" y="1787525"/>
          <p14:tracePt t="19667" x="5624513" y="1804988"/>
          <p14:tracePt t="19675" x="5624513" y="1833563"/>
          <p14:tracePt t="19682" x="5643563" y="1878013"/>
          <p14:tracePt t="19690" x="5643563" y="1887538"/>
          <p14:tracePt t="19698" x="5643563" y="1914525"/>
          <p14:tracePt t="19706" x="5653088" y="1933575"/>
          <p14:tracePt t="19714" x="5680075" y="1960563"/>
          <p14:tracePt t="19723" x="5680075" y="1970088"/>
          <p14:tracePt t="19730" x="5680075" y="1979613"/>
          <p14:tracePt t="19746" x="5680075" y="1997075"/>
          <p14:tracePt t="19891" x="5688013" y="1997075"/>
          <p14:tracePt t="19914" x="5688013" y="1979613"/>
          <p14:tracePt t="19938" x="5688013" y="1970088"/>
          <p14:tracePt t="20171" x="5697538" y="1951038"/>
          <p14:tracePt t="20179" x="5697538" y="1933575"/>
          <p14:tracePt t="20187" x="5707063" y="1914525"/>
          <p14:tracePt t="20195" x="5716588" y="1914525"/>
          <p14:tracePt t="20212" x="5716588" y="1897063"/>
          <p14:tracePt t="20219" x="5724525" y="1887538"/>
          <p14:tracePt t="20371" x="5734050" y="1878013"/>
          <p14:tracePt t="20412" x="5743575" y="1878013"/>
          <p14:tracePt t="20787" x="5753100" y="1878013"/>
          <p14:tracePt t="21179" x="5753100" y="1870075"/>
          <p14:tracePt t="21187" x="5753100" y="1851025"/>
          <p14:tracePt t="21203" x="5753100" y="1841500"/>
          <p14:tracePt t="21211" x="5753100" y="1833563"/>
          <p14:tracePt t="21219" x="5753100" y="1814513"/>
          <p14:tracePt t="21228" x="5753100" y="1797050"/>
          <p14:tracePt t="21235" x="5753100" y="1787525"/>
          <p14:tracePt t="21242" x="5753100" y="1768475"/>
          <p14:tracePt t="21258" x="5753100" y="1751013"/>
          <p14:tracePt t="21266" x="5761038" y="1741488"/>
          <p14:tracePt t="21273" x="5761038" y="1731963"/>
          <p14:tracePt t="21282" x="5761038" y="1724025"/>
          <p14:tracePt t="21290" x="5770563" y="1714500"/>
          <p14:tracePt t="21306" x="5770563" y="1704975"/>
          <p14:tracePt t="21314" x="5780088" y="1704975"/>
          <p14:tracePt t="21324" x="5780088" y="1697038"/>
          <p14:tracePt t="21342" x="5789613" y="1687513"/>
          <p14:tracePt t="21347" x="5797550" y="1677988"/>
          <p14:tracePt t="21483" x="5807075" y="1677988"/>
          <p14:tracePt t="21891" x="5816600" y="1668463"/>
          <p14:tracePt t="22012" x="5816600" y="1651000"/>
          <p14:tracePt t="22115" x="5797550" y="1641475"/>
          <p14:tracePt t="22122" x="5761038" y="1641475"/>
          <p14:tracePt t="22130" x="5724525" y="1641475"/>
          <p14:tracePt t="22138" x="5680075" y="1641475"/>
          <p14:tracePt t="22146" x="5643563" y="1641475"/>
          <p14:tracePt t="22154" x="5597525" y="1641475"/>
          <p14:tracePt t="22163" x="5561013" y="1641475"/>
          <p14:tracePt t="22171" x="5543550" y="1641475"/>
          <p14:tracePt t="22179" x="5534025" y="1641475"/>
          <p14:tracePt t="22571" x="5524500" y="1631950"/>
          <p14:tracePt t="22579" x="5551488" y="1604963"/>
          <p14:tracePt t="22586" x="5616575" y="1587500"/>
          <p14:tracePt t="22594" x="5688013" y="1577975"/>
          <p14:tracePt t="22602" x="5843588" y="1531938"/>
          <p14:tracePt t="22611" x="5972175" y="1504950"/>
          <p14:tracePt t="22618" x="6099175" y="1458913"/>
          <p14:tracePt t="22626" x="6218238" y="1431925"/>
          <p14:tracePt t="22634" x="6326188" y="1385888"/>
          <p14:tracePt t="22642" x="6408738" y="1358900"/>
          <p14:tracePt t="22650" x="6508750" y="1322388"/>
          <p14:tracePt t="22658" x="6610350" y="1276350"/>
          <p14:tracePt t="22666" x="6673850" y="1239838"/>
          <p14:tracePt t="22674" x="6727825" y="1212850"/>
          <p14:tracePt t="22682" x="6764338" y="1195388"/>
          <p14:tracePt t="22691" x="6791325" y="1176338"/>
          <p14:tracePt t="22698" x="6819900" y="1158875"/>
          <p14:tracePt t="22708" x="6837363" y="1139825"/>
          <p14:tracePt t="22724" x="6856413" y="1122363"/>
          <p14:tracePt t="22730" x="6856413" y="1112838"/>
          <p14:tracePt t="22741" x="6873875" y="1085850"/>
          <p14:tracePt t="22755" x="6883400" y="1085850"/>
          <p14:tracePt t="22762" x="6892925" y="1057275"/>
          <p14:tracePt t="22770" x="6910388" y="1039813"/>
          <p14:tracePt t="22778" x="6910388" y="1020763"/>
          <p14:tracePt t="22786" x="6919913" y="1003300"/>
          <p14:tracePt t="22794" x="6929438" y="993775"/>
          <p14:tracePt t="22802" x="6937375" y="966788"/>
          <p14:tracePt t="22810" x="6937375" y="957263"/>
          <p14:tracePt t="22818" x="6956425" y="930275"/>
          <p14:tracePt t="22826" x="6956425" y="920750"/>
          <p14:tracePt t="22834" x="6964363" y="903288"/>
          <p14:tracePt t="22843" x="6964363" y="884238"/>
          <p14:tracePt t="22850" x="6964363" y="874713"/>
          <p14:tracePt t="22866" x="6973888" y="857250"/>
          <p14:tracePt t="22875" x="6973888" y="847725"/>
          <p14:tracePt t="22898" x="6973888" y="839788"/>
          <p14:tracePt t="23051" x="6973888" y="830263"/>
          <p14:tracePt t="23082" x="6973888" y="820738"/>
          <p14:tracePt t="23131" x="6964363" y="820738"/>
          <p14:tracePt t="23138" x="6956425" y="820738"/>
          <p14:tracePt t="23154" x="6937375" y="820738"/>
          <p14:tracePt t="23161" x="6919913" y="820738"/>
          <p14:tracePt t="23170" x="6883400" y="820738"/>
          <p14:tracePt t="23178" x="6873875" y="820738"/>
          <p14:tracePt t="23186" x="6837363" y="820738"/>
          <p14:tracePt t="23194" x="6810375" y="820738"/>
          <p14:tracePt t="23202" x="6773863" y="820738"/>
          <p14:tracePt t="23210" x="6737350" y="847725"/>
          <p14:tracePt t="23218" x="6710363" y="857250"/>
          <p14:tracePt t="23226" x="6681788" y="866775"/>
          <p14:tracePt t="23235" x="6654800" y="884238"/>
          <p14:tracePt t="23243" x="6627813" y="893763"/>
          <p14:tracePt t="23251" x="6618288" y="903288"/>
          <p14:tracePt t="23258" x="6610350" y="911225"/>
          <p14:tracePt t="23267" x="6573838" y="939800"/>
          <p14:tracePt t="23282" x="6564313" y="947738"/>
          <p14:tracePt t="23291" x="6545263" y="957263"/>
          <p14:tracePt t="23299" x="6527800" y="976313"/>
          <p14:tracePt t="23308" x="6518275" y="984250"/>
          <p14:tracePt t="23314" x="6518275" y="993775"/>
          <p14:tracePt t="23325" x="6491288" y="1020763"/>
          <p14:tracePt t="23330" x="6464300" y="1049338"/>
          <p14:tracePt t="23341" x="6435725" y="1085850"/>
          <p14:tracePt t="23346" x="6418263" y="1103313"/>
          <p14:tracePt t="23354" x="6391275" y="1139825"/>
          <p14:tracePt t="23362" x="6372225" y="1176338"/>
          <p14:tracePt t="23370" x="6326188" y="1231900"/>
          <p14:tracePt t="23378" x="6318250" y="1276350"/>
          <p14:tracePt t="23386" x="6281738" y="1322388"/>
          <p14:tracePt t="23394" x="6272213" y="1358900"/>
          <p14:tracePt t="23402" x="6245225" y="1385888"/>
          <p14:tracePt t="23410" x="6226175" y="1412875"/>
          <p14:tracePt t="23418" x="6218238" y="1422400"/>
          <p14:tracePt t="23427" x="6218238" y="1431925"/>
          <p14:tracePt t="23499" x="6208713" y="1449388"/>
          <p14:tracePt t="23515" x="6189663" y="1458913"/>
          <p14:tracePt t="23524" x="6172200" y="1485900"/>
          <p14:tracePt t="23532" x="6162675" y="1495425"/>
          <p14:tracePt t="23542" x="6145213" y="1504950"/>
          <p14:tracePt t="23546" x="6126163" y="1522413"/>
          <p14:tracePt t="23555" x="6116638" y="1531938"/>
          <p14:tracePt t="23562" x="6099175" y="1550988"/>
          <p14:tracePt t="23594" x="6089650" y="1558925"/>
          <p14:tracePt t="23610" x="6080125" y="1558925"/>
          <p14:tracePt t="23626" x="6062663" y="1558925"/>
          <p14:tracePt t="23651" x="6035675" y="1558925"/>
          <p14:tracePt t="23659" x="5989638" y="1558925"/>
          <p14:tracePt t="23667" x="5935663" y="1558925"/>
          <p14:tracePt t="23676" x="5880100" y="1587500"/>
          <p14:tracePt t="23683" x="5816600" y="1587500"/>
          <p14:tracePt t="23692" x="5780088" y="1595438"/>
          <p14:tracePt t="23699" x="5724525" y="1595438"/>
          <p14:tracePt t="23711" x="5680075" y="1595438"/>
          <p14:tracePt t="23715" x="5653088" y="1595438"/>
          <p14:tracePt t="23726" x="5624513" y="1595438"/>
          <p14:tracePt t="23731" x="5607050" y="1595438"/>
          <p14:tracePt t="23742" x="5580063" y="1595438"/>
          <p14:tracePt t="23747" x="5561013" y="1595438"/>
          <p14:tracePt t="23755" x="5514975" y="1595438"/>
          <p14:tracePt t="23763" x="5478463" y="1595438"/>
          <p14:tracePt t="23771" x="5441950" y="1595438"/>
          <p14:tracePt t="23778" x="5405438" y="1595438"/>
          <p14:tracePt t="23786" x="5360988" y="1595438"/>
          <p14:tracePt t="23794" x="5314950" y="1595438"/>
          <p14:tracePt t="23802" x="5268913" y="1595438"/>
          <p14:tracePt t="23810" x="5232400" y="1595438"/>
          <p14:tracePt t="23818" x="5214938" y="1595438"/>
          <p14:tracePt t="23826" x="5178425" y="1595438"/>
          <p14:tracePt t="23834" x="5168900" y="1595438"/>
          <p14:tracePt t="23842" x="5159375" y="1595438"/>
          <p14:tracePt t="23850" x="5141913" y="1595438"/>
          <p14:tracePt t="23858" x="5132388" y="1595438"/>
          <p14:tracePt t="23866" x="5114925" y="1595438"/>
          <p14:tracePt t="23875" x="5086350" y="1595438"/>
          <p14:tracePt t="23882" x="5078413" y="1595438"/>
          <p14:tracePt t="23891" x="5068888" y="1595438"/>
          <p14:tracePt t="23898" x="5041900" y="1604963"/>
          <p14:tracePt t="23908" x="5022850" y="1604963"/>
          <p14:tracePt t="23914" x="4986338" y="1604963"/>
          <p14:tracePt t="23925" x="4941888" y="1604963"/>
          <p14:tracePt t="23930" x="4913313" y="1614488"/>
          <p14:tracePt t="23941" x="4886325" y="1614488"/>
          <p14:tracePt t="23947" x="4859338" y="1614488"/>
          <p14:tracePt t="23955" x="4832350" y="1614488"/>
          <p14:tracePt t="23962" x="4795838" y="1614488"/>
          <p14:tracePt t="23970" x="4776788" y="1614488"/>
          <p14:tracePt t="23978" x="4749800" y="1614488"/>
          <p14:tracePt t="23986" x="4730750" y="1614488"/>
          <p14:tracePt t="23994" x="4703763" y="1614488"/>
          <p14:tracePt t="24002" x="4695825" y="1614488"/>
          <p14:tracePt t="24010" x="4676775" y="1614488"/>
          <p14:tracePt t="24018" x="4659313" y="1614488"/>
          <p14:tracePt t="24042" x="4649788" y="1614488"/>
          <p14:tracePt t="24050" x="4630738" y="1614488"/>
          <p14:tracePt t="24058" x="4622800" y="1614488"/>
          <p14:tracePt t="24078" x="4603750" y="1614488"/>
          <p14:tracePt t="24091" x="4586288" y="1614488"/>
          <p14:tracePt t="24098" x="4557713" y="1631950"/>
          <p14:tracePt t="24114" x="4540250" y="1631950"/>
          <p14:tracePt t="24123" x="4530725" y="1631950"/>
          <p14:tracePt t="24130" x="4521200" y="1631950"/>
          <p14:tracePt t="24146" x="4494213" y="1631950"/>
          <p14:tracePt t="24154" x="4484688" y="1641475"/>
          <p14:tracePt t="24162" x="4476750" y="1641475"/>
          <p14:tracePt t="24170" x="4448175" y="1641475"/>
          <p14:tracePt t="24178" x="4430713" y="1651000"/>
          <p14:tracePt t="24186" x="4403725" y="1651000"/>
          <p14:tracePt t="24194" x="4357688" y="1651000"/>
          <p14:tracePt t="24202" x="4330700" y="1651000"/>
          <p14:tracePt t="24210" x="4294188" y="1660525"/>
          <p14:tracePt t="24218" x="4248150" y="1660525"/>
          <p14:tracePt t="24226" x="4230688" y="1660525"/>
          <p14:tracePt t="24234" x="4194175" y="1660525"/>
          <p14:tracePt t="24243" x="4157663" y="1660525"/>
          <p14:tracePt t="24250" x="4148138" y="1660525"/>
          <p14:tracePt t="24259" x="4111625" y="1660525"/>
          <p14:tracePt t="24266" x="4094163" y="1660525"/>
          <p14:tracePt t="24282" x="4075113" y="1660525"/>
          <p14:tracePt t="24292" x="4038600" y="1677988"/>
          <p14:tracePt t="24667" x="4011613" y="1660525"/>
          <p14:tracePt t="24676" x="3984625" y="1641475"/>
          <p14:tracePt t="24684" x="3984625" y="1631950"/>
          <p14:tracePt t="24690" x="3965575" y="1624013"/>
          <p14:tracePt t="24698" x="3938588" y="1595438"/>
          <p14:tracePt t="24714" x="3929063" y="1587500"/>
          <p14:tracePt t="24722" x="3919538" y="1577975"/>
          <p14:tracePt t="24739" x="3911600" y="1558925"/>
          <p14:tracePt t="24754" x="3911600" y="1550988"/>
          <p14:tracePt t="24771" x="3911600" y="1541463"/>
          <p14:tracePt t="24778" x="3902075" y="1531938"/>
          <p14:tracePt t="24794" x="3902075" y="1522413"/>
          <p14:tracePt t="24810" x="3902075" y="1514475"/>
          <p14:tracePt t="24818" x="3902075" y="1504950"/>
          <p14:tracePt t="24826" x="3902075" y="1485900"/>
          <p14:tracePt t="24835" x="3902075" y="1477963"/>
          <p14:tracePt t="24851" x="3902075" y="1468438"/>
          <p14:tracePt t="24883" x="3902075" y="1449388"/>
          <p14:tracePt t="24891" x="3902075" y="1441450"/>
          <p14:tracePt t="24899" x="3902075" y="1431925"/>
          <p14:tracePt t="24910" x="3902075" y="1422400"/>
          <p14:tracePt t="24915" x="3902075" y="1395413"/>
          <p14:tracePt t="24926" x="3902075" y="1376363"/>
          <p14:tracePt t="24931" x="3902075" y="1339850"/>
          <p14:tracePt t="24942" x="3902075" y="1312863"/>
          <p14:tracePt t="24947" x="3919538" y="1276350"/>
          <p14:tracePt t="24958" x="3919538" y="1258888"/>
          <p14:tracePt t="24963" x="3938588" y="1239838"/>
          <p14:tracePt t="24971" x="3938588" y="1212850"/>
          <p14:tracePt t="24979" x="3948113" y="1195388"/>
          <p14:tracePt t="24987" x="3948113" y="1185863"/>
          <p14:tracePt t="24995" x="3956050" y="1149350"/>
          <p14:tracePt t="25012" x="3956050" y="1139825"/>
          <p14:tracePt t="25027" x="3965575" y="1130300"/>
          <p14:tracePt t="25219" x="3965575" y="1122363"/>
          <p14:tracePt t="25226" x="3965575" y="1112838"/>
          <p14:tracePt t="25234" x="3965575" y="1103313"/>
          <p14:tracePt t="25250" x="3965575" y="1085850"/>
          <p14:tracePt t="25723" x="3965575" y="1076325"/>
          <p14:tracePt t="25738" x="3965575" y="1085850"/>
          <p14:tracePt t="25745" x="3956050" y="1112838"/>
          <p14:tracePt t="25754" x="3956050" y="1122363"/>
          <p14:tracePt t="25762" x="3956050" y="1130300"/>
          <p14:tracePt t="25770" x="3956050" y="1158875"/>
          <p14:tracePt t="25778" x="3929063" y="1176338"/>
          <p14:tracePt t="25794" x="3929063" y="1195388"/>
          <p14:tracePt t="25803" x="3929063" y="1203325"/>
          <p14:tracePt t="25811" x="3929063" y="1222375"/>
          <p14:tracePt t="25819" x="3929063" y="1258888"/>
          <p14:tracePt t="25835" x="3929063" y="1285875"/>
          <p14:tracePt t="25843" x="3929063" y="1303338"/>
          <p14:tracePt t="25851" x="3929063" y="1331913"/>
          <p14:tracePt t="25859" x="3929063" y="1339850"/>
          <p14:tracePt t="25867" x="3929063" y="1368425"/>
          <p14:tracePt t="25875" x="3929063" y="1376363"/>
          <p14:tracePt t="25883" x="3929063" y="1385888"/>
          <p14:tracePt t="25892" x="3929063" y="1395413"/>
          <p14:tracePt t="25899" x="3919538" y="1422400"/>
          <p14:tracePt t="25931" x="3919538" y="1431925"/>
          <p14:tracePt t="25963" x="3919538" y="1449388"/>
          <p14:tracePt t="26066" x="3919538" y="1458913"/>
          <p14:tracePt t="26073" x="3919538" y="1468438"/>
          <p14:tracePt t="26091" x="3919538" y="1477963"/>
          <p14:tracePt t="26107" x="3919538" y="1495425"/>
          <p14:tracePt t="26140" x="3919538" y="1504950"/>
          <p14:tracePt t="26147" x="3919538" y="1514475"/>
          <p14:tracePt t="26163" x="3919538" y="1531938"/>
          <p14:tracePt t="26187" x="3919538" y="1541463"/>
          <p14:tracePt t="26211" x="3919538" y="1550988"/>
          <p14:tracePt t="26315" x="3919538" y="1558925"/>
          <p14:tracePt t="26331" x="3938588" y="1587500"/>
          <p14:tracePt t="26340" x="3975100" y="1595438"/>
          <p14:tracePt t="26348" x="4057650" y="1604963"/>
          <p14:tracePt t="26355" x="4184650" y="1604963"/>
          <p14:tracePt t="26362" x="4294188" y="1651000"/>
          <p14:tracePt t="26370" x="4348163" y="1651000"/>
          <p14:tracePt t="26378" x="4394200" y="1660525"/>
          <p14:tracePt t="26386" x="4448175" y="1660525"/>
          <p14:tracePt t="26394" x="4494213" y="1668463"/>
          <p14:tracePt t="26402" x="4503738" y="1668463"/>
          <p14:tracePt t="26410" x="4521200" y="1668463"/>
          <p14:tracePt t="26707" x="4521200" y="1677988"/>
          <p14:tracePt t="26715" x="4521200" y="1687513"/>
          <p14:tracePt t="26723" x="4521200" y="1697038"/>
          <p14:tracePt t="26731" x="4521200" y="1704975"/>
          <p14:tracePt t="26747" x="4521200" y="1731963"/>
          <p14:tracePt t="26758" x="4521200" y="1741488"/>
          <p14:tracePt t="26763" x="4513263" y="1751013"/>
          <p14:tracePt t="26779" x="4494213" y="1760538"/>
          <p14:tracePt t="26787" x="4476750" y="1768475"/>
          <p14:tracePt t="26796" x="4457700" y="1778000"/>
          <p14:tracePt t="26803" x="4448175" y="1778000"/>
          <p14:tracePt t="26812" x="4440238" y="1787525"/>
          <p14:tracePt t="26828" x="4430713" y="1787525"/>
          <p14:tracePt t="26835" x="4413250" y="1787525"/>
          <p14:tracePt t="26867" x="4394200" y="1787525"/>
          <p14:tracePt t="26907" x="4384675" y="1778000"/>
          <p14:tracePt t="26923" x="4376738" y="1768475"/>
          <p14:tracePt t="26940" x="4367213" y="1760538"/>
          <p14:tracePt t="26947" x="4357688" y="1760538"/>
          <p14:tracePt t="26954" x="4348163" y="1760538"/>
          <p14:tracePt t="26962" x="4348163" y="1751013"/>
          <p14:tracePt t="27107" x="4340225" y="1741488"/>
          <p14:tracePt t="27122" x="4330700" y="1731963"/>
          <p14:tracePt t="27162" x="4330700" y="1714500"/>
          <p14:tracePt t="27170" x="4321175" y="1704975"/>
          <p14:tracePt t="27716" x="4321175" y="1714500"/>
          <p14:tracePt t="27723" x="4321175" y="1768475"/>
          <p14:tracePt t="27731" x="4340225" y="1833563"/>
          <p14:tracePt t="27742" x="4357688" y="1897063"/>
          <p14:tracePt t="27747" x="4384675" y="1987550"/>
          <p14:tracePt t="27758" x="4403725" y="2052638"/>
          <p14:tracePt t="27762" x="4413250" y="2079625"/>
          <p14:tracePt t="27770" x="4421188" y="2125663"/>
          <p14:tracePt t="27778" x="4440238" y="2179638"/>
          <p14:tracePt t="27786" x="4440238" y="2189163"/>
          <p14:tracePt t="27794" x="4448175" y="2216150"/>
          <p14:tracePt t="27802" x="4448175" y="2233613"/>
          <p14:tracePt t="27810" x="4457700" y="2252663"/>
          <p14:tracePt t="27818" x="4457700" y="2262188"/>
          <p14:tracePt t="27826" x="4467225" y="2279650"/>
          <p14:tracePt t="27835" x="4494213" y="2306638"/>
          <p14:tracePt t="27843" x="4503738" y="2325688"/>
          <p14:tracePt t="27851" x="4513263" y="2362200"/>
          <p14:tracePt t="27860" x="4513263" y="2371725"/>
          <p14:tracePt t="27867" x="4513263" y="2408238"/>
          <p14:tracePt t="27876" x="4521200" y="2425700"/>
          <p14:tracePt t="27883" x="4540250" y="2481263"/>
          <p14:tracePt t="27892" x="4549775" y="2508250"/>
          <p14:tracePt t="27899" x="4549775" y="2554288"/>
          <p14:tracePt t="27909" x="4557713" y="2571750"/>
          <p14:tracePt t="27915" x="4557713" y="2608263"/>
          <p14:tracePt t="27927" x="4567238" y="2625725"/>
          <p14:tracePt t="27931" x="4567238" y="2662238"/>
          <p14:tracePt t="27942" x="4567238" y="2681288"/>
          <p14:tracePt t="27947" x="4594225" y="2717800"/>
          <p14:tracePt t="27959" x="4594225" y="2727325"/>
          <p14:tracePt t="27971" x="4594225" y="2754313"/>
          <p14:tracePt t="27988" x="4603750" y="2763838"/>
          <p14:tracePt t="27995" x="4603750" y="2771775"/>
          <p14:tracePt t="28012" x="4603750" y="2790825"/>
          <p14:tracePt t="28028" x="4603750" y="2800350"/>
          <p14:tracePt t="28035" x="4613275" y="2827338"/>
          <p14:tracePt t="28043" x="4613275" y="2836863"/>
          <p14:tracePt t="28051" x="4613275" y="2854325"/>
          <p14:tracePt t="28060" x="4622800" y="2881313"/>
          <p14:tracePt t="28077" x="4640263" y="2954338"/>
          <p14:tracePt t="28084" x="4640263" y="3000375"/>
          <p14:tracePt t="28092" x="4640263" y="3036888"/>
          <p14:tracePt t="28098" x="4649788" y="3082925"/>
          <p14:tracePt t="28107" x="4667250" y="3109913"/>
          <p14:tracePt t="28114" x="4676775" y="3155950"/>
          <p14:tracePt t="28123" x="4676775" y="3182938"/>
          <p14:tracePt t="28130" x="4686300" y="3209925"/>
          <p14:tracePt t="28140" x="4695825" y="3219450"/>
          <p14:tracePt t="28146" x="4695825" y="3228975"/>
          <p14:tracePt t="28155" x="4703763" y="3236913"/>
          <p14:tracePt t="28186" x="4703763" y="3246438"/>
          <p14:tracePt t="28723" x="4703763" y="3228975"/>
          <p14:tracePt t="28731" x="4686300" y="3173413"/>
          <p14:tracePt t="28740" x="4686300" y="3127375"/>
          <p14:tracePt t="28747" x="4659313" y="3073400"/>
          <p14:tracePt t="28759" x="4659313" y="3027363"/>
          <p14:tracePt t="28763" x="4630738" y="2973388"/>
          <p14:tracePt t="28772" x="4630738" y="2927350"/>
          <p14:tracePt t="28780" x="4622800" y="2909888"/>
          <p14:tracePt t="28788" x="4622800" y="2873375"/>
          <p14:tracePt t="28796" x="4603750" y="2827338"/>
          <p14:tracePt t="28803" x="4603750" y="2800350"/>
          <p14:tracePt t="28811" x="4603750" y="2771775"/>
          <p14:tracePt t="28819" x="4586288" y="2727325"/>
          <p14:tracePt t="28826" x="4586288" y="2708275"/>
          <p14:tracePt t="28835" x="4576763" y="2662238"/>
          <p14:tracePt t="28843" x="4576763" y="2635250"/>
          <p14:tracePt t="28851" x="4567238" y="2598738"/>
          <p14:tracePt t="28860" x="4557713" y="2554288"/>
          <p14:tracePt t="28866" x="4530725" y="2508250"/>
          <p14:tracePt t="28874" x="4521200" y="2462213"/>
          <p14:tracePt t="28882" x="4513263" y="2435225"/>
          <p14:tracePt t="28890" x="4503738" y="2379663"/>
          <p14:tracePt t="28898" x="4476750" y="2335213"/>
          <p14:tracePt t="28906" x="4467225" y="2325688"/>
          <p14:tracePt t="28915" x="4467225" y="2298700"/>
          <p14:tracePt t="28923" x="4457700" y="2279650"/>
          <p14:tracePt t="28930" x="4448175" y="2252663"/>
          <p14:tracePt t="28940" x="4448175" y="2233613"/>
          <p14:tracePt t="28946" x="4430713" y="2206625"/>
          <p14:tracePt t="28955" x="4421188" y="2189163"/>
          <p14:tracePt t="28962" x="4421188" y="2170113"/>
          <p14:tracePt t="28970" x="4421188" y="2152650"/>
          <p14:tracePt t="28978" x="4413250" y="2116138"/>
          <p14:tracePt t="28986" x="4403725" y="2116138"/>
          <p14:tracePt t="28994" x="4384675" y="2070100"/>
          <p14:tracePt t="29002" x="4376738" y="2052638"/>
          <p14:tracePt t="29010" x="4367213" y="2024063"/>
          <p14:tracePt t="29018" x="4357688" y="2006600"/>
          <p14:tracePt t="29026" x="4330700" y="1960563"/>
          <p14:tracePt t="29043" x="4321175" y="1943100"/>
          <p14:tracePt t="29050" x="4311650" y="1924050"/>
          <p14:tracePt t="29059" x="4311650" y="1897063"/>
          <p14:tracePt t="29077" x="4284663" y="1860550"/>
          <p14:tracePt t="29082" x="4275138" y="1833563"/>
          <p14:tracePt t="29090" x="4267200" y="1814513"/>
          <p14:tracePt t="29098" x="4257675" y="1804988"/>
          <p14:tracePt t="29108" x="4248150" y="1778000"/>
          <p14:tracePt t="29114" x="4230688" y="1760538"/>
          <p14:tracePt t="29403" x="4230688" y="1778000"/>
          <p14:tracePt t="29411" x="4257675" y="1833563"/>
          <p14:tracePt t="29419" x="4267200" y="1870075"/>
          <p14:tracePt t="29426" x="4284663" y="1914525"/>
          <p14:tracePt t="29435" x="4311650" y="1960563"/>
          <p14:tracePt t="29443" x="4321175" y="1997075"/>
          <p14:tracePt t="29451" x="4357688" y="2060575"/>
          <p14:tracePt t="29458" x="4367213" y="2089150"/>
          <p14:tracePt t="29466" x="4403725" y="2125663"/>
          <p14:tracePt t="29475" x="4421188" y="2170113"/>
          <p14:tracePt t="29482" x="4430713" y="2197100"/>
          <p14:tracePt t="29490" x="4457700" y="2233613"/>
          <p14:tracePt t="29498" x="4467225" y="2252663"/>
          <p14:tracePt t="29506" x="4484688" y="2279650"/>
          <p14:tracePt t="29514" x="4503738" y="2335213"/>
          <p14:tracePt t="29523" x="4513263" y="2371725"/>
          <p14:tracePt t="29530" x="4521200" y="2389188"/>
          <p14:tracePt t="29540" x="4540250" y="2444750"/>
          <p14:tracePt t="29546" x="4557713" y="2489200"/>
          <p14:tracePt t="29556" x="4557713" y="2517775"/>
          <p14:tracePt t="29562" x="4586288" y="2571750"/>
          <p14:tracePt t="29570" x="4586288" y="2598738"/>
          <p14:tracePt t="29578" x="4594225" y="2644775"/>
          <p14:tracePt t="29586" x="4613275" y="2671763"/>
          <p14:tracePt t="29594" x="4622800" y="2708275"/>
          <p14:tracePt t="29602" x="4622800" y="2763838"/>
          <p14:tracePt t="29610" x="4622800" y="2800350"/>
          <p14:tracePt t="29619" x="4630738" y="2844800"/>
          <p14:tracePt t="29627" x="4630738" y="2881313"/>
          <p14:tracePt t="29635" x="4649788" y="2936875"/>
          <p14:tracePt t="29643" x="4649788" y="2954338"/>
          <p14:tracePt t="29651" x="4659313" y="3017838"/>
          <p14:tracePt t="29658" x="4676775" y="3046413"/>
          <p14:tracePt t="29667" x="4676775" y="3063875"/>
          <p14:tracePt t="29675" x="4676775" y="3090863"/>
          <p14:tracePt t="29682" x="4686300" y="3109913"/>
          <p14:tracePt t="29690" x="4686300" y="3119438"/>
          <p14:tracePt t="29698" x="4686300" y="3146425"/>
          <p14:tracePt t="29706" x="4686300" y="3155950"/>
          <p14:tracePt t="29722" x="4695825" y="3182938"/>
          <p14:tracePt t="29739" x="4695825" y="3192463"/>
          <p14:tracePt t="29746" x="4695825" y="3219450"/>
          <p14:tracePt t="29762" x="4695825" y="3236913"/>
          <p14:tracePt t="29771" x="4695825" y="3246438"/>
          <p14:tracePt t="29779" x="4695825" y="3265488"/>
          <p14:tracePt t="29787" x="4695825" y="3273425"/>
          <p14:tracePt t="29795" x="4695825" y="3282950"/>
          <p14:tracePt t="29803" x="4695825" y="3302000"/>
          <p14:tracePt t="29811" x="4695825" y="3319463"/>
          <p14:tracePt t="29819" x="4695825" y="3346450"/>
          <p14:tracePt t="29827" x="4695825" y="3365500"/>
          <p14:tracePt t="29835" x="4695825" y="3375025"/>
          <p14:tracePt t="29843" x="4695825" y="3402013"/>
          <p14:tracePt t="29851" x="4703763" y="3411538"/>
          <p14:tracePt t="30003" x="4713288" y="3411538"/>
          <p14:tracePt t="30011" x="4713288" y="3392488"/>
          <p14:tracePt t="30019" x="4722813" y="3355975"/>
          <p14:tracePt t="30027" x="4722813" y="3346450"/>
          <p14:tracePt t="30035" x="4722813" y="3319463"/>
          <p14:tracePt t="30042" x="4730750" y="3302000"/>
          <p14:tracePt t="30051" x="4730750" y="3255963"/>
          <p14:tracePt t="30059" x="4740275" y="3228975"/>
          <p14:tracePt t="30079" x="4740275" y="3155950"/>
          <p14:tracePt t="30083" x="4759325" y="3127375"/>
          <p14:tracePt t="30093" x="4759325" y="3090863"/>
          <p14:tracePt t="30099" x="4767263" y="3046413"/>
          <p14:tracePt t="30108" x="4767263" y="3009900"/>
          <p14:tracePt t="30115" x="4767263" y="2963863"/>
          <p14:tracePt t="30125" x="4767263" y="2927350"/>
          <p14:tracePt t="30131" x="4767263" y="2881313"/>
          <p14:tracePt t="30142" x="4767263" y="2844800"/>
          <p14:tracePt t="30147" x="4767263" y="2790825"/>
          <p14:tracePt t="30158" x="4767263" y="2727325"/>
          <p14:tracePt t="30163" x="4767263" y="2671763"/>
          <p14:tracePt t="30171" x="4759325" y="2608263"/>
          <p14:tracePt t="30179" x="4749800" y="2571750"/>
          <p14:tracePt t="30187" x="4703763" y="2508250"/>
          <p14:tracePt t="30195" x="4695825" y="2498725"/>
          <p14:tracePt t="30203" x="4686300" y="2462213"/>
          <p14:tracePt t="30212" x="4676775" y="2435225"/>
          <p14:tracePt t="30219" x="4659313" y="2398713"/>
          <p14:tracePt t="30229" x="4640263" y="2352675"/>
          <p14:tracePt t="30235" x="4630738" y="2325688"/>
          <p14:tracePt t="30243" x="4603750" y="2298700"/>
          <p14:tracePt t="30250" x="4586288" y="2262188"/>
          <p14:tracePt t="30258" x="4557713" y="2233613"/>
          <p14:tracePt t="30266" x="4549775" y="2206625"/>
          <p14:tracePt t="30275" x="4521200" y="2170113"/>
          <p14:tracePt t="30282" x="4494213" y="2143125"/>
          <p14:tracePt t="30290" x="4484688" y="2125663"/>
          <p14:tracePt t="30298" x="4476750" y="2116138"/>
          <p14:tracePt t="30306" x="4457700" y="2089150"/>
          <p14:tracePt t="30314" x="4448175" y="2079625"/>
          <p14:tracePt t="30322" x="4440238" y="2060575"/>
          <p14:tracePt t="30330" x="4430713" y="2052638"/>
          <p14:tracePt t="30491" x="4430713" y="2043113"/>
          <p14:tracePt t="30499" x="4413250" y="2016125"/>
          <p14:tracePt t="30506" x="4403725" y="1987550"/>
          <p14:tracePt t="30515" x="4394200" y="1970088"/>
          <p14:tracePt t="30526" x="4384675" y="1943100"/>
          <p14:tracePt t="30531" x="4376738" y="1914525"/>
          <p14:tracePt t="30542" x="4357688" y="1887538"/>
          <p14:tracePt t="30547" x="4348163" y="1860550"/>
          <p14:tracePt t="30559" x="4340225" y="1833563"/>
          <p14:tracePt t="30564" x="4340225" y="1824038"/>
          <p14:tracePt t="30572" x="4321175" y="1804988"/>
          <p14:tracePt t="30579" x="4311650" y="1787525"/>
          <p14:tracePt t="30588" x="4311650" y="1778000"/>
          <p14:tracePt t="30602" x="4303713" y="1760538"/>
          <p14:tracePt t="30619" x="4303713" y="1751013"/>
          <p14:tracePt t="31115" x="4303713" y="1797050"/>
          <p14:tracePt t="31122" x="4348163" y="1870075"/>
          <p14:tracePt t="31130" x="4394200" y="1933575"/>
          <p14:tracePt t="31138" x="4457700" y="2052638"/>
          <p14:tracePt t="31146" x="4494213" y="2143125"/>
          <p14:tracePt t="31156" x="4567238" y="2262188"/>
          <p14:tracePt t="31162" x="4622800" y="2343150"/>
          <p14:tracePt t="31170" x="4667250" y="2462213"/>
          <p14:tracePt t="31178" x="4703763" y="2544763"/>
          <p14:tracePt t="31186" x="4749800" y="2608263"/>
          <p14:tracePt t="31194" x="4776788" y="2681288"/>
          <p14:tracePt t="31202" x="4795838" y="2717800"/>
          <p14:tracePt t="31211" x="4803775" y="2744788"/>
          <p14:tracePt t="31219" x="4813300" y="2771775"/>
          <p14:tracePt t="31227" x="4813300" y="2781300"/>
          <p14:tracePt t="31235" x="4822825" y="2790825"/>
          <p14:tracePt t="31242" x="4822825" y="2808288"/>
          <p14:tracePt t="31251" x="4822825" y="2817813"/>
          <p14:tracePt t="31259" x="4840288" y="2836863"/>
          <p14:tracePt t="31267" x="4840288" y="2854325"/>
          <p14:tracePt t="31283" x="4849813" y="2873375"/>
          <p14:tracePt t="31292" x="4849813" y="2900363"/>
          <p14:tracePt t="31299" x="4859338" y="2909888"/>
          <p14:tracePt t="31307" x="4859338" y="2927350"/>
          <p14:tracePt t="31315" x="4859338" y="2946400"/>
          <p14:tracePt t="31325" x="4859338" y="2954338"/>
          <p14:tracePt t="31331" x="4859338" y="2963863"/>
          <p14:tracePt t="31347" x="4859338" y="2982913"/>
          <p14:tracePt t="31515" x="4859338" y="3000375"/>
          <p14:tracePt t="31523" x="4859338" y="3027363"/>
          <p14:tracePt t="31531" x="4859338" y="3046413"/>
          <p14:tracePt t="31543" x="4859338" y="3082925"/>
          <p14:tracePt t="31547" x="4859338" y="3100388"/>
          <p14:tracePt t="31559" x="4859338" y="3127375"/>
          <p14:tracePt t="31563" x="4859338" y="3136900"/>
          <p14:tracePt t="31579" x="4859338" y="3155950"/>
          <p14:tracePt t="31588" x="4859338" y="3163888"/>
          <p14:tracePt t="31603" x="4859338" y="3173413"/>
          <p14:tracePt t="32114" x="4859338" y="3155950"/>
          <p14:tracePt t="32123" x="4859338" y="3100388"/>
          <p14:tracePt t="32130" x="4859338" y="3063875"/>
          <p14:tracePt t="32138" x="4859338" y="3009900"/>
          <p14:tracePt t="32146" x="4859338" y="2946400"/>
          <p14:tracePt t="32155" x="4859338" y="2890838"/>
          <p14:tracePt t="32162" x="4840288" y="2817813"/>
          <p14:tracePt t="32170" x="4822825" y="2735263"/>
          <p14:tracePt t="32178" x="4822825" y="2698750"/>
          <p14:tracePt t="32186" x="4822825" y="2654300"/>
          <p14:tracePt t="32194" x="4813300" y="2598738"/>
          <p14:tracePt t="32202" x="4813300" y="2544763"/>
          <p14:tracePt t="32210" x="4803775" y="2498725"/>
          <p14:tracePt t="32219" x="4803775" y="2462213"/>
          <p14:tracePt t="32228" x="4803775" y="2435225"/>
          <p14:tracePt t="32235" x="4803775" y="2389188"/>
          <p14:tracePt t="32242" x="4776788" y="2335213"/>
          <p14:tracePt t="32250" x="4767263" y="2270125"/>
          <p14:tracePt t="32258" x="4767263" y="2216150"/>
          <p14:tracePt t="32266" x="4740275" y="2133600"/>
          <p14:tracePt t="32274" x="4713288" y="2079625"/>
          <p14:tracePt t="32282" x="4703763" y="2016125"/>
          <p14:tracePt t="32290" x="4676775" y="1951038"/>
          <p14:tracePt t="32298" x="4659313" y="1878013"/>
          <p14:tracePt t="32306" x="4640263" y="1841500"/>
          <p14:tracePt t="32314" x="4622800" y="1787525"/>
          <p14:tracePt t="32323" x="4594225" y="1741488"/>
          <p14:tracePt t="32330" x="4586288" y="1724025"/>
          <p14:tracePt t="32340" x="4576763" y="1697038"/>
          <p14:tracePt t="32346" x="4576763" y="1677988"/>
          <p14:tracePt t="32357" x="4567238" y="1668463"/>
          <p14:tracePt t="32362" x="4567238" y="1660525"/>
          <p14:tracePt t="32370" x="4567238" y="1651000"/>
          <p14:tracePt t="32739" x="4557713" y="1651000"/>
          <p14:tracePt t="32746" x="4557713" y="1697038"/>
          <p14:tracePt t="32754" x="4557713" y="1760538"/>
          <p14:tracePt t="32762" x="4586288" y="1833563"/>
          <p14:tracePt t="32770" x="4613275" y="1914525"/>
          <p14:tracePt t="32778" x="4622800" y="2006600"/>
          <p14:tracePt t="32786" x="4649788" y="2106613"/>
          <p14:tracePt t="32794" x="4695825" y="2206625"/>
          <p14:tracePt t="32802" x="4703763" y="2279650"/>
          <p14:tracePt t="32810" x="4730750" y="2379663"/>
          <p14:tracePt t="32818" x="4740275" y="2416175"/>
          <p14:tracePt t="32826" x="4767263" y="2481263"/>
          <p14:tracePt t="32834" x="4786313" y="2544763"/>
          <p14:tracePt t="32842" x="4803775" y="2571750"/>
          <p14:tracePt t="32850" x="4803775" y="2598738"/>
          <p14:tracePt t="32858" x="4813300" y="2625725"/>
          <p14:tracePt t="32866" x="4822825" y="2644775"/>
          <p14:tracePt t="32875" x="4822825" y="2681288"/>
          <p14:tracePt t="32882" x="4822825" y="2690813"/>
          <p14:tracePt t="32890" x="4832350" y="2708275"/>
          <p14:tracePt t="32898" x="4832350" y="2717800"/>
          <p14:tracePt t="32907" x="4832350" y="2735263"/>
          <p14:tracePt t="32914" x="4832350" y="2781300"/>
          <p14:tracePt t="32924" x="4832350" y="2817813"/>
          <p14:tracePt t="32930" x="4849813" y="2863850"/>
          <p14:tracePt t="32940" x="4859338" y="2909888"/>
          <p14:tracePt t="32946" x="4859338" y="2946400"/>
          <p14:tracePt t="32956" x="4859338" y="2973388"/>
          <p14:tracePt t="32962" x="4876800" y="3017838"/>
          <p14:tracePt t="32971" x="4876800" y="3036888"/>
          <p14:tracePt t="32978" x="4876800" y="3046413"/>
          <p14:tracePt t="32986" x="4876800" y="3054350"/>
          <p14:tracePt t="33427" x="4876800" y="3063875"/>
          <p14:tracePt t="34244" x="4876800" y="3082925"/>
          <p14:tracePt t="34250" x="4886325" y="3109913"/>
          <p14:tracePt t="34258" x="4886325" y="3163888"/>
          <p14:tracePt t="34266" x="4905375" y="3209925"/>
          <p14:tracePt t="34274" x="4922838" y="3292475"/>
          <p14:tracePt t="34282" x="4941888" y="3346450"/>
          <p14:tracePt t="34290" x="4968875" y="3429000"/>
          <p14:tracePt t="34298" x="4978400" y="3492500"/>
          <p14:tracePt t="34306" x="5022850" y="3584575"/>
          <p14:tracePt t="34314" x="5059363" y="3648075"/>
          <p14:tracePt t="34324" x="5114925" y="3730625"/>
          <p14:tracePt t="34330" x="5168900" y="3803650"/>
          <p14:tracePt t="34340" x="5205413" y="3867150"/>
          <p14:tracePt t="34346" x="5278438" y="3930650"/>
          <p14:tracePt t="34357" x="5341938" y="3984625"/>
          <p14:tracePt t="34362" x="5387975" y="4021138"/>
          <p14:tracePt t="34371" x="5434013" y="4040188"/>
          <p14:tracePt t="34378" x="5478463" y="4076700"/>
          <p14:tracePt t="34387" x="5524500" y="4086225"/>
          <p14:tracePt t="34394" x="5543550" y="4094163"/>
          <p14:tracePt t="34402" x="5570538" y="4130675"/>
          <p14:tracePt t="34410" x="5588000" y="4130675"/>
          <p14:tracePt t="34418" x="5607050" y="4140200"/>
          <p14:tracePt t="34426" x="5616575" y="4140200"/>
          <p14:tracePt t="34434" x="5624513" y="4149725"/>
          <p14:tracePt t="34442" x="5643563" y="4159250"/>
          <p14:tracePt t="34450" x="5653088" y="4167188"/>
          <p14:tracePt t="34459" x="5670550" y="4186238"/>
          <p14:tracePt t="34466" x="5688013" y="4222750"/>
          <p14:tracePt t="34474" x="5707063" y="4259263"/>
          <p14:tracePt t="34482" x="5724525" y="4286250"/>
          <p14:tracePt t="34490" x="5753100" y="4313238"/>
          <p14:tracePt t="34498" x="5770563" y="4340225"/>
          <p14:tracePt t="34507" x="5780088" y="4359275"/>
          <p14:tracePt t="34514" x="5789613" y="4368800"/>
          <p14:tracePt t="34523" x="5807075" y="4386263"/>
          <p14:tracePt t="34530" x="5816600" y="4395788"/>
          <p14:tracePt t="34540" x="5826125" y="4422775"/>
          <p14:tracePt t="34546" x="5843588" y="4441825"/>
          <p14:tracePt t="34557" x="5870575" y="4468813"/>
          <p14:tracePt t="34562" x="5899150" y="4468813"/>
          <p14:tracePt t="34571" x="5907088" y="4478338"/>
          <p14:tracePt t="34578" x="5926138" y="4486275"/>
          <p14:tracePt t="34587" x="5935663" y="4495800"/>
          <p14:tracePt t="34594" x="5943600" y="4495800"/>
          <p14:tracePt t="34643" x="5953125" y="4495800"/>
          <p14:tracePt t="34690" x="5953125" y="4486275"/>
          <p14:tracePt t="34698" x="5953125" y="4478338"/>
          <p14:tracePt t="34705" x="5953125" y="4468813"/>
          <p14:tracePt t="34795" x="5953125" y="4459288"/>
          <p14:tracePt t="34818" x="5953125" y="4441825"/>
          <p14:tracePt t="34826" x="5953125" y="4422775"/>
          <p14:tracePt t="34834" x="5953125" y="4413250"/>
          <p14:tracePt t="34842" x="5953125" y="4405313"/>
          <p14:tracePt t="34850" x="5972175" y="4376738"/>
          <p14:tracePt t="34858" x="5999163" y="4359275"/>
          <p14:tracePt t="34866" x="5999163" y="4349750"/>
          <p14:tracePt t="34875" x="6016625" y="4340225"/>
          <p14:tracePt t="34882" x="6043613" y="4303713"/>
          <p14:tracePt t="34890" x="6062663" y="4286250"/>
          <p14:tracePt t="34898" x="6072188" y="4268788"/>
          <p14:tracePt t="34907" x="6089650" y="4249738"/>
          <p14:tracePt t="34914" x="6108700" y="4213225"/>
          <p14:tracePt t="34923" x="6116638" y="4186238"/>
          <p14:tracePt t="34930" x="6116638" y="4176713"/>
          <p14:tracePt t="34940" x="6126163" y="4167188"/>
          <p14:tracePt t="34946" x="6135688" y="4159250"/>
          <p14:tracePt t="34957" x="6145213" y="4149725"/>
          <p14:tracePt t="34971" x="6153150" y="4140200"/>
          <p14:tracePt t="35107" x="6153150" y="4130675"/>
          <p14:tracePt t="35115" x="6153150" y="4113213"/>
          <p14:tracePt t="35131" x="6153150" y="4103688"/>
          <p14:tracePt t="35219" x="6153150" y="4094163"/>
          <p14:tracePt t="35226" x="6153150" y="4076700"/>
          <p14:tracePt t="35234" x="6153150" y="4057650"/>
          <p14:tracePt t="35242" x="6153150" y="4049713"/>
          <p14:tracePt t="35250" x="6153150" y="4030663"/>
          <p14:tracePt t="35258" x="6153150" y="4013200"/>
          <p14:tracePt t="35266" x="6153150" y="3957638"/>
          <p14:tracePt t="35274" x="6153150" y="3921125"/>
          <p14:tracePt t="35282" x="6153150" y="3848100"/>
          <p14:tracePt t="35290" x="6135688" y="3767138"/>
          <p14:tracePt t="35298" x="6135688" y="3675063"/>
          <p14:tracePt t="35306" x="6135688" y="3565525"/>
          <p14:tracePt t="35315" x="6135688" y="3455988"/>
          <p14:tracePt t="35323" x="6153150" y="3365500"/>
          <p14:tracePt t="35330" x="6199188" y="3209925"/>
          <p14:tracePt t="35340" x="6226175" y="3100388"/>
          <p14:tracePt t="35346" x="6272213" y="2963863"/>
          <p14:tracePt t="35356" x="6299200" y="2854325"/>
          <p14:tracePt t="35362" x="6345238" y="2717800"/>
          <p14:tracePt t="35373" x="6354763" y="2644775"/>
          <p14:tracePt t="35378" x="6381750" y="2535238"/>
          <p14:tracePt t="35386" x="6381750" y="2471738"/>
          <p14:tracePt t="35394" x="6381750" y="2416175"/>
          <p14:tracePt t="35402" x="6381750" y="2379663"/>
          <p14:tracePt t="35410" x="6381750" y="2352675"/>
          <p14:tracePt t="35419" x="6381750" y="2316163"/>
          <p14:tracePt t="35426" x="6381750" y="2298700"/>
          <p14:tracePt t="35434" x="6381750" y="2279650"/>
          <p14:tracePt t="35442" x="6381750" y="2262188"/>
          <p14:tracePt t="35450" x="6362700" y="2233613"/>
          <p14:tracePt t="35458" x="6354763" y="2216150"/>
          <p14:tracePt t="35466" x="6354763" y="2206625"/>
          <p14:tracePt t="35474" x="6354763" y="2179638"/>
          <p14:tracePt t="35482" x="6354763" y="2170113"/>
          <p14:tracePt t="35498" x="6354763" y="2152650"/>
          <p14:tracePt t="35507" x="6354763" y="2133600"/>
          <p14:tracePt t="35514" x="6354763" y="2125663"/>
          <p14:tracePt t="35523" x="6354763" y="2097088"/>
          <p14:tracePt t="35530" x="6354763" y="2079625"/>
          <p14:tracePt t="35540" x="6354763" y="2052638"/>
          <p14:tracePt t="35546" x="6354763" y="2016125"/>
          <p14:tracePt t="35557" x="6354763" y="1979613"/>
          <p14:tracePt t="35562" x="6354763" y="1924050"/>
          <p14:tracePt t="35574" x="6354763" y="1887538"/>
          <p14:tracePt t="35579" x="6354763" y="1833563"/>
          <p14:tracePt t="35587" x="6354763" y="1787525"/>
          <p14:tracePt t="35595" x="6354763" y="1768475"/>
          <p14:tracePt t="35603" x="6354763" y="1760538"/>
          <p14:tracePt t="35611" x="6354763" y="1741488"/>
          <p14:tracePt t="35723" x="6354763" y="1731963"/>
          <p14:tracePt t="35731" x="6354763" y="1704975"/>
          <p14:tracePt t="35739" x="6354763" y="1697038"/>
          <p14:tracePt t="35747" x="6354763" y="1668463"/>
          <p14:tracePt t="35758" x="6354763" y="1660525"/>
          <p14:tracePt t="35763" x="6354763" y="1651000"/>
          <p14:tracePt t="35775" x="6354763" y="1624013"/>
          <p14:tracePt t="35779" x="6362700" y="1604963"/>
          <p14:tracePt t="35787" x="6372225" y="1577975"/>
          <p14:tracePt t="35795" x="6381750" y="1558925"/>
          <p14:tracePt t="35803" x="6399213" y="1514475"/>
          <p14:tracePt t="35812" x="6427788" y="1495425"/>
          <p14:tracePt t="35819" x="6427788" y="1485900"/>
          <p14:tracePt t="35828" x="6445250" y="1458913"/>
          <p14:tracePt t="35851" x="6445250" y="1449388"/>
          <p14:tracePt t="35858" x="6454775" y="1449388"/>
          <p14:tracePt t="35931" x="6454775" y="1477963"/>
          <p14:tracePt t="35939" x="6427788" y="1568450"/>
          <p14:tracePt t="35947" x="6381750" y="1704975"/>
          <p14:tracePt t="35956" x="6354763" y="1833563"/>
          <p14:tracePt t="35964" x="6308725" y="1979613"/>
          <p14:tracePt t="35975" x="6299200" y="2143125"/>
          <p14:tracePt t="35978" x="6281738" y="2371725"/>
          <p14:tracePt t="35986" x="6262688" y="2571750"/>
          <p14:tracePt t="35994" x="6235700" y="2754313"/>
          <p14:tracePt t="36002" x="6218238" y="2954338"/>
          <p14:tracePt t="36010" x="6208713" y="3136900"/>
          <p14:tracePt t="36018" x="6208713" y="3282950"/>
          <p14:tracePt t="36026" x="6208713" y="3411538"/>
          <p14:tracePt t="36034" x="6208713" y="3538538"/>
          <p14:tracePt t="36042" x="6208713" y="3629025"/>
          <p14:tracePt t="36050" x="6208713" y="3702050"/>
          <p14:tracePt t="36058" x="6208713" y="3767138"/>
          <p14:tracePt t="36076" x="6189663" y="3848100"/>
          <p14:tracePt t="36082" x="6189663" y="3867150"/>
          <p14:tracePt t="36090" x="6189663" y="3884613"/>
          <p14:tracePt t="36098" x="6189663" y="3894138"/>
          <p14:tracePt t="36107" x="6189663" y="3903663"/>
          <p14:tracePt t="36115" x="6189663" y="3930650"/>
          <p14:tracePt t="36123" x="6172200" y="3948113"/>
          <p14:tracePt t="36130" x="6172200" y="3984625"/>
          <p14:tracePt t="36138" x="6162675" y="4030663"/>
          <p14:tracePt t="36146" x="6153150" y="4086225"/>
          <p14:tracePt t="36155" x="6145213" y="4122738"/>
          <p14:tracePt t="36162" x="6116638" y="4167188"/>
          <p14:tracePt t="36170" x="6108700" y="4203700"/>
          <p14:tracePt t="36178" x="6080125" y="4249738"/>
          <p14:tracePt t="36187" x="6080125" y="4268788"/>
          <p14:tracePt t="36194" x="6062663" y="4286250"/>
          <p14:tracePt t="36210" x="6062663" y="4295775"/>
          <p14:tracePt t="36218" x="6062663" y="4303713"/>
          <p14:tracePt t="36266" x="6062663" y="4313238"/>
          <p14:tracePt t="36571" x="6062663" y="4303713"/>
          <p14:tracePt t="36579" x="6062663" y="4286250"/>
          <p14:tracePt t="36587" x="6062663" y="4268788"/>
          <p14:tracePt t="36595" x="6062663" y="4259263"/>
          <p14:tracePt t="36603" x="6062663" y="4249738"/>
          <p14:tracePt t="36771" x="6053138" y="4249738"/>
          <p14:tracePt t="36875" x="5999163" y="4249738"/>
          <p14:tracePt t="36883" x="5907088" y="4249738"/>
          <p14:tracePt t="36891" x="5797550" y="4249738"/>
          <p14:tracePt t="36899" x="5670550" y="4276725"/>
          <p14:tracePt t="36908" x="5524500" y="4295775"/>
          <p14:tracePt t="36915" x="5387975" y="4303713"/>
          <p14:tracePt t="36925" x="5260975" y="4322763"/>
          <p14:tracePt t="36931" x="5151438" y="4368800"/>
          <p14:tracePt t="36941" x="5005388" y="4376738"/>
          <p14:tracePt t="36947" x="4868863" y="4395788"/>
          <p14:tracePt t="36958" x="4740275" y="4449763"/>
          <p14:tracePt t="36963" x="4622800" y="4514850"/>
          <p14:tracePt t="36974" x="4540250" y="4541838"/>
          <p14:tracePt t="36980" x="4476750" y="4578350"/>
          <p14:tracePt t="36987" x="4430713" y="4595813"/>
          <p14:tracePt t="36995" x="4403725" y="4624388"/>
          <p14:tracePt t="37003" x="4394200" y="4624388"/>
          <p14:tracePt t="37107" x="4384675" y="4624388"/>
          <p14:tracePt t="37155" x="4384675" y="4614863"/>
          <p14:tracePt t="37171" x="4384675" y="4595813"/>
          <p14:tracePt t="37187" x="4384675" y="4587875"/>
          <p14:tracePt t="37251" x="4403725" y="4578350"/>
          <p14:tracePt t="37259" x="4430713" y="4559300"/>
          <p14:tracePt t="37269" x="4476750" y="4559300"/>
          <p14:tracePt t="37276" x="4530725" y="4532313"/>
          <p14:tracePt t="37283" x="4576763" y="4522788"/>
          <p14:tracePt t="37291" x="4622800" y="4514850"/>
          <p14:tracePt t="37299" x="4640263" y="4505325"/>
          <p14:tracePt t="37308" x="4659313" y="4486275"/>
          <p14:tracePt t="37315" x="4667250" y="4478338"/>
          <p14:tracePt t="37326" x="4667250" y="4468813"/>
          <p14:tracePt t="37403" x="4676775" y="4468813"/>
          <p14:tracePt t="37411" x="4695825" y="4468813"/>
          <p14:tracePt t="37419" x="4703763" y="4468813"/>
          <p14:tracePt t="37427" x="4713288" y="4468813"/>
          <p14:tracePt t="37435" x="4722813" y="4468813"/>
          <p14:tracePt t="37443" x="4749800" y="4468813"/>
          <p14:tracePt t="37459" x="4759325" y="4468813"/>
          <p14:tracePt t="37467" x="4786313" y="4468813"/>
          <p14:tracePt t="37475" x="4795838" y="4478338"/>
          <p14:tracePt t="37483" x="4803775" y="4486275"/>
          <p14:tracePt t="37491" x="4813300" y="4495800"/>
          <p14:tracePt t="37939" x="4813300" y="4532313"/>
          <p14:tracePt t="37947" x="4813300" y="4595813"/>
          <p14:tracePt t="37956" x="4786313" y="4660900"/>
          <p14:tracePt t="37963" x="4740275" y="4778375"/>
          <p14:tracePt t="37975" x="4686300" y="4860925"/>
          <p14:tracePt t="37979" x="4630738" y="4960938"/>
          <p14:tracePt t="37987" x="4557713" y="5080000"/>
          <p14:tracePt t="37996" x="4530725" y="5143500"/>
          <p14:tracePt t="38003" x="4484688" y="5216525"/>
          <p14:tracePt t="38012" x="4467225" y="5262563"/>
          <p14:tracePt t="38020" x="4430713" y="5326063"/>
          <p14:tracePt t="38028" x="4430713" y="5362575"/>
          <p14:tracePt t="38035" x="4421188" y="5362575"/>
          <p14:tracePt t="38043" x="4413250" y="5380038"/>
          <p14:tracePt t="38059" x="4413250" y="5399088"/>
          <p14:tracePt t="38078" x="4413250" y="5416550"/>
          <p14:tracePt t="38083" x="4413250" y="5426075"/>
          <p14:tracePt t="38092" x="4413250" y="5453063"/>
          <p14:tracePt t="38099" x="4413250" y="5472113"/>
          <p14:tracePt t="38107" x="4413250" y="5499100"/>
          <p14:tracePt t="38115" x="4413250" y="5518150"/>
          <p14:tracePt t="38124" x="4413250" y="5545138"/>
          <p14:tracePt t="38131" x="4413250" y="5572125"/>
          <p14:tracePt t="38141" x="4421188" y="5608638"/>
          <p14:tracePt t="38147" x="4430713" y="5635625"/>
          <p14:tracePt t="38158" x="4440238" y="5654675"/>
          <p14:tracePt t="38163" x="4467225" y="5699125"/>
          <p14:tracePt t="38174" x="4484688" y="5745163"/>
          <p14:tracePt t="38179" x="4503738" y="5772150"/>
          <p14:tracePt t="38187" x="4540250" y="5845175"/>
          <p14:tracePt t="38195" x="4567238" y="5891213"/>
          <p14:tracePt t="38203" x="4603750" y="5954713"/>
          <p14:tracePt t="38212" x="4622800" y="6000750"/>
          <p14:tracePt t="38219" x="4649788" y="6083300"/>
          <p14:tracePt t="38228" x="4676775" y="6110288"/>
          <p14:tracePt t="38235" x="4703763" y="6164263"/>
          <p14:tracePt t="38242" x="4730750" y="6192838"/>
          <p14:tracePt t="38250" x="4749800" y="6210300"/>
          <p14:tracePt t="38259" x="4759325" y="6210300"/>
          <p14:tracePt t="38771" x="4767263" y="6210300"/>
          <p14:tracePt t="38779" x="4767263" y="6192838"/>
          <p14:tracePt t="38787" x="4749800" y="6146800"/>
          <p14:tracePt t="38794" x="4695825" y="6083300"/>
          <p14:tracePt t="38802" x="4667250" y="6037263"/>
          <p14:tracePt t="38810" x="4613275" y="5954713"/>
          <p14:tracePt t="38818" x="4576763" y="5873750"/>
          <p14:tracePt t="38826" x="4549775" y="5808663"/>
          <p14:tracePt t="38834" x="4494213" y="5727700"/>
          <p14:tracePt t="38842" x="4467225" y="5699125"/>
          <p14:tracePt t="38850" x="4440238" y="5662613"/>
          <p14:tracePt t="38858" x="4440238" y="5654675"/>
          <p14:tracePt t="38867" x="4440238" y="5635625"/>
          <p14:tracePt t="38874" x="4440238" y="5626100"/>
          <p14:tracePt t="38883" x="4440238" y="5618163"/>
          <p14:tracePt t="38892" x="4430713" y="5599113"/>
          <p14:tracePt t="38899" x="4430713" y="5589588"/>
          <p14:tracePt t="38908" x="4430713" y="5572125"/>
          <p14:tracePt t="38914" x="4430713" y="5535613"/>
          <p14:tracePt t="38922" x="4403725" y="5489575"/>
          <p14:tracePt t="38930" x="4403725" y="5435600"/>
          <p14:tracePt t="38938" x="4394200" y="5372100"/>
          <p14:tracePt t="38946" x="4394200" y="5335588"/>
          <p14:tracePt t="38955" x="4384675" y="5299075"/>
          <p14:tracePt t="38962" x="4384675" y="5243513"/>
          <p14:tracePt t="38971" x="4384675" y="5207000"/>
          <p14:tracePt t="38978" x="4384675" y="5160963"/>
          <p14:tracePt t="38986" x="4384675" y="5126038"/>
          <p14:tracePt t="38994" x="4384675" y="5097463"/>
          <p14:tracePt t="39002" x="4384675" y="5053013"/>
          <p14:tracePt t="39010" x="4384675" y="5016500"/>
          <p14:tracePt t="39018" x="4384675" y="4997450"/>
          <p14:tracePt t="39027" x="4384675" y="4970463"/>
          <p14:tracePt t="39035" x="4394200" y="4951413"/>
          <p14:tracePt t="39043" x="4413250" y="4924425"/>
          <p14:tracePt t="39051" x="4430713" y="4897438"/>
          <p14:tracePt t="39060" x="4457700" y="4878388"/>
          <p14:tracePt t="39075" x="4494213" y="4824413"/>
          <p14:tracePt t="39083" x="4503738" y="4824413"/>
          <p14:tracePt t="39091" x="4513263" y="4814888"/>
          <p14:tracePt t="39098" x="4513263" y="4805363"/>
          <p14:tracePt t="39106" x="4521200" y="4805363"/>
          <p14:tracePt t="39243" x="4530725" y="4805363"/>
          <p14:tracePt t="39251" x="4540250" y="4797425"/>
          <p14:tracePt t="39259" x="4557713" y="4787900"/>
          <p14:tracePt t="39267" x="4576763" y="4768850"/>
          <p14:tracePt t="39275" x="4586288" y="4760913"/>
          <p14:tracePt t="39283" x="4603750" y="4751388"/>
          <p14:tracePt t="39290" x="4649788" y="4732338"/>
          <p14:tracePt t="39298" x="4676775" y="4697413"/>
          <p14:tracePt t="39306" x="4686300" y="4678363"/>
          <p14:tracePt t="39314" x="4722813" y="4624388"/>
          <p14:tracePt t="39323" x="4740275" y="4605338"/>
          <p14:tracePt t="39330" x="4759325" y="4578350"/>
          <p14:tracePt t="39340" x="4795838" y="4551363"/>
          <p14:tracePt t="39346" x="4803775" y="4541838"/>
          <p14:tracePt t="39370" x="4803775" y="4532313"/>
          <p14:tracePt t="39419" x="4813300" y="4514850"/>
          <p14:tracePt t="39843" x="4776788" y="4551363"/>
          <p14:tracePt t="39850" x="4730750" y="4595813"/>
          <p14:tracePt t="39858" x="4667250" y="4651375"/>
          <p14:tracePt t="39866" x="4594225" y="4714875"/>
          <p14:tracePt t="39874" x="4530725" y="4778375"/>
          <p14:tracePt t="39882" x="4467225" y="4833938"/>
          <p14:tracePt t="39890" x="4430713" y="4878388"/>
          <p14:tracePt t="39898" x="4376738" y="4951413"/>
          <p14:tracePt t="39906" x="4340225" y="4979988"/>
          <p14:tracePt t="39914" x="4321175" y="5006975"/>
          <p14:tracePt t="39923" x="4294188" y="5033963"/>
          <p14:tracePt t="39930" x="4275138" y="5053013"/>
          <p14:tracePt t="39940" x="4275138" y="5080000"/>
          <p14:tracePt t="39946" x="4238625" y="5126038"/>
          <p14:tracePt t="39956" x="4221163" y="5143500"/>
          <p14:tracePt t="39962" x="4184650" y="5180013"/>
          <p14:tracePt t="39978" x="4157663" y="5226050"/>
          <p14:tracePt t="39987" x="4138613" y="5253038"/>
          <p14:tracePt t="39994" x="4129088" y="5280025"/>
          <p14:tracePt t="40003" x="4121150" y="5316538"/>
          <p14:tracePt t="40010" x="4094163" y="5343525"/>
          <p14:tracePt t="40018" x="4084638" y="5362575"/>
          <p14:tracePt t="40026" x="4084638" y="5408613"/>
          <p14:tracePt t="40034" x="4084638" y="5416550"/>
          <p14:tracePt t="40042" x="4065588" y="5453063"/>
          <p14:tracePt t="40050" x="4065588" y="5472113"/>
          <p14:tracePt t="40059" x="4065588" y="5499100"/>
          <p14:tracePt t="40079" x="4065588" y="5526088"/>
          <p14:tracePt t="40083" x="4065588" y="5554663"/>
          <p14:tracePt t="40092" x="4065588" y="5562600"/>
          <p14:tracePt t="40099" x="4065588" y="5599113"/>
          <p14:tracePt t="40108" x="4065588" y="5618163"/>
          <p14:tracePt t="40115" x="4065588" y="5654675"/>
          <p14:tracePt t="40125" x="4084638" y="5681663"/>
          <p14:tracePt t="40131" x="4094163" y="5699125"/>
          <p14:tracePt t="40142" x="4102100" y="5735638"/>
          <p14:tracePt t="40147" x="4111625" y="5764213"/>
          <p14:tracePt t="40158" x="4129088" y="5781675"/>
          <p14:tracePt t="40163" x="4138613" y="5791200"/>
          <p14:tracePt t="40175" x="4148138" y="5827713"/>
          <p14:tracePt t="40180" x="4184650" y="5873750"/>
          <p14:tracePt t="40191" x="4202113" y="5910263"/>
          <p14:tracePt t="40194" x="4230688" y="5964238"/>
          <p14:tracePt t="40203" x="4248150" y="6027738"/>
          <p14:tracePt t="40210" x="4294188" y="6091238"/>
          <p14:tracePt t="40218" x="4340225" y="6156325"/>
          <p14:tracePt t="40226" x="4376738" y="6200775"/>
          <p14:tracePt t="40235" x="4430713" y="6265863"/>
          <p14:tracePt t="40243" x="4448175" y="6292850"/>
          <p14:tracePt t="40250" x="4494213" y="6346825"/>
          <p14:tracePt t="40260" x="4530725" y="6356350"/>
          <p14:tracePt t="40267" x="4557713" y="6392863"/>
          <p14:tracePt t="40276" x="4576763" y="6402388"/>
          <p14:tracePt t="40283" x="4594225" y="6411913"/>
          <p14:tracePt t="40347" x="4603750" y="6411913"/>
          <p14:tracePt t="40363" x="4630738" y="6411913"/>
          <p14:tracePt t="40370" x="4630738" y="6402388"/>
          <p14:tracePt t="40378" x="4630738" y="6392863"/>
          <p14:tracePt t="40386" x="4640263" y="6383338"/>
          <p14:tracePt t="40394" x="4640263" y="6375400"/>
          <p14:tracePt t="40402" x="4640263" y="6365875"/>
          <p14:tracePt t="40410" x="4640263" y="6356350"/>
          <p14:tracePt t="40435" x="4640263" y="6346825"/>
          <p14:tracePt t="40579" x="4640263" y="6319838"/>
          <p14:tracePt t="40586" x="4640263" y="6310313"/>
          <p14:tracePt t="40594" x="4640263" y="6302375"/>
          <p14:tracePt t="40602" x="4640263" y="6273800"/>
          <p14:tracePt t="40610" x="4640263" y="6265863"/>
          <p14:tracePt t="40618" x="4622800" y="6246813"/>
          <p14:tracePt t="40626" x="4613275" y="6200775"/>
          <p14:tracePt t="40634" x="4586288" y="6192838"/>
          <p14:tracePt t="40642" x="4557713" y="6156325"/>
          <p14:tracePt t="40651" x="4513263" y="6127750"/>
          <p14:tracePt t="40659" x="4467225" y="6064250"/>
          <p14:tracePt t="40667" x="4413250" y="6010275"/>
          <p14:tracePt t="40676" x="4348163" y="5946775"/>
          <p14:tracePt t="40683" x="4284663" y="5891213"/>
          <p14:tracePt t="40692" x="4230688" y="5845175"/>
          <p14:tracePt t="40698" x="4211638" y="5818188"/>
          <p14:tracePt t="40707" x="4148138" y="5772150"/>
          <p14:tracePt t="40714" x="4148138" y="5764213"/>
          <p14:tracePt t="40722" x="4121150" y="5735638"/>
          <p14:tracePt t="40729" x="4111625" y="5727700"/>
          <p14:tracePt t="40746" x="4102100" y="5718175"/>
          <p14:tracePt t="40755" x="4094163" y="5708650"/>
          <p14:tracePt t="40771" x="4075113" y="5691188"/>
          <p14:tracePt t="40786" x="4065588" y="5645150"/>
          <p14:tracePt t="40794" x="4057650" y="5635625"/>
          <p14:tracePt t="40802" x="4048125" y="5599113"/>
          <p14:tracePt t="40810" x="4048125" y="5572125"/>
          <p14:tracePt t="40818" x="4048125" y="5518150"/>
          <p14:tracePt t="40826" x="4021138" y="5453063"/>
          <p14:tracePt t="40834" x="4021138" y="5399088"/>
          <p14:tracePt t="40842" x="4021138" y="5343525"/>
          <p14:tracePt t="40851" x="4021138" y="5289550"/>
          <p14:tracePt t="40860" x="4021138" y="5233988"/>
          <p14:tracePt t="40867" x="4021138" y="5153025"/>
          <p14:tracePt t="40875" x="4021138" y="5097463"/>
          <p14:tracePt t="40883" x="4021138" y="5024438"/>
          <p14:tracePt t="40890" x="4021138" y="4970463"/>
          <p14:tracePt t="40899" x="4038600" y="4887913"/>
          <p14:tracePt t="40907" x="4048125" y="4833938"/>
          <p14:tracePt t="40915" x="4121150" y="4760913"/>
          <p14:tracePt t="40924" x="4157663" y="4697413"/>
          <p14:tracePt t="40931" x="4184650" y="4651375"/>
          <p14:tracePt t="40940" x="4230688" y="4587875"/>
          <p14:tracePt t="40947" x="4284663" y="4522788"/>
          <p14:tracePt t="40957" x="4303713" y="4495800"/>
          <p14:tracePt t="40963" x="4348163" y="4449763"/>
          <p14:tracePt t="40974" x="4357688" y="4441825"/>
          <p14:tracePt t="40979" x="4384675" y="4413250"/>
          <p14:tracePt t="40987" x="4394200" y="4405313"/>
          <p14:tracePt t="40996" x="4421188" y="4395788"/>
          <p14:tracePt t="41075" x="4430713" y="4386263"/>
          <p14:tracePt t="41083" x="4440238" y="4376738"/>
          <p14:tracePt t="41099" x="4457700" y="4376738"/>
          <p14:tracePt t="41107" x="4457700" y="4368800"/>
          <p14:tracePt t="41139" x="4467225" y="4368800"/>
          <p14:tracePt t="41203" x="4476750" y="4368800"/>
          <p14:tracePt t="41299" x="4484688" y="4359275"/>
          <p14:tracePt t="41307" x="4503738" y="4340225"/>
          <p14:tracePt t="41315" x="4513263" y="4332288"/>
          <p14:tracePt t="41324" x="4521200" y="4322763"/>
          <p14:tracePt t="41341" x="4549775" y="4303713"/>
          <p14:tracePt t="41358" x="4557713" y="4295775"/>
          <p14:tracePt t="41379" x="4576763" y="4295775"/>
          <p14:tracePt t="41391" x="4586288" y="4286250"/>
          <p14:tracePt t="41403" x="4603750" y="4276725"/>
          <p14:tracePt t="41611" x="4613275" y="4276725"/>
          <p14:tracePt t="41619" x="4613275" y="4295775"/>
          <p14:tracePt t="41626" x="4613275" y="4349750"/>
          <p14:tracePt t="41634" x="4613275" y="4368800"/>
          <p14:tracePt t="41642" x="4613275" y="4395788"/>
          <p14:tracePt t="41657" x="4613275" y="4405313"/>
          <p14:tracePt t="41811" x="4613275" y="4395788"/>
          <p14:tracePt t="41818" x="4613275" y="4386263"/>
          <p14:tracePt t="41826" x="4613275" y="4368800"/>
          <p14:tracePt t="41834" x="4613275" y="4359275"/>
          <p14:tracePt t="41842" x="4613275" y="4349750"/>
          <p14:tracePt t="41899" x="4613275" y="4359275"/>
          <p14:tracePt t="41907" x="4613275" y="4395788"/>
          <p14:tracePt t="41915" x="4613275" y="4468813"/>
          <p14:tracePt t="41925" x="4649788" y="4532313"/>
          <p14:tracePt t="41931" x="4659313" y="4578350"/>
          <p14:tracePt t="41941" x="4667250" y="4595813"/>
          <p14:tracePt t="42035" x="4667250" y="4587875"/>
          <p14:tracePt t="42043" x="4667250" y="4541838"/>
          <p14:tracePt t="42051" x="4649788" y="4514850"/>
          <p14:tracePt t="42060" x="4630738" y="4478338"/>
          <p14:tracePt t="42079" x="4576763" y="4405313"/>
          <p14:tracePt t="42083" x="4567238" y="4376738"/>
          <p14:tracePt t="42092" x="4549775" y="4349750"/>
          <p14:tracePt t="42099" x="4521200" y="4332288"/>
          <p14:tracePt t="42108" x="4521200" y="4322763"/>
          <p14:tracePt t="42130" x="4513263" y="4322763"/>
          <p14:tracePt t="42171" x="4503738" y="4322763"/>
          <p14:tracePt t="42195" x="4494213" y="4322763"/>
          <p14:tracePt t="42202" x="4484688" y="4322763"/>
          <p14:tracePt t="42218" x="4467225" y="4322763"/>
          <p14:tracePt t="42226" x="4448175" y="4332288"/>
          <p14:tracePt t="42235" x="4440238" y="4340225"/>
          <p14:tracePt t="42250" x="4430713" y="4349750"/>
          <p14:tracePt t="42257" x="4421188" y="4359275"/>
          <p14:tracePt t="42266" x="4413250" y="4368800"/>
          <p14:tracePt t="42354" x="4403725" y="4368800"/>
          <p14:tracePt t="42362" x="4376738" y="4368800"/>
          <p14:tracePt t="42372" x="4367213" y="4349750"/>
          <p14:tracePt t="42379" x="4367213" y="4340225"/>
          <p14:tracePt t="42475" x="4357688" y="4332288"/>
          <p14:tracePt t="42483" x="4348163" y="4332288"/>
          <p14:tracePt t="42491" x="4340225" y="4332288"/>
          <p14:tracePt t="42499" x="4330700" y="4332288"/>
          <p14:tracePt t="42508" x="4303713" y="4332288"/>
          <p14:tracePt t="42515" x="4284663" y="4332288"/>
          <p14:tracePt t="42525" x="4248150" y="4332288"/>
          <p14:tracePt t="42531" x="4211638" y="4313238"/>
          <p14:tracePt t="42542" x="4184650" y="4303713"/>
          <p14:tracePt t="42547" x="4148138" y="4286250"/>
          <p14:tracePt t="42559" x="4129088" y="4268788"/>
          <p14:tracePt t="42563" x="4084638" y="4232275"/>
          <p14:tracePt t="42574" x="4057650" y="4195763"/>
          <p14:tracePt t="42580" x="4011613" y="4159250"/>
          <p14:tracePt t="42589" x="3956050" y="4113213"/>
          <p14:tracePt t="42595" x="3929063" y="4086225"/>
          <p14:tracePt t="42606" x="3892550" y="4021138"/>
          <p14:tracePt t="42610" x="3838575" y="3967163"/>
          <p14:tracePt t="42618" x="3829050" y="3940175"/>
          <p14:tracePt t="42626" x="3802063" y="3903663"/>
          <p14:tracePt t="42635" x="3792538" y="3903663"/>
          <p14:tracePt t="42643" x="3783013" y="3894138"/>
          <p14:tracePt t="42716" x="3783013" y="3903663"/>
          <p14:tracePt t="42723" x="3783013" y="3940175"/>
          <p14:tracePt t="42731" x="3783013" y="3976688"/>
          <p14:tracePt t="42742" x="3783013" y="3994150"/>
          <p14:tracePt t="42747" x="3783013" y="4040188"/>
          <p14:tracePt t="42759" x="3783013" y="4049713"/>
          <p14:tracePt t="42763" x="3783013" y="4076700"/>
          <p14:tracePt t="42779" x="3792538" y="4103688"/>
          <p14:tracePt t="42795" x="3792538" y="4113213"/>
          <p14:tracePt t="42923" x="3802063" y="4122738"/>
          <p14:tracePt t="42939" x="3802063" y="4130675"/>
          <p14:tracePt t="42947" x="3802063" y="4159250"/>
          <p14:tracePt t="42955" x="3819525" y="4176713"/>
          <p14:tracePt t="42963" x="3856038" y="4222750"/>
          <p14:tracePt t="42974" x="3875088" y="4286250"/>
          <p14:tracePt t="42979" x="3902075" y="4313238"/>
          <p14:tracePt t="42991" x="3911600" y="4368800"/>
          <p14:tracePt t="42996" x="3929063" y="4405313"/>
          <p14:tracePt t="43003" x="3975100" y="4459288"/>
          <p14:tracePt t="43011" x="4011613" y="4505325"/>
          <p14:tracePt t="43020" x="4029075" y="4541838"/>
          <p14:tracePt t="43027" x="4065588" y="4587875"/>
          <p14:tracePt t="43035" x="4129088" y="4632325"/>
          <p14:tracePt t="43042" x="4148138" y="4651375"/>
          <p14:tracePt t="43051" x="4194175" y="4678363"/>
          <p14:tracePt t="43059" x="4211638" y="4678363"/>
          <p14:tracePt t="43076" x="4238625" y="4678363"/>
          <p14:tracePt t="43083" x="4248150" y="4678363"/>
          <p14:tracePt t="43098" x="4267200" y="4678363"/>
          <p14:tracePt t="43115" x="4275138" y="4678363"/>
          <p14:tracePt t="43171" x="4284663" y="4678363"/>
          <p14:tracePt t="43235" x="4284663" y="4668838"/>
          <p14:tracePt t="43627" x="4284663" y="4678363"/>
          <p14:tracePt t="43643" x="4284663" y="4687888"/>
          <p14:tracePt t="43659" x="4284663" y="4714875"/>
          <p14:tracePt t="43667" x="4275138" y="4741863"/>
          <p14:tracePt t="43675" x="4275138" y="4760913"/>
          <p14:tracePt t="43683" x="4275138" y="4805363"/>
          <p14:tracePt t="43692" x="4275138" y="4860925"/>
          <p14:tracePt t="43699" x="4275138" y="4887913"/>
          <p14:tracePt t="43708" x="4275138" y="4960938"/>
          <p14:tracePt t="43715" x="4275138" y="5033963"/>
          <p14:tracePt t="43725" x="4275138" y="5089525"/>
          <p14:tracePt t="43731" x="4275138" y="5160963"/>
          <p14:tracePt t="43742" x="4275138" y="5233988"/>
          <p14:tracePt t="43747" x="4275138" y="5307013"/>
          <p14:tracePt t="43758" x="4275138" y="5380038"/>
          <p14:tracePt t="43763" x="4275138" y="5462588"/>
          <p14:tracePt t="43775" x="4275138" y="5518150"/>
          <p14:tracePt t="43779" x="4275138" y="5545138"/>
          <p14:tracePt t="43791" x="4275138" y="5589588"/>
          <p14:tracePt t="43803" x="4275138" y="5608638"/>
          <p14:tracePt t="43931" x="4275138" y="5581650"/>
          <p14:tracePt t="43947" x="4275138" y="5572125"/>
          <p14:tracePt t="43955" x="4275138" y="5554663"/>
          <p14:tracePt t="43963" x="4275138" y="5545138"/>
          <p14:tracePt t="43975" x="4275138" y="5535613"/>
          <p14:tracePt t="43979" x="4275138" y="5526088"/>
          <p14:tracePt t="43995" x="4275138" y="5518150"/>
          <p14:tracePt t="44003" x="4267200" y="5508625"/>
          <p14:tracePt t="44019" x="4267200" y="5499100"/>
          <p14:tracePt t="44027" x="4267200" y="5489575"/>
          <p14:tracePt t="44051" x="4257675" y="5481638"/>
          <p14:tracePt t="44059" x="4257675" y="5472113"/>
          <p14:tracePt t="44155" x="4257675" y="5462588"/>
          <p14:tracePt t="44170" x="4257675" y="5453063"/>
          <p14:tracePt t="44178" x="4257675" y="5435600"/>
          <p14:tracePt t="44194" x="4257675" y="5426075"/>
          <p14:tracePt t="44259" x="4257675" y="5416550"/>
          <p14:tracePt t="44267" x="4257675" y="5408613"/>
          <p14:tracePt t="44300" x="4257675" y="5399088"/>
          <p14:tracePt t="44331" x="4257675" y="5389563"/>
          <p14:tracePt t="44338" x="4257675" y="5380038"/>
          <p14:tracePt t="44347" x="4257675" y="5372100"/>
          <p14:tracePt t="44359" x="4257675" y="5343525"/>
          <p14:tracePt t="44363" x="4257675" y="5307013"/>
          <p14:tracePt t="44375" x="4257675" y="5270500"/>
          <p14:tracePt t="44379" x="4257675" y="5189538"/>
          <p14:tracePt t="44389" x="4284663" y="5143500"/>
          <p14:tracePt t="44394" x="4294188" y="5097463"/>
          <p14:tracePt t="44402" x="4311650" y="5043488"/>
          <p14:tracePt t="44410" x="4348163" y="4979988"/>
          <p14:tracePt t="44418" x="4357688" y="4951413"/>
          <p14:tracePt t="44427" x="4357688" y="4906963"/>
          <p14:tracePt t="44434" x="4367213" y="4860925"/>
          <p14:tracePt t="44442" x="4403725" y="4797425"/>
          <p14:tracePt t="44450" x="4403725" y="4768850"/>
          <p14:tracePt t="44458" x="4403725" y="4741863"/>
          <p14:tracePt t="44466" x="4403725" y="4724400"/>
          <p14:tracePt t="44474" x="4403725" y="4714875"/>
          <p14:tracePt t="44547" x="4403725" y="4724400"/>
          <p14:tracePt t="44554" x="4394200" y="4751388"/>
          <p14:tracePt t="44562" x="4384675" y="4768850"/>
          <p14:tracePt t="44578" x="4376738" y="4778375"/>
          <p14:tracePt t="44939" x="4376738" y="4768850"/>
          <p14:tracePt t="44947" x="4376738" y="4751388"/>
          <p14:tracePt t="45131" x="4376738" y="4741863"/>
          <p14:tracePt t="45162" x="4376738" y="4732338"/>
          <p14:tracePt t="45170" x="4376738" y="4724400"/>
          <p14:tracePt t="45755" x="4367213" y="4724400"/>
          <p14:tracePt t="45763" x="4348163" y="4732338"/>
          <p14:tracePt t="45771" x="4340225" y="4751388"/>
          <p14:tracePt t="45779" x="4321175" y="4787900"/>
          <p14:tracePt t="45790" x="4303713" y="4805363"/>
          <p14:tracePt t="45795" x="4284663" y="4833938"/>
          <p14:tracePt t="45806" x="4267200" y="4870450"/>
          <p14:tracePt t="45811" x="4238625" y="4887913"/>
          <p14:tracePt t="45819" x="4238625" y="4897438"/>
          <p14:tracePt t="45835" x="4230688" y="4914900"/>
          <p14:tracePt t="46035" x="4230688" y="4924425"/>
          <p14:tracePt t="46051" x="4221163" y="4933950"/>
          <p14:tracePt t="46058" x="4211638" y="4951413"/>
          <p14:tracePt t="46066" x="4211638" y="4979988"/>
          <p14:tracePt t="46074" x="4211638" y="5006975"/>
          <p14:tracePt t="46082" x="4211638" y="5024438"/>
          <p14:tracePt t="46090" x="4211638" y="5070475"/>
          <p14:tracePt t="46098" x="4211638" y="5089525"/>
          <p14:tracePt t="46106" x="4211638" y="5126038"/>
          <p14:tracePt t="46114" x="4211638" y="5153025"/>
          <p14:tracePt t="46122" x="4211638" y="5189538"/>
          <p14:tracePt t="46130" x="4211638" y="5216525"/>
          <p14:tracePt t="46139" x="4211638" y="5226050"/>
          <p14:tracePt t="46156" x="4211638" y="5253038"/>
          <p14:tracePt t="46162" x="4211638" y="5262563"/>
          <p14:tracePt t="46299" x="4211638" y="5253038"/>
          <p14:tracePt t="46306" x="4211638" y="5233988"/>
          <p14:tracePt t="46314" x="4221163" y="5197475"/>
          <p14:tracePt t="46322" x="4221163" y="5170488"/>
          <p14:tracePt t="46330" x="4221163" y="5160963"/>
          <p14:tracePt t="46338" x="4221163" y="5133975"/>
          <p14:tracePt t="46346" x="4221163" y="5116513"/>
          <p14:tracePt t="46459" x="4221163" y="5106988"/>
          <p14:tracePt t="46475" x="4211638" y="5106988"/>
          <p14:tracePt t="46491" x="4211638" y="5116513"/>
          <p14:tracePt t="46499" x="4211638" y="5126038"/>
          <p14:tracePt t="46515" x="4211638" y="5133975"/>
          <p14:tracePt t="46883" x="4211638" y="5116513"/>
          <p14:tracePt t="46890" x="4211638" y="5080000"/>
          <p14:tracePt t="46906" x="4211638" y="5070475"/>
          <p14:tracePt t="47051" x="4202113" y="5070475"/>
          <p14:tracePt t="47066" x="4202113" y="5080000"/>
          <p14:tracePt t="47619" x="4202113" y="5089525"/>
          <p14:tracePt t="47627" x="4202113" y="5097463"/>
          <p14:tracePt t="47635" x="4202113" y="5116513"/>
          <p14:tracePt t="47643" x="4202113" y="5143500"/>
          <p14:tracePt t="47651" x="4202113" y="5153025"/>
          <p14:tracePt t="47659" x="4202113" y="5189538"/>
          <p14:tracePt t="47667" x="4202113" y="5207000"/>
          <p14:tracePt t="47675" x="4202113" y="5233988"/>
          <p14:tracePt t="47683" x="4211638" y="5262563"/>
          <p14:tracePt t="47690" x="4221163" y="5289550"/>
          <p14:tracePt t="47698" x="4221163" y="5299075"/>
          <p14:tracePt t="47714" x="4230688" y="5316538"/>
          <p14:tracePt t="47795" x="4257675" y="5299075"/>
          <p14:tracePt t="47802" x="4267200" y="5280025"/>
          <p14:tracePt t="47810" x="4275138" y="5253038"/>
          <p14:tracePt t="47818" x="4284663" y="5233988"/>
          <p14:tracePt t="47826" x="4284663" y="5207000"/>
          <p14:tracePt t="47834" x="4294188" y="5197475"/>
          <p14:tracePt t="47841" x="4294188" y="5170488"/>
          <p14:tracePt t="47850" x="4294188" y="5160963"/>
          <p14:tracePt t="47858" x="4303713" y="5153025"/>
          <p14:tracePt t="48274" x="4303713" y="5143500"/>
          <p14:tracePt t="48282" x="4303713" y="5126038"/>
          <p14:tracePt t="48291" x="4303713" y="5106988"/>
          <p14:tracePt t="48299" x="4303713" y="5070475"/>
          <p14:tracePt t="48306" x="4294188" y="5070475"/>
          <p14:tracePt t="48315" x="4294188" y="5053013"/>
          <p14:tracePt t="48323" x="4294188" y="5024438"/>
          <p14:tracePt t="48331" x="4294188" y="4987925"/>
          <p14:tracePt t="48339" x="4294188" y="4970463"/>
          <p14:tracePt t="48347" x="4267200" y="4933950"/>
          <p14:tracePt t="48363" x="4267200" y="4914900"/>
          <p14:tracePt t="48373" x="4267200" y="4878388"/>
          <p14:tracePt t="48389" x="4257675" y="4860925"/>
          <p14:tracePt t="48395" x="4257675" y="4851400"/>
          <p14:tracePt t="48411" x="4257675" y="4841875"/>
          <p14:tracePt t="48419" x="4257675" y="4833938"/>
          <p14:tracePt t="48427" x="4257675" y="4824413"/>
          <p14:tracePt t="48443" x="4257675" y="4805363"/>
          <p14:tracePt t="48563" x="4257675" y="4797425"/>
          <p14:tracePt t="48570" x="4248150" y="4787900"/>
          <p14:tracePt t="48586" x="4238625" y="4768850"/>
          <p14:tracePt t="48602" x="4238625" y="4760913"/>
          <p14:tracePt t="48849" x="4221163" y="4724400"/>
          <p14:tracePt t="48857" x="4221163" y="4705350"/>
          <p14:tracePt t="48865" x="4221163" y="4678363"/>
          <p14:tracePt t="48873" x="4211638" y="4660900"/>
          <p14:tracePt t="48882" x="4202113" y="4641850"/>
          <p14:tracePt t="48889" x="4194175" y="4605338"/>
          <p14:tracePt t="48905" x="4194175" y="4587875"/>
          <p14:tracePt t="48914" x="4194175" y="4578350"/>
          <p14:tracePt t="48921" x="4194175" y="4568825"/>
          <p14:tracePt t="48929" x="4194175" y="4559300"/>
          <p14:tracePt t="49203" x="4194175" y="4551363"/>
          <p14:tracePt t="49211" x="4184650" y="4532313"/>
          <p14:tracePt t="49219" x="4175125" y="4532313"/>
          <p14:tracePt t="49227" x="4165600" y="4532313"/>
          <p14:tracePt t="49235" x="4138613" y="4522788"/>
          <p14:tracePt t="49242" x="4129088" y="4522788"/>
          <p14:tracePt t="49250" x="4102100" y="4514850"/>
          <p14:tracePt t="49258" x="4084638" y="4514850"/>
          <p14:tracePt t="49266" x="4065588" y="4514850"/>
          <p14:tracePt t="49274" x="4048125" y="4495800"/>
          <p14:tracePt t="49282" x="4038600" y="4495800"/>
          <p14:tracePt t="49290" x="4038600" y="4486275"/>
          <p14:tracePt t="49298" x="4029075" y="4486275"/>
          <p14:tracePt t="49306" x="4021138" y="4486275"/>
          <p14:tracePt t="49314" x="4002088" y="4478338"/>
          <p14:tracePt t="49322" x="3992563" y="4468813"/>
          <p14:tracePt t="49363" x="3984625" y="4459288"/>
          <p14:tracePt t="49379" x="3984625" y="4449763"/>
          <p14:tracePt t="49388" x="3975100" y="4441825"/>
          <p14:tracePt t="49404" x="3956050" y="4405313"/>
          <p14:tracePt t="49419" x="3948113" y="4395788"/>
          <p14:tracePt t="49428" x="3948113" y="4376738"/>
          <p14:tracePt t="49443" x="3938588" y="4359275"/>
          <p14:tracePt t="49451" x="3911600" y="4322763"/>
          <p14:tracePt t="49458" x="3911600" y="4313238"/>
          <p14:tracePt t="49467" x="3902075" y="4303713"/>
          <p14:tracePt t="49475" x="3902075" y="4295775"/>
          <p14:tracePt t="49482" x="3902075" y="4286250"/>
          <p14:tracePt t="49490" x="3902075" y="4268788"/>
          <p14:tracePt t="49507" x="3902075" y="4259263"/>
          <p14:tracePt t="49515" x="3892550" y="4240213"/>
          <p14:tracePt t="49523" x="3892550" y="4222750"/>
          <p14:tracePt t="49530" x="3883025" y="4186238"/>
          <p14:tracePt t="49539" x="3865563" y="4149725"/>
          <p14:tracePt t="49546" x="3856038" y="4113213"/>
          <p14:tracePt t="49555" x="3846513" y="4067175"/>
          <p14:tracePt t="49562" x="3829050" y="4013200"/>
          <p14:tracePt t="49572" x="3819525" y="3967163"/>
          <p14:tracePt t="49578" x="3810000" y="3957638"/>
          <p14:tracePt t="49589" x="3810000" y="3930650"/>
          <p14:tracePt t="49594" x="3810000" y="3911600"/>
          <p14:tracePt t="49610" x="3810000" y="3894138"/>
          <p14:tracePt t="49619" x="3810000" y="3884613"/>
          <p14:tracePt t="49635" x="3810000" y="3875088"/>
          <p14:tracePt t="49971" x="3810000" y="3884613"/>
          <p14:tracePt t="49979" x="3802063" y="3894138"/>
          <p14:tracePt t="49988" x="3802063" y="3903663"/>
          <p14:tracePt t="49995" x="3802063" y="3921125"/>
          <p14:tracePt t="50008" x="3792538" y="3957638"/>
          <p14:tracePt t="50011" x="3792538" y="3967163"/>
          <p14:tracePt t="50027" x="3792538" y="3994150"/>
          <p14:tracePt t="50034" x="3792538" y="4003675"/>
          <p14:tracePt t="50042" x="3792538" y="4013200"/>
          <p14:tracePt t="50050" x="3792538" y="4021138"/>
          <p14:tracePt t="50072" x="3792538" y="4040188"/>
          <p14:tracePt t="50074" x="3792538" y="4057650"/>
          <p14:tracePt t="50082" x="3792538" y="4076700"/>
          <p14:tracePt t="50090" x="3792538" y="4086225"/>
          <p14:tracePt t="50098" x="3792538" y="4094163"/>
          <p14:tracePt t="50106" x="3792538" y="4103688"/>
          <p14:tracePt t="50114" x="3792538" y="4122738"/>
          <p14:tracePt t="50130" x="3792538" y="4130675"/>
          <p14:tracePt t="50138" x="3792538" y="4140200"/>
          <p14:tracePt t="50146" x="3810000" y="4176713"/>
          <p14:tracePt t="50154" x="3819525" y="4186238"/>
          <p14:tracePt t="50162" x="3829050" y="4195763"/>
          <p14:tracePt t="50172" x="3865563" y="4213225"/>
          <p14:tracePt t="50179" x="3892550" y="4222750"/>
          <p14:tracePt t="50188" x="3919538" y="4249738"/>
          <p14:tracePt t="50194" x="3956050" y="4268788"/>
          <p14:tracePt t="50205" x="3992563" y="4276725"/>
          <p14:tracePt t="50210" x="4011613" y="4276725"/>
          <p14:tracePt t="50218" x="4048125" y="4286250"/>
          <p14:tracePt t="50226" x="4065588" y="4286250"/>
          <p14:tracePt t="50234" x="4094163" y="4295775"/>
          <p14:tracePt t="50242" x="4111625" y="4295775"/>
          <p14:tracePt t="50250" x="4129088" y="4303713"/>
          <p14:tracePt t="50258" x="4148138" y="4313238"/>
          <p14:tracePt t="50266" x="4165600" y="4313238"/>
          <p14:tracePt t="50274" x="4194175" y="4322763"/>
          <p14:tracePt t="50282" x="4211638" y="4332288"/>
          <p14:tracePt t="50291" x="4238625" y="4332288"/>
          <p14:tracePt t="50299" x="4257675" y="4340225"/>
          <p14:tracePt t="50307" x="4294188" y="4349750"/>
          <p14:tracePt t="50314" x="4303713" y="4359275"/>
          <p14:tracePt t="50322" x="4321175" y="4368800"/>
          <p14:tracePt t="50331" x="4357688" y="4376738"/>
          <p14:tracePt t="50339" x="4394200" y="4395788"/>
          <p14:tracePt t="50346" x="4440238" y="4413250"/>
          <p14:tracePt t="50355" x="4521200" y="4422775"/>
          <p14:tracePt t="50362" x="4576763" y="4422775"/>
          <p14:tracePt t="50372" x="4622800" y="4441825"/>
          <p14:tracePt t="50378" x="4659313" y="4441825"/>
          <p14:tracePt t="50389" x="4676775" y="4441825"/>
          <p14:tracePt t="50394" x="4686300" y="4441825"/>
          <p14:tracePt t="50405" x="4703763" y="4441825"/>
          <p14:tracePt t="50426" x="4722813" y="4441825"/>
          <p14:tracePt t="50434" x="4740275" y="4441825"/>
          <p14:tracePt t="50442" x="4759325" y="4441825"/>
          <p14:tracePt t="50450" x="4786313" y="4441825"/>
          <p14:tracePt t="50458" x="4822825" y="4441825"/>
          <p14:tracePt t="50466" x="4859338" y="4441825"/>
          <p14:tracePt t="50474" x="4913313" y="4441825"/>
          <p14:tracePt t="50482" x="4986338" y="4441825"/>
          <p14:tracePt t="50490" x="5078413" y="4441825"/>
          <p14:tracePt t="50498" x="5151438" y="4441825"/>
          <p14:tracePt t="50506" x="5224463" y="4441825"/>
          <p14:tracePt t="50514" x="5287963" y="4441825"/>
          <p14:tracePt t="50522" x="5341938" y="4441825"/>
          <p14:tracePt t="50530" x="5378450" y="4441825"/>
          <p14:tracePt t="50539" x="5424488" y="4441825"/>
          <p14:tracePt t="50546" x="5441950" y="4441825"/>
          <p14:tracePt t="50555" x="5451475" y="4441825"/>
          <p14:tracePt t="50578" x="5461000" y="4441825"/>
          <p14:tracePt t="50603" x="5470525" y="4441825"/>
          <p14:tracePt t="50610" x="5478463" y="4432300"/>
          <p14:tracePt t="50626" x="5487988" y="4422775"/>
          <p14:tracePt t="50634" x="5507038" y="4422775"/>
          <p14:tracePt t="50642" x="5514975" y="4422775"/>
          <p14:tracePt t="50650" x="5524500" y="4422775"/>
          <p14:tracePt t="50674" x="5543550" y="4422775"/>
          <p14:tracePt t="50691" x="5551488" y="4422775"/>
          <p14:tracePt t="50699" x="5561013" y="4422775"/>
          <p14:tracePt t="50715" x="5570538" y="4422775"/>
          <p14:tracePt t="50725" x="5597525" y="4422775"/>
          <p14:tracePt t="50731" x="5616575" y="4422775"/>
          <p14:tracePt t="50740" x="5643563" y="4422775"/>
          <p14:tracePt t="50747" x="5680075" y="4422775"/>
          <p14:tracePt t="50756" x="5707063" y="4422775"/>
          <p14:tracePt t="50763" x="5761038" y="4422775"/>
          <p14:tracePt t="50774" x="5797550" y="4422775"/>
          <p14:tracePt t="50779" x="5834063" y="4413250"/>
          <p14:tracePt t="50790" x="5899150" y="4405313"/>
          <p14:tracePt t="50795" x="5926138" y="4405313"/>
          <p14:tracePt t="50806" x="5953125" y="4376738"/>
          <p14:tracePt t="50811" x="5989638" y="4359275"/>
          <p14:tracePt t="50819" x="6016625" y="4349750"/>
          <p14:tracePt t="50829" x="6043613" y="4322763"/>
          <p14:tracePt t="50835" x="6080125" y="4295775"/>
          <p14:tracePt t="50843" x="6108700" y="4268788"/>
          <p14:tracePt t="50850" x="6126163" y="4249738"/>
          <p14:tracePt t="50858" x="6135688" y="4240213"/>
          <p14:tracePt t="50866" x="6162675" y="4213225"/>
          <p14:tracePt t="50882" x="6172200" y="4195763"/>
          <p14:tracePt t="50890" x="6181725" y="4176713"/>
          <p14:tracePt t="50898" x="6189663" y="4159250"/>
          <p14:tracePt t="50906" x="6208713" y="4140200"/>
          <p14:tracePt t="50914" x="6208713" y="4130675"/>
          <p14:tracePt t="50923" x="6218238" y="4122738"/>
          <p14:tracePt t="50930" x="6245225" y="4113213"/>
          <p14:tracePt t="50938" x="6245225" y="4103688"/>
          <p14:tracePt t="50947" x="6254750" y="4086225"/>
          <p14:tracePt t="50954" x="6262688" y="4067175"/>
          <p14:tracePt t="50962" x="6262688" y="4040188"/>
          <p14:tracePt t="50971" x="6299200" y="4003675"/>
          <p14:tracePt t="50978" x="6299200" y="3994150"/>
          <p14:tracePt t="50988" x="6318250" y="3967163"/>
          <p14:tracePt t="50994" x="6326188" y="3940175"/>
          <p14:tracePt t="51004" x="6335713" y="3930650"/>
          <p14:tracePt t="51010" x="6354763" y="3911600"/>
          <p14:tracePt t="51026" x="6362700" y="3894138"/>
          <p14:tracePt t="51179" x="6362700" y="3903663"/>
          <p14:tracePt t="51187" x="6362700" y="3930650"/>
          <p14:tracePt t="51195" x="6362700" y="3967163"/>
          <p14:tracePt t="51207" x="6362700" y="3994150"/>
          <p14:tracePt t="51211" x="6354763" y="4049713"/>
          <p14:tracePt t="51219" x="6345238" y="4094163"/>
          <p14:tracePt t="51227" x="6318250" y="4167188"/>
          <p14:tracePt t="51235" x="6308725" y="4213225"/>
          <p14:tracePt t="51245" x="6281738" y="4295775"/>
          <p14:tracePt t="51251" x="6272213" y="4349750"/>
          <p14:tracePt t="51260" x="6245225" y="4432300"/>
          <p14:tracePt t="51266" x="6245225" y="4486275"/>
          <p14:tracePt t="51274" x="6218238" y="4551363"/>
          <p14:tracePt t="51283" x="6199188" y="4605338"/>
          <p14:tracePt t="51291" x="6181725" y="4668838"/>
          <p14:tracePt t="51299" x="6162675" y="4751388"/>
          <p14:tracePt t="51306" x="6145213" y="4778375"/>
          <p14:tracePt t="51314" x="6145213" y="4787900"/>
          <p14:tracePt t="51322" x="6145213" y="4797425"/>
          <p14:tracePt t="51346" x="6135688" y="4797425"/>
          <p14:tracePt t="51459" x="6135688" y="4805363"/>
          <p14:tracePt t="51467" x="6135688" y="4814888"/>
          <p14:tracePt t="51474" x="6135688" y="4824413"/>
          <p14:tracePt t="51482" x="6108700" y="4851400"/>
          <p14:tracePt t="51490" x="6099175" y="4860925"/>
          <p14:tracePt t="51498" x="6072188" y="4878388"/>
          <p14:tracePt t="51514" x="6053138" y="4887913"/>
          <p14:tracePt t="51522" x="6035675" y="4906963"/>
          <p14:tracePt t="51530" x="5999163" y="4914900"/>
          <p14:tracePt t="51539" x="5972175" y="4933950"/>
          <p14:tracePt t="51547" x="5916613" y="4970463"/>
          <p14:tracePt t="51557" x="5899150" y="4979988"/>
          <p14:tracePt t="51563" x="5853113" y="4987925"/>
          <p14:tracePt t="51573" x="5826125" y="5016500"/>
          <p14:tracePt t="51579" x="5789613" y="5024438"/>
          <p14:tracePt t="51590" x="5761038" y="5033963"/>
          <p14:tracePt t="51595" x="5753100" y="5033963"/>
          <p14:tracePt t="51606" x="5734050" y="5043488"/>
          <p14:tracePt t="51619" x="5724525" y="5043488"/>
          <p14:tracePt t="51779" x="5724525" y="5053013"/>
          <p14:tracePt t="51819" x="5716588" y="5060950"/>
          <p14:tracePt t="51963" x="5716588" y="5053013"/>
          <p14:tracePt t="51970" x="5716588" y="5016500"/>
          <p14:tracePt t="51978" x="5716588" y="5006975"/>
          <p14:tracePt t="51986" x="5716588" y="4970463"/>
          <p14:tracePt t="51994" x="5716588" y="4951413"/>
          <p14:tracePt t="52003" x="5716588" y="4924425"/>
          <p14:tracePt t="52010" x="5707063" y="4914900"/>
          <p14:tracePt t="52155" x="5697538" y="4914900"/>
          <p14:tracePt t="52162" x="5697538" y="4933950"/>
          <p14:tracePt t="52170" x="5697538" y="4970463"/>
          <p14:tracePt t="52178" x="5680075" y="4997450"/>
          <p14:tracePt t="52187" x="5670550" y="5016500"/>
          <p14:tracePt t="52194" x="5670550" y="5024438"/>
          <p14:tracePt t="52203" x="5670550" y="5053013"/>
          <p14:tracePt t="52210" x="5661025" y="5060950"/>
          <p14:tracePt t="52315" x="5653088" y="5060950"/>
          <p14:tracePt t="52339" x="5643563" y="5043488"/>
          <p14:tracePt t="52347" x="5634038" y="5033963"/>
          <p14:tracePt t="52467" x="5624513" y="5024438"/>
          <p14:tracePt t="52514" x="5588000" y="5024438"/>
          <p14:tracePt t="52522" x="5534025" y="5024438"/>
          <p14:tracePt t="52531" x="5497513" y="5024438"/>
          <p14:tracePt t="52539" x="5441950" y="5024438"/>
          <p14:tracePt t="52547" x="5368925" y="5024438"/>
          <p14:tracePt t="52557" x="5314950" y="5024438"/>
          <p14:tracePt t="52563" x="5268913" y="5024438"/>
          <p14:tracePt t="52573" x="5241925" y="5024438"/>
          <p14:tracePt t="52579" x="5214938" y="5024438"/>
          <p14:tracePt t="52590" x="5205413" y="5024438"/>
          <p14:tracePt t="52606" x="5195888" y="5024438"/>
          <p14:tracePt t="53019" x="5187950" y="5016500"/>
          <p14:tracePt t="53050" x="5187950" y="5006975"/>
          <p14:tracePt t="53066" x="5187950" y="4997450"/>
          <p14:tracePt t="53251" x="5187950" y="5006975"/>
          <p14:tracePt t="53259" x="5187950" y="5016500"/>
          <p14:tracePt t="53275" x="5187950" y="5024438"/>
          <p14:tracePt t="53395" x="5187950" y="5006975"/>
          <p14:tracePt t="53411" x="5187950" y="4987925"/>
          <p14:tracePt t="53419" x="5187950" y="4979988"/>
          <p14:tracePt t="53427" x="5187950" y="4970463"/>
          <p14:tracePt t="53442" x="5195888" y="4960938"/>
          <p14:tracePt t="53563" x="5205413" y="4960938"/>
          <p14:tracePt t="53579" x="5214938" y="4960938"/>
          <p14:tracePt t="53588" x="5224463" y="4960938"/>
          <p14:tracePt t="53604" x="5224463" y="4970463"/>
          <p14:tracePt t="53731" x="5232400" y="4979988"/>
          <p14:tracePt t="53754" x="5241925" y="4979988"/>
          <p14:tracePt t="53770" x="5251450" y="4970463"/>
          <p14:tracePt t="53891" x="5251450" y="4979988"/>
          <p14:tracePt t="53899" x="5251450" y="4987925"/>
          <p14:tracePt t="53907" x="5251450" y="5006975"/>
          <p14:tracePt t="53915" x="5260975" y="5006975"/>
          <p14:tracePt t="54251" x="5268913" y="5006975"/>
          <p14:tracePt t="54266" x="5287963" y="4987925"/>
          <p14:tracePt t="54274" x="5287963" y="4979988"/>
          <p14:tracePt t="54282" x="5287963" y="4970463"/>
          <p14:tracePt t="54298" x="5287963" y="4960938"/>
          <p14:tracePt t="54427" x="5287963" y="4979988"/>
          <p14:tracePt t="54435" x="5287963" y="4987925"/>
          <p14:tracePt t="54443" x="5287963" y="4997450"/>
          <p14:tracePt t="54467" x="5287963" y="5006975"/>
          <p14:tracePt t="54579" x="5287963" y="4987925"/>
          <p14:tracePt t="54588" x="5287963" y="4979988"/>
          <p14:tracePt t="54595" x="5287963" y="4970463"/>
          <p14:tracePt t="54979" x="5287963" y="4943475"/>
          <p14:tracePt t="54987" x="5287963" y="4924425"/>
          <p14:tracePt t="54995" x="5287963" y="4914900"/>
          <p14:tracePt t="55004" x="5287963" y="4906963"/>
          <p14:tracePt t="55011" x="5287963" y="4887913"/>
          <p14:tracePt t="55131" x="5287963" y="4897438"/>
          <p14:tracePt t="55147" x="5287963" y="4914900"/>
          <p14:tracePt t="55155" x="5287963" y="4924425"/>
          <p14:tracePt t="55163" x="5287963" y="4933950"/>
          <p14:tracePt t="55173" x="5287963" y="4943475"/>
          <p14:tracePt t="55190" x="5287963" y="4960938"/>
          <p14:tracePt t="55507" x="5278438" y="4960938"/>
          <p14:tracePt t="57747" x="5268913" y="4924425"/>
          <p14:tracePt t="57754" x="5268913" y="4914900"/>
          <p14:tracePt t="57762" x="5268913" y="4887913"/>
          <p14:tracePt t="57770" x="5268913" y="4878388"/>
          <p14:tracePt t="57778" x="5268913" y="4870450"/>
          <p14:tracePt t="57786" x="5268913" y="4851400"/>
          <p14:tracePt t="57859" x="5260975" y="4851400"/>
          <p14:tracePt t="57875" x="5251450" y="4851400"/>
          <p14:tracePt t="57891" x="5251450" y="4878388"/>
          <p14:tracePt t="57899" x="5251450" y="4924425"/>
          <p14:tracePt t="57907" x="5251450" y="4943475"/>
          <p14:tracePt t="57915" x="5241925" y="4979988"/>
          <p14:tracePt t="57931" x="5241925" y="4997450"/>
          <p14:tracePt t="57940" x="5241925" y="5016500"/>
          <p14:tracePt t="58691" x="5241925" y="4997450"/>
          <p14:tracePt t="58698" x="5232400" y="4979988"/>
          <p14:tracePt t="58714" x="5232400" y="4970463"/>
          <p14:tracePt t="58722" x="5232400" y="4960938"/>
          <p14:tracePt t="58738" x="5232400" y="4951413"/>
          <p14:tracePt t="60483" x="5214938" y="4951413"/>
          <p14:tracePt t="60490" x="5205413" y="4943475"/>
          <p14:tracePt t="60498" x="5205413" y="4914900"/>
          <p14:tracePt t="60506" x="5205413" y="4897438"/>
          <p14:tracePt t="60514" x="5205413" y="4887913"/>
          <p14:tracePt t="60522" x="5205413" y="4870450"/>
          <p14:tracePt t="60538" x="5195888" y="4860925"/>
          <p14:tracePt t="60611" x="5195888" y="4870450"/>
          <p14:tracePt t="60618" x="5195888" y="4914900"/>
          <p14:tracePt t="60626" x="5195888" y="4970463"/>
          <p14:tracePt t="60633" x="5195888" y="5024438"/>
          <p14:tracePt t="60642" x="5195888" y="5080000"/>
          <p14:tracePt t="60650" x="5195888" y="5133975"/>
          <p14:tracePt t="60658" x="5195888" y="5180013"/>
          <p14:tracePt t="60666" x="5195888" y="5216525"/>
          <p14:tracePt t="60675" x="5195888" y="5233988"/>
          <p14:tracePt t="60683" x="5205413" y="5270500"/>
          <p14:tracePt t="60787" x="5214938" y="5270500"/>
          <p14:tracePt t="60804" x="5232400" y="5270500"/>
          <p14:tracePt t="60811" x="5241925" y="5270500"/>
          <p14:tracePt t="60819" x="5251450" y="5253038"/>
          <p14:tracePt t="60826" x="5260975" y="5233988"/>
          <p14:tracePt t="60842" x="5268913" y="5226050"/>
          <p14:tracePt t="60850" x="5268913" y="5207000"/>
          <p14:tracePt t="60858" x="5278438" y="5197475"/>
          <p14:tracePt t="60866" x="5278438" y="5189538"/>
          <p14:tracePt t="60947" x="5278438" y="5180013"/>
          <p14:tracePt t="60954" x="5297488" y="5153025"/>
          <p14:tracePt t="60962" x="5334000" y="5126038"/>
          <p14:tracePt t="60970" x="5360988" y="5097463"/>
          <p14:tracePt t="60978" x="5461000" y="5070475"/>
          <p14:tracePt t="60986" x="5561013" y="5024438"/>
          <p14:tracePt t="60994" x="5688013" y="5006975"/>
          <p14:tracePt t="61003" x="5853113" y="4951413"/>
          <p14:tracePt t="61010" x="6062663" y="4914900"/>
          <p14:tracePt t="61022" x="6345238" y="4860925"/>
          <p14:tracePt t="61026" x="6527800" y="4841875"/>
          <p14:tracePt t="61034" x="6764338" y="4797425"/>
          <p14:tracePt t="61042" x="7119938" y="4751388"/>
          <p14:tracePt t="61050" x="7439025" y="4687888"/>
          <p14:tracePt t="61058" x="7712075" y="4668838"/>
          <p14:tracePt t="61072" x="8031163" y="4632325"/>
          <p14:tracePt t="61074" x="8350250" y="4568825"/>
          <p14:tracePt t="61082" x="8596313" y="4541838"/>
          <p14:tracePt t="61090" x="8878888" y="4505325"/>
          <p14:tracePt t="61098" x="9090025" y="4468813"/>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ChangeArrowheads="1"/>
          </p:cNvSpPr>
          <p:nvPr/>
        </p:nvSpPr>
        <p:spPr bwMode="auto">
          <a:xfrm>
            <a:off x="2555875" y="1414463"/>
            <a:ext cx="4249738" cy="1512887"/>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50181" name="Rectangle 5"/>
          <p:cNvSpPr>
            <a:spLocks noChangeArrowheads="1"/>
          </p:cNvSpPr>
          <p:nvPr/>
        </p:nvSpPr>
        <p:spPr bwMode="auto">
          <a:xfrm>
            <a:off x="2989263" y="1414463"/>
            <a:ext cx="1295400" cy="4381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182" name="Text Box 6"/>
          <p:cNvSpPr txBox="1">
            <a:spLocks noChangeArrowheads="1"/>
          </p:cNvSpPr>
          <p:nvPr/>
        </p:nvSpPr>
        <p:spPr bwMode="auto">
          <a:xfrm>
            <a:off x="2628900" y="2566988"/>
            <a:ext cx="2571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a:t>
            </a:r>
            <a:r>
              <a:rPr lang="ja-JP" altLang="en-US"/>
              <a:t>型サブストレート（土台）</a:t>
            </a:r>
          </a:p>
        </p:txBody>
      </p:sp>
      <p:grpSp>
        <p:nvGrpSpPr>
          <p:cNvPr id="50184" name="Group 8"/>
          <p:cNvGrpSpPr>
            <a:grpSpLocks/>
          </p:cNvGrpSpPr>
          <p:nvPr/>
        </p:nvGrpSpPr>
        <p:grpSpPr bwMode="auto">
          <a:xfrm>
            <a:off x="4284663" y="1204913"/>
            <a:ext cx="936625" cy="209550"/>
            <a:chOff x="2880" y="1385"/>
            <a:chExt cx="272" cy="136"/>
          </a:xfrm>
        </p:grpSpPr>
        <p:sp>
          <p:nvSpPr>
            <p:cNvPr id="50185" name="Rectangle 9"/>
            <p:cNvSpPr>
              <a:spLocks noChangeArrowheads="1"/>
            </p:cNvSpPr>
            <p:nvPr/>
          </p:nvSpPr>
          <p:spPr bwMode="auto">
            <a:xfrm>
              <a:off x="2880" y="1476"/>
              <a:ext cx="272" cy="45"/>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186" name="Rectangle 10"/>
            <p:cNvSpPr>
              <a:spLocks noChangeArrowheads="1"/>
            </p:cNvSpPr>
            <p:nvPr/>
          </p:nvSpPr>
          <p:spPr bwMode="auto">
            <a:xfrm>
              <a:off x="2880" y="1385"/>
              <a:ext cx="272" cy="9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0187" name="Rectangle 11"/>
          <p:cNvSpPr>
            <a:spLocks noChangeArrowheads="1"/>
          </p:cNvSpPr>
          <p:nvPr/>
        </p:nvSpPr>
        <p:spPr bwMode="auto">
          <a:xfrm>
            <a:off x="5221288" y="1414463"/>
            <a:ext cx="1295400" cy="4381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188" name="Line 12"/>
          <p:cNvSpPr>
            <a:spLocks noChangeShapeType="1"/>
          </p:cNvSpPr>
          <p:nvPr/>
        </p:nvSpPr>
        <p:spPr bwMode="auto">
          <a:xfrm>
            <a:off x="4645025" y="2933700"/>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99" name="Line 23"/>
          <p:cNvSpPr>
            <a:spLocks noChangeShapeType="1"/>
          </p:cNvSpPr>
          <p:nvPr/>
        </p:nvSpPr>
        <p:spPr bwMode="auto">
          <a:xfrm flipV="1">
            <a:off x="6013450" y="915988"/>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05" name="Line 29"/>
          <p:cNvSpPr>
            <a:spLocks noChangeShapeType="1"/>
          </p:cNvSpPr>
          <p:nvPr/>
        </p:nvSpPr>
        <p:spPr bwMode="auto">
          <a:xfrm flipV="1">
            <a:off x="4716463" y="700088"/>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06" name="Text Box 30"/>
          <p:cNvSpPr txBox="1">
            <a:spLocks noChangeArrowheads="1"/>
          </p:cNvSpPr>
          <p:nvPr/>
        </p:nvSpPr>
        <p:spPr bwMode="auto">
          <a:xfrm>
            <a:off x="4429125" y="333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G</a:t>
            </a:r>
          </a:p>
        </p:txBody>
      </p:sp>
      <p:sp>
        <p:nvSpPr>
          <p:cNvPr id="50207" name="Text Box 31"/>
          <p:cNvSpPr txBox="1">
            <a:spLocks noChangeArrowheads="1"/>
          </p:cNvSpPr>
          <p:nvPr/>
        </p:nvSpPr>
        <p:spPr bwMode="auto">
          <a:xfrm>
            <a:off x="6229350" y="48418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S</a:t>
            </a:r>
          </a:p>
        </p:txBody>
      </p:sp>
      <p:sp>
        <p:nvSpPr>
          <p:cNvPr id="50208" name="Text Box 32"/>
          <p:cNvSpPr txBox="1">
            <a:spLocks noChangeArrowheads="1"/>
          </p:cNvSpPr>
          <p:nvPr/>
        </p:nvSpPr>
        <p:spPr bwMode="auto">
          <a:xfrm>
            <a:off x="2916238" y="4841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a:t>
            </a:r>
          </a:p>
        </p:txBody>
      </p:sp>
      <p:sp>
        <p:nvSpPr>
          <p:cNvPr id="50209" name="Text Box 33"/>
          <p:cNvSpPr txBox="1">
            <a:spLocks noChangeArrowheads="1"/>
          </p:cNvSpPr>
          <p:nvPr/>
        </p:nvSpPr>
        <p:spPr bwMode="auto">
          <a:xfrm>
            <a:off x="5292725" y="1414463"/>
            <a:ext cx="1225550" cy="36671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a:t>
            </a:r>
            <a:r>
              <a:rPr lang="ja-JP" altLang="en-US"/>
              <a:t>型拡散層</a:t>
            </a:r>
          </a:p>
        </p:txBody>
      </p:sp>
      <p:sp>
        <p:nvSpPr>
          <p:cNvPr id="50210" name="Text Box 34"/>
          <p:cNvSpPr txBox="1">
            <a:spLocks noChangeArrowheads="1"/>
          </p:cNvSpPr>
          <p:nvPr/>
        </p:nvSpPr>
        <p:spPr bwMode="auto">
          <a:xfrm>
            <a:off x="2989263" y="1492250"/>
            <a:ext cx="1225550" cy="3667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a:t>
            </a:r>
            <a:r>
              <a:rPr lang="ja-JP" altLang="en-US"/>
              <a:t>型拡散層</a:t>
            </a:r>
          </a:p>
        </p:txBody>
      </p:sp>
      <p:sp>
        <p:nvSpPr>
          <p:cNvPr id="50211" name="Line 35"/>
          <p:cNvSpPr>
            <a:spLocks noChangeShapeType="1"/>
          </p:cNvSpPr>
          <p:nvPr/>
        </p:nvSpPr>
        <p:spPr bwMode="auto">
          <a:xfrm>
            <a:off x="5148263" y="3149600"/>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12" name="Line 36"/>
          <p:cNvSpPr>
            <a:spLocks noChangeShapeType="1"/>
          </p:cNvSpPr>
          <p:nvPr/>
        </p:nvSpPr>
        <p:spPr bwMode="auto">
          <a:xfrm>
            <a:off x="5364163" y="31496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13" name="Line 37"/>
          <p:cNvSpPr>
            <a:spLocks noChangeShapeType="1"/>
          </p:cNvSpPr>
          <p:nvPr/>
        </p:nvSpPr>
        <p:spPr bwMode="auto">
          <a:xfrm>
            <a:off x="4645025" y="3365500"/>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14" name="Text Box 38"/>
          <p:cNvSpPr txBox="1">
            <a:spLocks noChangeArrowheads="1"/>
          </p:cNvSpPr>
          <p:nvPr/>
        </p:nvSpPr>
        <p:spPr bwMode="auto">
          <a:xfrm>
            <a:off x="4645025" y="549275"/>
            <a:ext cx="1103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　</a:t>
            </a:r>
            <a:r>
              <a:rPr lang="en-US" altLang="ja-JP"/>
              <a:t>L</a:t>
            </a:r>
            <a:r>
              <a:rPr lang="ja-JP" altLang="en-US"/>
              <a:t>レベル</a:t>
            </a:r>
          </a:p>
        </p:txBody>
      </p:sp>
      <p:sp>
        <p:nvSpPr>
          <p:cNvPr id="50215" name="Text Box 39"/>
          <p:cNvSpPr txBox="1">
            <a:spLocks noChangeArrowheads="1"/>
          </p:cNvSpPr>
          <p:nvPr/>
        </p:nvSpPr>
        <p:spPr bwMode="auto">
          <a:xfrm>
            <a:off x="4397375" y="923925"/>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 - - -</a:t>
            </a:r>
          </a:p>
        </p:txBody>
      </p:sp>
      <p:sp>
        <p:nvSpPr>
          <p:cNvPr id="50216" name="Rectangle 40"/>
          <p:cNvSpPr>
            <a:spLocks noChangeArrowheads="1"/>
          </p:cNvSpPr>
          <p:nvPr/>
        </p:nvSpPr>
        <p:spPr bwMode="auto">
          <a:xfrm>
            <a:off x="4284663" y="1420813"/>
            <a:ext cx="936625" cy="1444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solidFill>
                <a:srgbClr val="FFFF00"/>
              </a:solidFill>
            </a:endParaRPr>
          </a:p>
        </p:txBody>
      </p:sp>
      <p:sp>
        <p:nvSpPr>
          <p:cNvPr id="50217" name="Line 41"/>
          <p:cNvSpPr>
            <a:spLocks noChangeShapeType="1"/>
          </p:cNvSpPr>
          <p:nvPr/>
        </p:nvSpPr>
        <p:spPr bwMode="auto">
          <a:xfrm flipV="1">
            <a:off x="3708400" y="917575"/>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18" name="Text Box 42"/>
          <p:cNvSpPr txBox="1">
            <a:spLocks noChangeArrowheads="1"/>
          </p:cNvSpPr>
          <p:nvPr/>
        </p:nvSpPr>
        <p:spPr bwMode="auto">
          <a:xfrm>
            <a:off x="3113088" y="7223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H</a:t>
            </a:r>
          </a:p>
        </p:txBody>
      </p:sp>
      <p:sp>
        <p:nvSpPr>
          <p:cNvPr id="50219" name="Text Box 43"/>
          <p:cNvSpPr txBox="1">
            <a:spLocks noChangeArrowheads="1"/>
          </p:cNvSpPr>
          <p:nvPr/>
        </p:nvSpPr>
        <p:spPr bwMode="auto">
          <a:xfrm>
            <a:off x="6096000" y="8461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H</a:t>
            </a:r>
          </a:p>
        </p:txBody>
      </p:sp>
      <p:sp>
        <p:nvSpPr>
          <p:cNvPr id="50220" name="Text Box 44"/>
          <p:cNvSpPr txBox="1">
            <a:spLocks noChangeArrowheads="1"/>
          </p:cNvSpPr>
          <p:nvPr/>
        </p:nvSpPr>
        <p:spPr bwMode="auto">
          <a:xfrm>
            <a:off x="4572000" y="13493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H</a:t>
            </a:r>
          </a:p>
        </p:txBody>
      </p:sp>
      <p:sp>
        <p:nvSpPr>
          <p:cNvPr id="50221" name="Rectangle 45"/>
          <p:cNvSpPr>
            <a:spLocks noChangeArrowheads="1"/>
          </p:cNvSpPr>
          <p:nvPr/>
        </p:nvSpPr>
        <p:spPr bwMode="auto">
          <a:xfrm>
            <a:off x="2484438" y="4502150"/>
            <a:ext cx="4249737" cy="1512888"/>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50222" name="Rectangle 46"/>
          <p:cNvSpPr>
            <a:spLocks noChangeArrowheads="1"/>
          </p:cNvSpPr>
          <p:nvPr/>
        </p:nvSpPr>
        <p:spPr bwMode="auto">
          <a:xfrm>
            <a:off x="2917825" y="4502150"/>
            <a:ext cx="1295400" cy="4381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23" name="Text Box 47"/>
          <p:cNvSpPr txBox="1">
            <a:spLocks noChangeArrowheads="1"/>
          </p:cNvSpPr>
          <p:nvPr/>
        </p:nvSpPr>
        <p:spPr bwMode="auto">
          <a:xfrm>
            <a:off x="2557463" y="5654675"/>
            <a:ext cx="257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a:t>
            </a:r>
            <a:r>
              <a:rPr lang="ja-JP" altLang="en-US"/>
              <a:t>型サブストレート（土台）</a:t>
            </a:r>
          </a:p>
        </p:txBody>
      </p:sp>
      <p:grpSp>
        <p:nvGrpSpPr>
          <p:cNvPr id="50225" name="Group 49"/>
          <p:cNvGrpSpPr>
            <a:grpSpLocks/>
          </p:cNvGrpSpPr>
          <p:nvPr/>
        </p:nvGrpSpPr>
        <p:grpSpPr bwMode="auto">
          <a:xfrm>
            <a:off x="4213225" y="4292600"/>
            <a:ext cx="936625" cy="209550"/>
            <a:chOff x="2880" y="1385"/>
            <a:chExt cx="272" cy="136"/>
          </a:xfrm>
        </p:grpSpPr>
        <p:sp>
          <p:nvSpPr>
            <p:cNvPr id="50226" name="Rectangle 50"/>
            <p:cNvSpPr>
              <a:spLocks noChangeArrowheads="1"/>
            </p:cNvSpPr>
            <p:nvPr/>
          </p:nvSpPr>
          <p:spPr bwMode="auto">
            <a:xfrm>
              <a:off x="2880" y="1476"/>
              <a:ext cx="272" cy="45"/>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27" name="Rectangle 51"/>
            <p:cNvSpPr>
              <a:spLocks noChangeArrowheads="1"/>
            </p:cNvSpPr>
            <p:nvPr/>
          </p:nvSpPr>
          <p:spPr bwMode="auto">
            <a:xfrm>
              <a:off x="2880" y="1385"/>
              <a:ext cx="272" cy="9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0228" name="Rectangle 52"/>
          <p:cNvSpPr>
            <a:spLocks noChangeArrowheads="1"/>
          </p:cNvSpPr>
          <p:nvPr/>
        </p:nvSpPr>
        <p:spPr bwMode="auto">
          <a:xfrm>
            <a:off x="5149850" y="4502150"/>
            <a:ext cx="1295400" cy="4381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29" name="Line 53"/>
          <p:cNvSpPr>
            <a:spLocks noChangeShapeType="1"/>
          </p:cNvSpPr>
          <p:nvPr/>
        </p:nvSpPr>
        <p:spPr bwMode="auto">
          <a:xfrm>
            <a:off x="4573588" y="60213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30" name="Line 54"/>
          <p:cNvSpPr>
            <a:spLocks noChangeShapeType="1"/>
          </p:cNvSpPr>
          <p:nvPr/>
        </p:nvSpPr>
        <p:spPr bwMode="auto">
          <a:xfrm flipV="1">
            <a:off x="5942013" y="4003675"/>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31" name="Line 55"/>
          <p:cNvSpPr>
            <a:spLocks noChangeShapeType="1"/>
          </p:cNvSpPr>
          <p:nvPr/>
        </p:nvSpPr>
        <p:spPr bwMode="auto">
          <a:xfrm flipV="1">
            <a:off x="4645025" y="3787775"/>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32" name="Text Box 56"/>
          <p:cNvSpPr txBox="1">
            <a:spLocks noChangeArrowheads="1"/>
          </p:cNvSpPr>
          <p:nvPr/>
        </p:nvSpPr>
        <p:spPr bwMode="auto">
          <a:xfrm>
            <a:off x="4357688" y="34210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G</a:t>
            </a:r>
          </a:p>
        </p:txBody>
      </p:sp>
      <p:sp>
        <p:nvSpPr>
          <p:cNvPr id="50233" name="Text Box 57"/>
          <p:cNvSpPr txBox="1">
            <a:spLocks noChangeArrowheads="1"/>
          </p:cNvSpPr>
          <p:nvPr/>
        </p:nvSpPr>
        <p:spPr bwMode="auto">
          <a:xfrm>
            <a:off x="6157913" y="35718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S</a:t>
            </a:r>
          </a:p>
        </p:txBody>
      </p:sp>
      <p:sp>
        <p:nvSpPr>
          <p:cNvPr id="50234" name="Text Box 58"/>
          <p:cNvSpPr txBox="1">
            <a:spLocks noChangeArrowheads="1"/>
          </p:cNvSpPr>
          <p:nvPr/>
        </p:nvSpPr>
        <p:spPr bwMode="auto">
          <a:xfrm>
            <a:off x="2844800" y="35718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a:t>
            </a:r>
          </a:p>
        </p:txBody>
      </p:sp>
      <p:sp>
        <p:nvSpPr>
          <p:cNvPr id="50235" name="Text Box 59"/>
          <p:cNvSpPr txBox="1">
            <a:spLocks noChangeArrowheads="1"/>
          </p:cNvSpPr>
          <p:nvPr/>
        </p:nvSpPr>
        <p:spPr bwMode="auto">
          <a:xfrm>
            <a:off x="5221288" y="4502150"/>
            <a:ext cx="1225550" cy="3667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a:t>
            </a:r>
            <a:r>
              <a:rPr lang="ja-JP" altLang="en-US"/>
              <a:t>型拡散層</a:t>
            </a:r>
          </a:p>
        </p:txBody>
      </p:sp>
      <p:sp>
        <p:nvSpPr>
          <p:cNvPr id="50236" name="Text Box 60"/>
          <p:cNvSpPr txBox="1">
            <a:spLocks noChangeArrowheads="1"/>
          </p:cNvSpPr>
          <p:nvPr/>
        </p:nvSpPr>
        <p:spPr bwMode="auto">
          <a:xfrm>
            <a:off x="2917825" y="4579938"/>
            <a:ext cx="1225550" cy="36671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a:t>
            </a:r>
            <a:r>
              <a:rPr lang="ja-JP" altLang="en-US"/>
              <a:t>型拡散層</a:t>
            </a:r>
          </a:p>
        </p:txBody>
      </p:sp>
      <p:sp>
        <p:nvSpPr>
          <p:cNvPr id="50237" name="Line 61"/>
          <p:cNvSpPr>
            <a:spLocks noChangeShapeType="1"/>
          </p:cNvSpPr>
          <p:nvPr/>
        </p:nvSpPr>
        <p:spPr bwMode="auto">
          <a:xfrm>
            <a:off x="5076825" y="6237288"/>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38" name="Line 62"/>
          <p:cNvSpPr>
            <a:spLocks noChangeShapeType="1"/>
          </p:cNvSpPr>
          <p:nvPr/>
        </p:nvSpPr>
        <p:spPr bwMode="auto">
          <a:xfrm>
            <a:off x="5292725" y="62372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39" name="Line 63"/>
          <p:cNvSpPr>
            <a:spLocks noChangeShapeType="1"/>
          </p:cNvSpPr>
          <p:nvPr/>
        </p:nvSpPr>
        <p:spPr bwMode="auto">
          <a:xfrm>
            <a:off x="4573588" y="6453188"/>
            <a:ext cx="719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40" name="Text Box 64"/>
          <p:cNvSpPr txBox="1">
            <a:spLocks noChangeArrowheads="1"/>
          </p:cNvSpPr>
          <p:nvPr/>
        </p:nvSpPr>
        <p:spPr bwMode="auto">
          <a:xfrm>
            <a:off x="4573588" y="3636963"/>
            <a:ext cx="11033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　</a:t>
            </a:r>
            <a:r>
              <a:rPr lang="en-US" altLang="ja-JP"/>
              <a:t>L</a:t>
            </a:r>
            <a:r>
              <a:rPr lang="ja-JP" altLang="en-US"/>
              <a:t>レベル</a:t>
            </a:r>
          </a:p>
        </p:txBody>
      </p:sp>
      <p:sp>
        <p:nvSpPr>
          <p:cNvPr id="50241" name="Text Box 65"/>
          <p:cNvSpPr txBox="1">
            <a:spLocks noChangeArrowheads="1"/>
          </p:cNvSpPr>
          <p:nvPr/>
        </p:nvSpPr>
        <p:spPr bwMode="auto">
          <a:xfrm>
            <a:off x="4325938" y="4011613"/>
            <a:ext cx="67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 - - -</a:t>
            </a:r>
          </a:p>
        </p:txBody>
      </p:sp>
      <p:sp>
        <p:nvSpPr>
          <p:cNvPr id="50242" name="Rectangle 66"/>
          <p:cNvSpPr>
            <a:spLocks noChangeArrowheads="1"/>
          </p:cNvSpPr>
          <p:nvPr/>
        </p:nvSpPr>
        <p:spPr bwMode="auto">
          <a:xfrm>
            <a:off x="4213225" y="4508500"/>
            <a:ext cx="936625" cy="1444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solidFill>
                <a:srgbClr val="FFFF00"/>
              </a:solidFill>
            </a:endParaRPr>
          </a:p>
        </p:txBody>
      </p:sp>
      <p:sp>
        <p:nvSpPr>
          <p:cNvPr id="50243" name="Line 67"/>
          <p:cNvSpPr>
            <a:spLocks noChangeShapeType="1"/>
          </p:cNvSpPr>
          <p:nvPr/>
        </p:nvSpPr>
        <p:spPr bwMode="auto">
          <a:xfrm flipV="1">
            <a:off x="3636963" y="4005263"/>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44" name="Text Box 68"/>
          <p:cNvSpPr txBox="1">
            <a:spLocks noChangeArrowheads="1"/>
          </p:cNvSpPr>
          <p:nvPr/>
        </p:nvSpPr>
        <p:spPr bwMode="auto">
          <a:xfrm>
            <a:off x="3041650" y="38100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0066FF"/>
                </a:solidFill>
              </a:rPr>
              <a:t>L</a:t>
            </a:r>
          </a:p>
        </p:txBody>
      </p:sp>
      <p:sp>
        <p:nvSpPr>
          <p:cNvPr id="50245" name="Text Box 69"/>
          <p:cNvSpPr txBox="1">
            <a:spLocks noChangeArrowheads="1"/>
          </p:cNvSpPr>
          <p:nvPr/>
        </p:nvSpPr>
        <p:spPr bwMode="auto">
          <a:xfrm>
            <a:off x="6024563" y="393382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0066FF"/>
                </a:solidFill>
              </a:rPr>
              <a:t>L</a:t>
            </a:r>
          </a:p>
        </p:txBody>
      </p:sp>
      <p:sp>
        <p:nvSpPr>
          <p:cNvPr id="50246" name="Text Box 70"/>
          <p:cNvSpPr txBox="1">
            <a:spLocks noChangeArrowheads="1"/>
          </p:cNvSpPr>
          <p:nvPr/>
        </p:nvSpPr>
        <p:spPr bwMode="auto">
          <a:xfrm>
            <a:off x="4500563" y="4437063"/>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0066FF"/>
                </a:solidFill>
              </a:rPr>
              <a:t>L</a:t>
            </a:r>
          </a:p>
        </p:txBody>
      </p:sp>
      <p:sp>
        <p:nvSpPr>
          <p:cNvPr id="50247" name="Line 71"/>
          <p:cNvSpPr>
            <a:spLocks noChangeShapeType="1"/>
          </p:cNvSpPr>
          <p:nvPr/>
        </p:nvSpPr>
        <p:spPr bwMode="auto">
          <a:xfrm>
            <a:off x="4572000" y="4797425"/>
            <a:ext cx="0" cy="1008063"/>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48" name="Text Box 72"/>
          <p:cNvSpPr txBox="1">
            <a:spLocks noChangeArrowheads="1"/>
          </p:cNvSpPr>
          <p:nvPr/>
        </p:nvSpPr>
        <p:spPr bwMode="auto">
          <a:xfrm>
            <a:off x="6784975" y="5162550"/>
            <a:ext cx="21875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電位差が生じる</a:t>
            </a:r>
          </a:p>
          <a:p>
            <a:r>
              <a:rPr lang="ja-JP" altLang="en-US"/>
              <a:t>→コンデンサを</a:t>
            </a:r>
          </a:p>
          <a:p>
            <a:r>
              <a:rPr lang="ja-JP" altLang="en-US"/>
              <a:t>充電するのに時間が</a:t>
            </a:r>
          </a:p>
          <a:p>
            <a:r>
              <a:rPr lang="ja-JP" altLang="en-US"/>
              <a:t>掛かる</a:t>
            </a:r>
          </a:p>
        </p:txBody>
      </p:sp>
      <p:sp>
        <p:nvSpPr>
          <p:cNvPr id="50249" name="Text Box 73"/>
          <p:cNvSpPr txBox="1">
            <a:spLocks noChangeArrowheads="1"/>
          </p:cNvSpPr>
          <p:nvPr/>
        </p:nvSpPr>
        <p:spPr bwMode="auto">
          <a:xfrm>
            <a:off x="6956425" y="1341438"/>
            <a:ext cx="193357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サブストレートとの</a:t>
            </a:r>
          </a:p>
          <a:p>
            <a:r>
              <a:rPr lang="ja-JP" altLang="en-US"/>
              <a:t>間で</a:t>
            </a:r>
          </a:p>
          <a:p>
            <a:r>
              <a:rPr lang="ja-JP" altLang="en-US"/>
              <a:t>電位差が生じない</a:t>
            </a:r>
          </a:p>
        </p:txBody>
      </p:sp>
      <p:sp>
        <p:nvSpPr>
          <p:cNvPr id="50250" name="Text Box 74"/>
          <p:cNvSpPr txBox="1">
            <a:spLocks noChangeArrowheads="1"/>
          </p:cNvSpPr>
          <p:nvPr/>
        </p:nvSpPr>
        <p:spPr bwMode="auto">
          <a:xfrm>
            <a:off x="323850" y="563563"/>
            <a:ext cx="2060575"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pMOS</a:t>
            </a:r>
            <a:r>
              <a:rPr lang="ja-JP" altLang="en-US"/>
              <a:t>は</a:t>
            </a:r>
            <a:r>
              <a:rPr lang="en-US" altLang="ja-JP"/>
              <a:t>H</a:t>
            </a:r>
            <a:r>
              <a:rPr lang="ja-JP" altLang="en-US"/>
              <a:t>レベルを</a:t>
            </a:r>
          </a:p>
          <a:p>
            <a:r>
              <a:rPr lang="ja-JP" altLang="en-US"/>
              <a:t>伝達するのは得意</a:t>
            </a:r>
          </a:p>
          <a:p>
            <a:r>
              <a:rPr lang="en-US" altLang="ja-JP"/>
              <a:t>L→H</a:t>
            </a:r>
            <a:r>
              <a:rPr lang="ja-JP" altLang="en-US"/>
              <a:t>は高速</a:t>
            </a:r>
          </a:p>
          <a:p>
            <a:endParaRPr lang="ja-JP" altLang="en-US"/>
          </a:p>
          <a:p>
            <a:r>
              <a:rPr lang="en-US" altLang="ja-JP"/>
              <a:t>L</a:t>
            </a:r>
            <a:r>
              <a:rPr lang="ja-JP" altLang="en-US"/>
              <a:t>レベルを伝達する</a:t>
            </a:r>
          </a:p>
          <a:p>
            <a:r>
              <a:rPr lang="ja-JP" altLang="en-US"/>
              <a:t>のは苦手</a:t>
            </a:r>
          </a:p>
          <a:p>
            <a:r>
              <a:rPr lang="en-US" altLang="ja-JP"/>
              <a:t>H→L</a:t>
            </a:r>
            <a:r>
              <a:rPr lang="ja-JP" altLang="en-US"/>
              <a:t>は遅い</a:t>
            </a:r>
          </a:p>
        </p:txBody>
      </p:sp>
      <p:pic>
        <p:nvPicPr>
          <p:cNvPr id="2" name="オーディオ 1">
            <a:hlinkClick r:id="" action="ppaction://media"/>
            <a:extLst>
              <a:ext uri="{FF2B5EF4-FFF2-40B4-BE49-F238E27FC236}">
                <a16:creationId xmlns:a16="http://schemas.microsoft.com/office/drawing/2014/main" id="{E39BE2E1-37B1-4105-BF86-FF1602811D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45653182"/>
      </p:ext>
    </p:extLst>
  </p:cSld>
  <p:clrMapOvr>
    <a:masterClrMapping/>
  </p:clrMapOvr>
  <mc:AlternateContent xmlns:mc="http://schemas.openxmlformats.org/markup-compatibility/2006" xmlns:p14="http://schemas.microsoft.com/office/powerpoint/2010/main">
    <mc:Choice Requires="p14">
      <p:transition spd="slow" p14:dur="2000" advTm="45592"/>
    </mc:Choice>
    <mc:Fallback xmlns="">
      <p:transition spd="slow" advTm="45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51" x="8624888" y="3246438"/>
          <p14:tracePt t="1458" x="8259763" y="3182938"/>
          <p14:tracePt t="1466" x="8013700" y="3146425"/>
          <p14:tracePt t="1473" x="7740650" y="3109913"/>
          <p14:tracePt t="1480" x="7531100" y="3073400"/>
          <p14:tracePt t="1490" x="7312025" y="3027363"/>
          <p14:tracePt t="1496" x="7073900" y="3009900"/>
          <p14:tracePt t="1506" x="6892925" y="2990850"/>
          <p14:tracePt t="1512" x="6681788" y="2946400"/>
          <p14:tracePt t="1523" x="6481763" y="2927350"/>
          <p14:tracePt t="1528" x="6281738" y="2917825"/>
          <p14:tracePt t="1537" x="6116638" y="2917825"/>
          <p14:tracePt t="1544" x="5935663" y="2900363"/>
          <p14:tracePt t="1553" x="5753100" y="2900363"/>
          <p14:tracePt t="1560" x="5551488" y="2900363"/>
          <p14:tracePt t="1568" x="5405438" y="2900363"/>
          <p14:tracePt t="1576" x="5260975" y="2900363"/>
          <p14:tracePt t="1584" x="5168900" y="2900363"/>
          <p14:tracePt t="1592" x="5078413" y="2927350"/>
          <p14:tracePt t="1600" x="4959350" y="2963863"/>
          <p14:tracePt t="1608" x="4876800" y="3000375"/>
          <p14:tracePt t="1616" x="4832350" y="3017838"/>
          <p14:tracePt t="1624" x="4795838" y="3036888"/>
          <p14:tracePt t="1632" x="4759325" y="3054350"/>
          <p14:tracePt t="1640" x="4740275" y="3063875"/>
          <p14:tracePt t="1657" x="4740275" y="3073400"/>
          <p14:tracePt t="1688" x="4730750" y="3082925"/>
          <p14:tracePt t="1993" x="4730750" y="3073400"/>
          <p14:tracePt t="2000" x="4730750" y="3063875"/>
          <p14:tracePt t="2007" x="4730750" y="3046413"/>
          <p14:tracePt t="2015" x="4730750" y="3017838"/>
          <p14:tracePt t="2023" x="4730750" y="3009900"/>
          <p14:tracePt t="2031" x="4730750" y="2982913"/>
          <p14:tracePt t="2040" x="4722813" y="2973388"/>
          <p14:tracePt t="2048" x="4722813" y="2963863"/>
          <p14:tracePt t="2064" x="4722813" y="2946400"/>
          <p14:tracePt t="2074" x="4722813" y="2936875"/>
          <p14:tracePt t="2092" x="4722813" y="2927350"/>
          <p14:tracePt t="2097" x="4713288" y="2917825"/>
          <p14:tracePt t="2488" x="4703763" y="2927350"/>
          <p14:tracePt t="2495" x="4695825" y="2954338"/>
          <p14:tracePt t="2503" x="4686300" y="2990850"/>
          <p14:tracePt t="2512" x="4686300" y="3000375"/>
          <p14:tracePt t="2520" x="4676775" y="3036888"/>
          <p14:tracePt t="2535" x="4676775" y="3054350"/>
          <p14:tracePt t="2543" x="4659313" y="3090863"/>
          <p14:tracePt t="2560" x="4659313" y="3119438"/>
          <p14:tracePt t="2567" x="4649788" y="3136900"/>
          <p14:tracePt t="2575" x="4649788" y="3163888"/>
          <p14:tracePt t="2583" x="4649788" y="3182938"/>
          <p14:tracePt t="2591" x="4649788" y="3209925"/>
          <p14:tracePt t="2599" x="4649788" y="3228975"/>
          <p14:tracePt t="2608" x="4649788" y="3255963"/>
          <p14:tracePt t="2616" x="4649788" y="3273425"/>
          <p14:tracePt t="2624" x="4649788" y="3292475"/>
          <p14:tracePt t="2632" x="4640263" y="3309938"/>
          <p14:tracePt t="2640" x="4640263" y="3319463"/>
          <p14:tracePt t="2648" x="4640263" y="3346450"/>
          <p14:tracePt t="2657" x="4640263" y="3365500"/>
          <p14:tracePt t="2665" x="4640263" y="3392488"/>
          <p14:tracePt t="2675" x="4640263" y="3411538"/>
          <p14:tracePt t="2681" x="4640263" y="3438525"/>
          <p14:tracePt t="2691" x="4640263" y="3455988"/>
          <p14:tracePt t="2697" x="4640263" y="3482975"/>
          <p14:tracePt t="2707" x="4640263" y="3492500"/>
          <p14:tracePt t="2713" x="4640263" y="3502025"/>
          <p14:tracePt t="2921" x="4640263" y="3511550"/>
          <p14:tracePt t="2928" x="4659313" y="3511550"/>
          <p14:tracePt t="2936" x="4703763" y="3511550"/>
          <p14:tracePt t="2944" x="4740275" y="3511550"/>
          <p14:tracePt t="2952" x="4786313" y="3511550"/>
          <p14:tracePt t="2960" x="4803775" y="3511550"/>
          <p14:tracePt t="2968" x="4832350" y="3511550"/>
          <p14:tracePt t="2977" x="4840288" y="3511550"/>
          <p14:tracePt t="2993" x="4849813" y="3511550"/>
          <p14:tracePt t="3001" x="4876800" y="3511550"/>
          <p14:tracePt t="3009" x="4886325" y="3511550"/>
          <p14:tracePt t="3017" x="4932363" y="3511550"/>
          <p14:tracePt t="3025" x="4986338" y="3511550"/>
          <p14:tracePt t="3033" x="5059363" y="3511550"/>
          <p14:tracePt t="3041" x="5132388" y="3511550"/>
          <p14:tracePt t="3049" x="5224463" y="3511550"/>
          <p14:tracePt t="3058" x="5297488" y="3511550"/>
          <p14:tracePt t="3065" x="5341938" y="3511550"/>
          <p14:tracePt t="3075" x="5368925" y="3511550"/>
          <p14:tracePt t="3081" x="5414963" y="3511550"/>
          <p14:tracePt t="3091" x="5441950" y="3511550"/>
          <p14:tracePt t="3097" x="5451475" y="3511550"/>
          <p14:tracePt t="3241" x="5461000" y="3511550"/>
          <p14:tracePt t="3257" x="5461000" y="3492500"/>
          <p14:tracePt t="3264" x="5461000" y="3455988"/>
          <p14:tracePt t="3272" x="5461000" y="3429000"/>
          <p14:tracePt t="3280" x="5470525" y="3382963"/>
          <p14:tracePt t="3289" x="5470525" y="3346450"/>
          <p14:tracePt t="3296" x="5470525" y="3328988"/>
          <p14:tracePt t="3306" x="5470525" y="3282950"/>
          <p14:tracePt t="3312" x="5470525" y="3255963"/>
          <p14:tracePt t="3322" x="5470525" y="3246438"/>
          <p14:tracePt t="3328" x="5470525" y="3236913"/>
          <p14:tracePt t="3336" x="5470525" y="3228975"/>
          <p14:tracePt t="3633" x="5470525" y="3219450"/>
          <p14:tracePt t="3649" x="5451475" y="3219450"/>
          <p14:tracePt t="3657" x="5441950" y="3209925"/>
          <p14:tracePt t="3753" x="5434013" y="3209925"/>
          <p14:tracePt t="3769" x="5434013" y="3236913"/>
          <p14:tracePt t="3775" x="5434013" y="3246438"/>
          <p14:tracePt t="3783" x="5434013" y="3273425"/>
          <p14:tracePt t="3791" x="5434013" y="3292475"/>
          <p14:tracePt t="3800" x="5434013" y="3309938"/>
          <p14:tracePt t="3808" x="5434013" y="3328988"/>
          <p14:tracePt t="3816" x="5441950" y="3355975"/>
          <p14:tracePt t="3824" x="5478463" y="3392488"/>
          <p14:tracePt t="3833" x="5497513" y="3402013"/>
          <p14:tracePt t="3841" x="5543550" y="3429000"/>
          <p14:tracePt t="3849" x="5570538" y="3438525"/>
          <p14:tracePt t="3857" x="5616575" y="3465513"/>
          <p14:tracePt t="3865" x="5624513" y="3465513"/>
          <p14:tracePt t="3874" x="5634038" y="3475038"/>
          <p14:tracePt t="3881" x="5643563" y="3482975"/>
          <p14:tracePt t="4185" x="5643563" y="3475038"/>
          <p14:tracePt t="4192" x="5643563" y="3455988"/>
          <p14:tracePt t="4200" x="5643563" y="3438525"/>
          <p14:tracePt t="4207" x="5643563" y="3411538"/>
          <p14:tracePt t="4216" x="5643563" y="3392488"/>
          <p14:tracePt t="4224" x="5661025" y="3355975"/>
          <p14:tracePt t="4240" x="5661025" y="3338513"/>
          <p14:tracePt t="4248" x="5661025" y="3319463"/>
          <p14:tracePt t="4265" x="5661025" y="3309938"/>
          <p14:tracePt t="4433" x="5624513" y="3319463"/>
          <p14:tracePt t="4441" x="5524500" y="3355975"/>
          <p14:tracePt t="4449" x="5470525" y="3355975"/>
          <p14:tracePt t="4457" x="5378450" y="3375025"/>
          <p14:tracePt t="4465" x="5305425" y="3375025"/>
          <p14:tracePt t="4475" x="5224463" y="3375025"/>
          <p14:tracePt t="4481" x="5168900" y="3375025"/>
          <p14:tracePt t="4491" x="5114925" y="3375025"/>
          <p14:tracePt t="4497" x="5078413" y="3375025"/>
          <p14:tracePt t="4507" x="5032375" y="3346450"/>
          <p14:tracePt t="4513" x="4949825" y="3292475"/>
          <p14:tracePt t="4524" x="4913313" y="3265488"/>
          <p14:tracePt t="4529" x="4868863" y="3209925"/>
          <p14:tracePt t="4537" x="4795838" y="3146425"/>
          <p14:tracePt t="4544" x="4749800" y="3090863"/>
          <p14:tracePt t="4557" x="4722813" y="3036888"/>
          <p14:tracePt t="4560" x="4686300" y="2973388"/>
          <p14:tracePt t="4569" x="4649788" y="2917825"/>
          <p14:tracePt t="4578" x="4613275" y="2873375"/>
          <p14:tracePt t="4585" x="4576763" y="2781300"/>
          <p14:tracePt t="4593" x="4557713" y="2735263"/>
          <p14:tracePt t="4600" x="4503738" y="2635250"/>
          <p14:tracePt t="4608" x="4476750" y="2554288"/>
          <p14:tracePt t="4617" x="4467225" y="2498725"/>
          <p14:tracePt t="4624" x="4430713" y="2435225"/>
          <p14:tracePt t="4633" x="4413250" y="2352675"/>
          <p14:tracePt t="4641" x="4376738" y="2289175"/>
          <p14:tracePt t="4649" x="4376738" y="2252663"/>
          <p14:tracePt t="4657" x="4357688" y="2225675"/>
          <p14:tracePt t="4665" x="4348163" y="2160588"/>
          <p14:tracePt t="4673" x="4311650" y="2116138"/>
          <p14:tracePt t="4681" x="4303713" y="2079625"/>
          <p14:tracePt t="4691" x="4294188" y="2060575"/>
          <p14:tracePt t="4697" x="4275138" y="1997075"/>
          <p14:tracePt t="4707" x="4257675" y="1970088"/>
          <p14:tracePt t="4713" x="4257675" y="1951038"/>
          <p14:tracePt t="4723" x="4248150" y="1924050"/>
          <p14:tracePt t="4729" x="4238625" y="1906588"/>
          <p14:tracePt t="4737" x="4221163" y="1860550"/>
          <p14:tracePt t="4744" x="4211638" y="1851025"/>
          <p14:tracePt t="4753" x="4202113" y="1833563"/>
          <p14:tracePt t="4760" x="4194175" y="1824038"/>
          <p14:tracePt t="4769" x="4165600" y="1797050"/>
          <p14:tracePt t="4777" x="4157663" y="1787525"/>
          <p14:tracePt t="4785" x="4148138" y="1787525"/>
          <p14:tracePt t="4793" x="4129088" y="1778000"/>
          <p14:tracePt t="4801" x="4111625" y="1768475"/>
          <p14:tracePt t="4809" x="4094163" y="1760538"/>
          <p14:tracePt t="4817" x="4075113" y="1760538"/>
          <p14:tracePt t="4825" x="4048125" y="1731963"/>
          <p14:tracePt t="4833" x="4021138" y="1724025"/>
          <p14:tracePt t="4840" x="3975100" y="1714500"/>
          <p14:tracePt t="4849" x="3929063" y="1704975"/>
          <p14:tracePt t="4857" x="3902075" y="1668463"/>
          <p14:tracePt t="4865" x="3875088" y="1651000"/>
          <p14:tracePt t="4873" x="3829050" y="1604963"/>
          <p14:tracePt t="4881" x="3802063" y="1577975"/>
          <p14:tracePt t="4890" x="3775075" y="1531938"/>
          <p14:tracePt t="4897" x="3746500" y="1504950"/>
          <p14:tracePt t="4907" x="3738563" y="1458913"/>
          <p14:tracePt t="4913" x="3729038" y="1412875"/>
          <p14:tracePt t="4923" x="3709988" y="1395413"/>
          <p14:tracePt t="4928" x="3702050" y="1358900"/>
          <p14:tracePt t="4937" x="3702050" y="1322388"/>
          <p14:tracePt t="4953" x="3702050" y="1303338"/>
          <p14:tracePt t="4961" x="3702050" y="1268413"/>
          <p14:tracePt t="4977" x="3702050" y="1258888"/>
          <p14:tracePt t="5017" x="3702050" y="1239838"/>
          <p14:tracePt t="5249" x="3702050" y="1222375"/>
          <p14:tracePt t="5256" x="3702050" y="1195388"/>
          <p14:tracePt t="5265" x="3702050" y="1139825"/>
          <p14:tracePt t="5274" x="3702050" y="1122363"/>
          <p14:tracePt t="5281" x="3702050" y="1076325"/>
          <p14:tracePt t="5291" x="3702050" y="1066800"/>
          <p14:tracePt t="5297" x="3702050" y="1030288"/>
          <p14:tracePt t="5309" x="3702050" y="1012825"/>
          <p14:tracePt t="5313" x="3702050" y="984250"/>
          <p14:tracePt t="5325" x="3709988" y="966788"/>
          <p14:tracePt t="5329" x="3709988" y="947738"/>
          <p14:tracePt t="5338" x="3719513" y="939800"/>
          <p14:tracePt t="5344" x="3719513" y="930275"/>
          <p14:tracePt t="5361" x="3729038" y="920750"/>
          <p14:tracePt t="5369" x="3729038" y="911225"/>
          <p14:tracePt t="5881" x="3729038" y="903288"/>
          <p14:tracePt t="5904" x="3729038" y="893763"/>
          <p14:tracePt t="6344" x="3729038" y="884238"/>
          <p14:tracePt t="6409" x="3746500" y="903288"/>
          <p14:tracePt t="6457" x="3746500" y="911225"/>
          <p14:tracePt t="6977" x="3746500" y="920750"/>
          <p14:tracePt t="7024" x="3746500" y="930275"/>
          <p14:tracePt t="7032" x="3746500" y="939800"/>
          <p14:tracePt t="7040" x="3738563" y="947738"/>
          <p14:tracePt t="7048" x="3719513" y="993775"/>
          <p14:tracePt t="7352" x="3719513" y="1020763"/>
          <p14:tracePt t="7360" x="3709988" y="1039813"/>
          <p14:tracePt t="7368" x="3692525" y="1093788"/>
          <p14:tracePt t="7376" x="3683000" y="1122363"/>
          <p14:tracePt t="7384" x="3683000" y="1149350"/>
          <p14:tracePt t="7392" x="3683000" y="1203325"/>
          <p14:tracePt t="7400" x="3683000" y="1249363"/>
          <p14:tracePt t="7408" x="3683000" y="1285875"/>
          <p14:tracePt t="7417" x="3683000" y="1331913"/>
          <p14:tracePt t="7424" x="3683000" y="1339850"/>
          <p14:tracePt t="7441" x="3683000" y="1349375"/>
          <p14:tracePt t="7489" x="3683000" y="1368425"/>
          <p14:tracePt t="7497" x="3692525" y="1376363"/>
          <p14:tracePt t="7505" x="3709988" y="1385888"/>
          <p14:tracePt t="7513" x="3738563" y="1385888"/>
          <p14:tracePt t="7525" x="3775075" y="1395413"/>
          <p14:tracePt t="7529" x="3829050" y="1404938"/>
          <p14:tracePt t="7541" x="3938588" y="1449388"/>
          <p14:tracePt t="7545" x="4038600" y="1477963"/>
          <p14:tracePt t="7558" x="4165600" y="1504950"/>
          <p14:tracePt t="7561" x="4303713" y="1541463"/>
          <p14:tracePt t="7568" x="4394200" y="1577975"/>
          <p14:tracePt t="7576" x="4513263" y="1604963"/>
          <p14:tracePt t="7584" x="4603750" y="1624013"/>
          <p14:tracePt t="7592" x="4667250" y="1641475"/>
          <p14:tracePt t="7600" x="4695825" y="1660525"/>
          <p14:tracePt t="7608" x="4713288" y="1668463"/>
          <p14:tracePt t="7657" x="4730750" y="1668463"/>
          <p14:tracePt t="7665" x="4740275" y="1668463"/>
          <p14:tracePt t="7673" x="4749800" y="1668463"/>
          <p14:tracePt t="7681" x="4759325" y="1660525"/>
          <p14:tracePt t="7697" x="4759325" y="1651000"/>
          <p14:tracePt t="7708" x="4776788" y="1641475"/>
          <p14:tracePt t="7729" x="4795838" y="1631950"/>
          <p14:tracePt t="7740" x="4822825" y="1614488"/>
          <p14:tracePt t="7745" x="4840288" y="1604963"/>
          <p14:tracePt t="7753" x="4840288" y="1595438"/>
          <p14:tracePt t="7762" x="4868863" y="1587500"/>
          <p14:tracePt t="7769" x="4905375" y="1568450"/>
          <p14:tracePt t="7776" x="4922838" y="1568450"/>
          <p14:tracePt t="7784" x="4922838" y="1558925"/>
          <p14:tracePt t="7792" x="4968875" y="1550988"/>
          <p14:tracePt t="7800" x="5005388" y="1550988"/>
          <p14:tracePt t="7808" x="5014913" y="1541463"/>
          <p14:tracePt t="7816" x="5049838" y="1541463"/>
          <p14:tracePt t="7824" x="5068888" y="1541463"/>
          <p14:tracePt t="7832" x="5095875" y="1541463"/>
          <p14:tracePt t="7840" x="5114925" y="1541463"/>
          <p14:tracePt t="7848" x="5151438" y="1541463"/>
          <p14:tracePt t="7856" x="5195888" y="1541463"/>
          <p14:tracePt t="7864" x="5214938" y="1541463"/>
          <p14:tracePt t="7873" x="5251450" y="1541463"/>
          <p14:tracePt t="7880" x="5297488" y="1541463"/>
          <p14:tracePt t="7889" x="5324475" y="1541463"/>
          <p14:tracePt t="7896" x="5360988" y="1541463"/>
          <p14:tracePt t="7906" x="5405438" y="1541463"/>
          <p14:tracePt t="7912" x="5434013" y="1522413"/>
          <p14:tracePt t="7922" x="5478463" y="1514475"/>
          <p14:tracePt t="7928" x="5507038" y="1514475"/>
          <p14:tracePt t="7937" x="5561013" y="1495425"/>
          <p14:tracePt t="7944" x="5624513" y="1485900"/>
          <p14:tracePt t="7952" x="5680075" y="1485900"/>
          <p14:tracePt t="7960" x="5734050" y="1485900"/>
          <p14:tracePt t="7968" x="5789613" y="1485900"/>
          <p14:tracePt t="7976" x="5834063" y="1485900"/>
          <p14:tracePt t="7985" x="5870575" y="1485900"/>
          <p14:tracePt t="7992" x="5899150" y="1485900"/>
          <p14:tracePt t="8000" x="5953125" y="1485900"/>
          <p14:tracePt t="8008" x="6016625" y="1485900"/>
          <p14:tracePt t="8016" x="6072188" y="1485900"/>
          <p14:tracePt t="8024" x="6108700" y="1485900"/>
          <p14:tracePt t="8032" x="6145213" y="1485900"/>
          <p14:tracePt t="8040" x="6153150" y="1485900"/>
          <p14:tracePt t="8048" x="6162675" y="1485900"/>
          <p14:tracePt t="8056" x="6172200" y="1485900"/>
          <p14:tracePt t="8064" x="6199188" y="1485900"/>
          <p14:tracePt t="8072" x="6208713" y="1485900"/>
          <p14:tracePt t="8080" x="6218238" y="1477963"/>
          <p14:tracePt t="8089" x="6226175" y="1468438"/>
          <p14:tracePt t="8106" x="6235700" y="1468438"/>
          <p14:tracePt t="8112" x="6245225" y="1468438"/>
          <p14:tracePt t="8128" x="6272213" y="1449388"/>
          <p14:tracePt t="8157" x="6335713" y="1395413"/>
          <p14:tracePt t="8160" x="6354763" y="1376363"/>
          <p14:tracePt t="8168" x="6381750" y="1358900"/>
          <p14:tracePt t="8176" x="6408738" y="1331913"/>
          <p14:tracePt t="8184" x="6427788" y="1312863"/>
          <p14:tracePt t="8192" x="6435725" y="1303338"/>
          <p14:tracePt t="8200" x="6445250" y="1295400"/>
          <p14:tracePt t="8209" x="6491288" y="1268413"/>
          <p14:tracePt t="8216" x="6527800" y="1258888"/>
          <p14:tracePt t="8226" x="6554788" y="1231900"/>
          <p14:tracePt t="8232" x="6573838" y="1212850"/>
          <p14:tracePt t="8240" x="6591300" y="1195388"/>
          <p14:tracePt t="8248" x="6610350" y="1185863"/>
          <p14:tracePt t="8256" x="6627813" y="1166813"/>
          <p14:tracePt t="8264" x="6637338" y="1158875"/>
          <p14:tracePt t="8273" x="6645275" y="1149350"/>
          <p14:tracePt t="8289" x="6654800" y="1139825"/>
          <p14:tracePt t="8296" x="6673850" y="1130300"/>
          <p14:tracePt t="8305" x="6681788" y="1122363"/>
          <p14:tracePt t="8312" x="6691313" y="1112838"/>
          <p14:tracePt t="8322" x="6710363" y="1093788"/>
          <p14:tracePt t="8328" x="6727825" y="1076325"/>
          <p14:tracePt t="8339" x="6746875" y="1057275"/>
          <p14:tracePt t="8344" x="6764338" y="1020763"/>
          <p14:tracePt t="8352" x="6783388" y="1003300"/>
          <p14:tracePt t="8360" x="6810375" y="957263"/>
          <p14:tracePt t="8368" x="6827838" y="930275"/>
          <p14:tracePt t="8376" x="6837363" y="884238"/>
          <p14:tracePt t="8384" x="6846888" y="847725"/>
          <p14:tracePt t="8392" x="6883400" y="811213"/>
          <p14:tracePt t="8400" x="6892925" y="784225"/>
          <p14:tracePt t="8408" x="6892925" y="774700"/>
          <p14:tracePt t="8416" x="6900863" y="766763"/>
          <p14:tracePt t="8521" x="6900863" y="784225"/>
          <p14:tracePt t="8529" x="6900863" y="811213"/>
          <p14:tracePt t="8537" x="6873875" y="857250"/>
          <p14:tracePt t="8545" x="6856413" y="874713"/>
          <p14:tracePt t="8554" x="6819900" y="920750"/>
          <p14:tracePt t="8561" x="6800850" y="947738"/>
          <p14:tracePt t="8568" x="6783388" y="957263"/>
          <p14:tracePt t="8576" x="6754813" y="993775"/>
          <p14:tracePt t="8584" x="6718300" y="1003300"/>
          <p14:tracePt t="8592" x="6700838" y="1012825"/>
          <p14:tracePt t="8600" x="6654800" y="1030288"/>
          <p14:tracePt t="8608" x="6600825" y="1049338"/>
          <p14:tracePt t="8616" x="6573838" y="1049338"/>
          <p14:tracePt t="8625" x="6500813" y="1057275"/>
          <p14:tracePt t="8632" x="6408738" y="1057275"/>
          <p14:tracePt t="8641" x="6299200" y="1076325"/>
          <p14:tracePt t="8648" x="6199188" y="1103313"/>
          <p14:tracePt t="8656" x="6072188" y="1112838"/>
          <p14:tracePt t="8664" x="5926138" y="1130300"/>
          <p14:tracePt t="8673" x="5780088" y="1139825"/>
          <p14:tracePt t="8680" x="5653088" y="1139825"/>
          <p14:tracePt t="8689" x="5507038" y="1139825"/>
          <p14:tracePt t="8696" x="5414963" y="1139825"/>
          <p14:tracePt t="8706" x="5324475" y="1139825"/>
          <p14:tracePt t="8712" x="5260975" y="1139825"/>
          <p14:tracePt t="8723" x="5232400" y="1139825"/>
          <p14:tracePt t="8728" x="5205413" y="1139825"/>
          <p14:tracePt t="8739" x="5195888" y="1139825"/>
          <p14:tracePt t="8744" x="5168900" y="1112838"/>
          <p14:tracePt t="8760" x="5159375" y="1112838"/>
          <p14:tracePt t="8785" x="5151438" y="1112838"/>
          <p14:tracePt t="8793" x="5141913" y="1112838"/>
          <p14:tracePt t="8801" x="5132388" y="1103313"/>
          <p14:tracePt t="8810" x="5095875" y="1076325"/>
          <p14:tracePt t="8817" x="5086350" y="1066800"/>
          <p14:tracePt t="8825" x="5078413" y="1066800"/>
          <p14:tracePt t="9089" x="5068888" y="1057275"/>
          <p14:tracePt t="9111" x="5059363" y="1049338"/>
          <p14:tracePt t="9120" x="5022850" y="1030288"/>
          <p14:tracePt t="9128" x="4986338" y="1020763"/>
          <p14:tracePt t="9136" x="4968875" y="1012825"/>
          <p14:tracePt t="9157" x="4932363" y="1003300"/>
          <p14:tracePt t="9160" x="4913313" y="984250"/>
          <p14:tracePt t="9176" x="4886325" y="976313"/>
          <p14:tracePt t="9313" x="4876800" y="966788"/>
          <p14:tracePt t="9329" x="4876800" y="947738"/>
          <p14:tracePt t="9339" x="4876800" y="939800"/>
          <p14:tracePt t="9352" x="4876800" y="930275"/>
          <p14:tracePt t="9368" x="4886325" y="930275"/>
          <p14:tracePt t="9457" x="4895850" y="930275"/>
          <p14:tracePt t="9473" x="4905375" y="939800"/>
          <p14:tracePt t="9481" x="4913313" y="976313"/>
          <p14:tracePt t="9488" x="4913313" y="984250"/>
          <p14:tracePt t="9503" x="4913313" y="993775"/>
          <p14:tracePt t="9511" x="4922838" y="1012825"/>
          <p14:tracePt t="9641" x="4922838" y="1020763"/>
          <p14:tracePt t="9657" x="4895850" y="1030288"/>
          <p14:tracePt t="9665" x="4859338" y="1030288"/>
          <p14:tracePt t="9673" x="4822825" y="1030288"/>
          <p14:tracePt t="9681" x="4813300" y="1039813"/>
          <p14:tracePt t="9690" x="4795838" y="1039813"/>
          <p14:tracePt t="9697" x="4786313" y="1039813"/>
          <p14:tracePt t="9841" x="4776788" y="1057275"/>
          <p14:tracePt t="9856" x="4776788" y="1066800"/>
          <p14:tracePt t="9872" x="4776788" y="1103313"/>
          <p14:tracePt t="9880" x="4786313" y="1112838"/>
          <p14:tracePt t="9897" x="4786313" y="1130300"/>
          <p14:tracePt t="9905" x="4786313" y="1149350"/>
          <p14:tracePt t="9913" x="4786313" y="1166813"/>
          <p14:tracePt t="9924" x="4786313" y="1176338"/>
          <p14:tracePt t="9929" x="4786313" y="1195388"/>
          <p14:tracePt t="9945" x="4786313" y="1203325"/>
          <p14:tracePt t="10409" x="4786313" y="1231900"/>
          <p14:tracePt t="10417" x="4786313" y="1249363"/>
          <p14:tracePt t="10425" x="4776788" y="1303338"/>
          <p14:tracePt t="10433" x="4740275" y="1349375"/>
          <p14:tracePt t="10440" x="4703763" y="1404938"/>
          <p14:tracePt t="10449" x="4686300" y="1431925"/>
          <p14:tracePt t="10457" x="4659313" y="1458913"/>
          <p14:tracePt t="10465" x="4649788" y="1468438"/>
          <p14:tracePt t="10473" x="4630738" y="1485900"/>
          <p14:tracePt t="10481" x="4622800" y="1504950"/>
          <p14:tracePt t="10657" x="4613275" y="1504950"/>
          <p14:tracePt t="10665" x="4603750" y="1504950"/>
          <p14:tracePt t="10785" x="4567238" y="1458913"/>
          <p14:tracePt t="10793" x="4521200" y="1458913"/>
          <p14:tracePt t="10801" x="4467225" y="1458913"/>
          <p14:tracePt t="10809" x="4430713" y="1449388"/>
          <p14:tracePt t="10817" x="4413250" y="1449388"/>
          <p14:tracePt t="10825" x="4384675" y="1441450"/>
          <p14:tracePt t="10833" x="4376738" y="1441450"/>
          <p14:tracePt t="10857" x="4367213" y="1441450"/>
          <p14:tracePt t="11009" x="4357688" y="1441450"/>
          <p14:tracePt t="11017" x="4357688" y="1449388"/>
          <p14:tracePt t="11040" x="4357688" y="1468438"/>
          <p14:tracePt t="11064" x="4367213" y="1468438"/>
          <p14:tracePt t="11072" x="4376738" y="1477963"/>
          <p14:tracePt t="11273" x="4376738" y="1485900"/>
          <p14:tracePt t="11281" x="4340225" y="1485900"/>
          <p14:tracePt t="11289" x="4330700" y="1485900"/>
          <p14:tracePt t="11297" x="4303713" y="1485900"/>
          <p14:tracePt t="11307" x="4294188" y="1485900"/>
          <p14:tracePt t="11313" x="4275138" y="1485900"/>
          <p14:tracePt t="11325" x="4267200" y="1485900"/>
          <p14:tracePt t="11330" x="4248150" y="1485900"/>
          <p14:tracePt t="11340" x="4211638" y="1485900"/>
          <p14:tracePt t="11352" x="4202113" y="1485900"/>
          <p14:tracePt t="11360" x="4194175" y="1485900"/>
          <p14:tracePt t="11368" x="4175125" y="1485900"/>
          <p14:tracePt t="11376" x="4165600" y="1485900"/>
          <p14:tracePt t="11385" x="4157663" y="1495425"/>
          <p14:tracePt t="11392" x="4148138" y="1495425"/>
          <p14:tracePt t="11408" x="4138613" y="1495425"/>
          <p14:tracePt t="11416" x="4129088" y="1504950"/>
          <p14:tracePt t="11641" x="4121150" y="1504950"/>
          <p14:tracePt t="11753" x="4111625" y="1504950"/>
          <p14:tracePt t="11760" x="4094163" y="1504950"/>
          <p14:tracePt t="11767" x="4084638" y="1504950"/>
          <p14:tracePt t="11775" x="4057650" y="1514475"/>
          <p14:tracePt t="11784" x="4038600" y="1531938"/>
          <p14:tracePt t="11792" x="4021138" y="1550988"/>
          <p14:tracePt t="11800" x="4002088" y="1558925"/>
          <p14:tracePt t="11808" x="3975100" y="1587500"/>
          <p14:tracePt t="11824" x="3956050" y="1604963"/>
          <p14:tracePt t="11833" x="3948113" y="1604963"/>
          <p14:tracePt t="11937" x="3938588" y="1604963"/>
          <p14:tracePt t="11945" x="3938588" y="1587500"/>
          <p14:tracePt t="11953" x="3929063" y="1558925"/>
          <p14:tracePt t="11959" x="3929063" y="1541463"/>
          <p14:tracePt t="11968" x="3929063" y="1504950"/>
          <p14:tracePt t="11975" x="3919538" y="1477963"/>
          <p14:tracePt t="11984" x="3919538" y="1449388"/>
          <p14:tracePt t="11991" x="3892550" y="1404938"/>
          <p14:tracePt t="12000" x="3883025" y="1385888"/>
          <p14:tracePt t="12008" x="3883025" y="1358900"/>
          <p14:tracePt t="12016" x="3875088" y="1339850"/>
          <p14:tracePt t="12024" x="3875088" y="1331913"/>
          <p14:tracePt t="12032" x="3865563" y="1312863"/>
          <p14:tracePt t="12041" x="3865563" y="1303338"/>
          <p14:tracePt t="12049" x="3865563" y="1295400"/>
          <p14:tracePt t="12072" x="3846513" y="1276350"/>
          <p14:tracePt t="12097" x="3846513" y="1268413"/>
          <p14:tracePt t="12121" x="3846513" y="1258888"/>
          <p14:tracePt t="12137" x="3846513" y="1249363"/>
          <p14:tracePt t="12156" x="3838575" y="1222375"/>
          <p14:tracePt t="12161" x="3838575" y="1212850"/>
          <p14:tracePt t="12169" x="3838575" y="1195388"/>
          <p14:tracePt t="12193" x="3829050" y="1176338"/>
          <p14:tracePt t="12217" x="3829050" y="1166813"/>
          <p14:tracePt t="12233" x="3829050" y="1149350"/>
          <p14:tracePt t="12240" x="3829050" y="1139825"/>
          <p14:tracePt t="12249" x="3819525" y="1122363"/>
          <p14:tracePt t="12256" x="3810000" y="1112838"/>
          <p14:tracePt t="12281" x="3810000" y="1103313"/>
          <p14:tracePt t="12305" x="3810000" y="1093788"/>
          <p14:tracePt t="12337" x="3810000" y="1085850"/>
          <p14:tracePt t="12353" x="3810000" y="1066800"/>
          <p14:tracePt t="12369" x="3810000" y="1057275"/>
          <p14:tracePt t="12385" x="3810000" y="1049338"/>
          <p14:tracePt t="12393" x="3802063" y="1049338"/>
          <p14:tracePt t="12417" x="3802063" y="1030288"/>
          <p14:tracePt t="12449" x="3802063" y="1020763"/>
          <p14:tracePt t="12473" x="3802063" y="1012825"/>
          <p14:tracePt t="12481" x="3802063" y="1003300"/>
          <p14:tracePt t="12497" x="3802063" y="984250"/>
          <p14:tracePt t="12513" x="3802063" y="976313"/>
          <p14:tracePt t="12537" x="3792538" y="957263"/>
          <p14:tracePt t="12681" x="3756025" y="993775"/>
          <p14:tracePt t="12688" x="3756025" y="1003300"/>
          <p14:tracePt t="12697" x="3756025" y="1030288"/>
          <p14:tracePt t="12708" x="3746500" y="1049338"/>
          <p14:tracePt t="12713" x="3738563" y="1076325"/>
          <p14:tracePt t="12725" x="3729038" y="1103313"/>
          <p14:tracePt t="12729" x="3729038" y="1130300"/>
          <p14:tracePt t="12740" x="3719513" y="1176338"/>
          <p14:tracePt t="12745" x="3692525" y="1176338"/>
          <p14:tracePt t="12757" x="3656013" y="1203325"/>
          <p14:tracePt t="12760" x="3656013" y="1212850"/>
          <p14:tracePt t="12768" x="3656013" y="1222375"/>
          <p14:tracePt t="12776" x="3656013" y="1239838"/>
          <p14:tracePt t="12784" x="3656013" y="1268413"/>
          <p14:tracePt t="12792" x="3656013" y="1276350"/>
          <p14:tracePt t="12800" x="3656013" y="1303338"/>
          <p14:tracePt t="12808" x="3656013" y="1312863"/>
          <p14:tracePt t="12816" x="3656013" y="1331913"/>
          <p14:tracePt t="12824" x="3656013" y="1358900"/>
          <p14:tracePt t="12832" x="3656013" y="1376363"/>
          <p14:tracePt t="12840" x="3656013" y="1395413"/>
          <p14:tracePt t="12848" x="3656013" y="1412875"/>
          <p14:tracePt t="12864" x="3656013" y="1431925"/>
          <p14:tracePt t="12872" x="3656013" y="1449388"/>
          <p14:tracePt t="12880" x="3656013" y="1458913"/>
          <p14:tracePt t="12896" x="3665538" y="1477963"/>
          <p14:tracePt t="12906" x="3673475" y="1485900"/>
          <p14:tracePt t="12922" x="3692525" y="1504950"/>
          <p14:tracePt t="12939" x="3709988" y="1514475"/>
          <p14:tracePt t="12952" x="3756025" y="1531938"/>
          <p14:tracePt t="12960" x="3765550" y="1531938"/>
          <p14:tracePt t="12968" x="3802063" y="1541463"/>
          <p14:tracePt t="12976" x="3856038" y="1550988"/>
          <p14:tracePt t="12984" x="3902075" y="1550988"/>
          <p14:tracePt t="12992" x="3956050" y="1550988"/>
          <p14:tracePt t="13000" x="4029075" y="1550988"/>
          <p14:tracePt t="13008" x="4102100" y="1550988"/>
          <p14:tracePt t="13016" x="4157663" y="1550988"/>
          <p14:tracePt t="13024" x="4267200" y="1550988"/>
          <p14:tracePt t="13032" x="4340225" y="1550988"/>
          <p14:tracePt t="13039" x="4413250" y="1550988"/>
          <p14:tracePt t="13049" x="4476750" y="1550988"/>
          <p14:tracePt t="13056" x="4530725" y="1550988"/>
          <p14:tracePt t="13065" x="4567238" y="1550988"/>
          <p14:tracePt t="13074" x="4613275" y="1550988"/>
          <p14:tracePt t="13081" x="4649788" y="1550988"/>
          <p14:tracePt t="13090" x="4676775" y="1550988"/>
          <p14:tracePt t="13097" x="4722813" y="1550988"/>
          <p14:tracePt t="13106" x="4759325" y="1550988"/>
          <p14:tracePt t="13113" x="4803775" y="1550988"/>
          <p14:tracePt t="13124" x="4832350" y="1550988"/>
          <p14:tracePt t="13129" x="4876800" y="1550988"/>
          <p14:tracePt t="13140" x="4905375" y="1550988"/>
          <p14:tracePt t="13145" x="4932363" y="1541463"/>
          <p14:tracePt t="13162" x="5005388" y="1522413"/>
          <p14:tracePt t="13169" x="5014913" y="1522413"/>
          <p14:tracePt t="13177" x="5049838" y="1522413"/>
          <p14:tracePt t="13185" x="5068888" y="1514475"/>
          <p14:tracePt t="13193" x="5078413" y="1514475"/>
          <p14:tracePt t="13201" x="5105400" y="1514475"/>
          <p14:tracePt t="13209" x="5122863" y="1514475"/>
          <p14:tracePt t="13217" x="5141913" y="1514475"/>
          <p14:tracePt t="13233" x="5178425" y="1514475"/>
          <p14:tracePt t="13241" x="5214938" y="1514475"/>
          <p14:tracePt t="13249" x="5260975" y="1514475"/>
          <p14:tracePt t="13256" x="5324475" y="1514475"/>
          <p14:tracePt t="13265" x="5378450" y="1514475"/>
          <p14:tracePt t="13274" x="5441950" y="1541463"/>
          <p14:tracePt t="13281" x="5487988" y="1550988"/>
          <p14:tracePt t="13290" x="5524500" y="1558925"/>
          <p14:tracePt t="13297" x="5543550" y="1558925"/>
          <p14:tracePt t="13306" x="5570538" y="1558925"/>
          <p14:tracePt t="13313" x="5588000" y="1558925"/>
          <p14:tracePt t="13325" x="5616575" y="1558925"/>
          <p14:tracePt t="13329" x="5634038" y="1558925"/>
          <p14:tracePt t="13339" x="5670550" y="1558925"/>
          <p14:tracePt t="13352" x="5680075" y="1558925"/>
          <p14:tracePt t="13368" x="5697538" y="1558925"/>
          <p14:tracePt t="13375" x="5707063" y="1558925"/>
          <p14:tracePt t="13384" x="5716588" y="1558925"/>
          <p14:tracePt t="13391" x="5743575" y="1550988"/>
          <p14:tracePt t="13399" x="5770563" y="1541463"/>
          <p14:tracePt t="13408" x="5826125" y="1514475"/>
          <p14:tracePt t="13416" x="5870575" y="1495425"/>
          <p14:tracePt t="13424" x="5935663" y="1468438"/>
          <p14:tracePt t="13432" x="6016625" y="1431925"/>
          <p14:tracePt t="13441" x="6062663" y="1422400"/>
          <p14:tracePt t="13448" x="6108700" y="1395413"/>
          <p14:tracePt t="13456" x="6189663" y="1339850"/>
          <p14:tracePt t="13464" x="6245225" y="1312863"/>
          <p14:tracePt t="13472" x="6281738" y="1285875"/>
          <p14:tracePt t="13480" x="6326188" y="1258888"/>
          <p14:tracePt t="13488" x="6354763" y="1239838"/>
          <p14:tracePt t="13496" x="6372225" y="1222375"/>
          <p14:tracePt t="13504" x="6408738" y="1212850"/>
          <p14:tracePt t="13512" x="6408738" y="1203325"/>
          <p14:tracePt t="13522" x="6418263" y="1195388"/>
          <p14:tracePt t="13528" x="6435725" y="1176338"/>
          <p14:tracePt t="13544" x="6445250" y="1166813"/>
          <p14:tracePt t="13560" x="6445250" y="1158875"/>
          <p14:tracePt t="13568" x="6445250" y="1149350"/>
          <p14:tracePt t="13576" x="6454775" y="1122363"/>
          <p14:tracePt t="13592" x="6454775" y="1112838"/>
          <p14:tracePt t="13609" x="6464300" y="1085850"/>
          <p14:tracePt t="13617" x="6472238" y="1066800"/>
          <p14:tracePt t="13625" x="6481763" y="1057275"/>
          <p14:tracePt t="13648" x="6481763" y="1049338"/>
          <p14:tracePt t="13697" x="6481763" y="1039813"/>
          <p14:tracePt t="14257" x="6481763" y="1030288"/>
          <p14:tracePt t="14265" x="6481763" y="1003300"/>
          <p14:tracePt t="14273" x="6481763" y="984250"/>
          <p14:tracePt t="14281" x="6481763" y="947738"/>
          <p14:tracePt t="14290" x="6481763" y="930275"/>
          <p14:tracePt t="14297" x="6481763" y="884238"/>
          <p14:tracePt t="14307" x="6481763" y="847725"/>
          <p14:tracePt t="14313" x="6481763" y="803275"/>
          <p14:tracePt t="14324" x="6481763" y="784225"/>
          <p14:tracePt t="14329" x="6481763" y="757238"/>
          <p14:tracePt t="14340" x="6481763" y="747713"/>
          <p14:tracePt t="14345" x="6481763" y="738188"/>
          <p14:tracePt t="14361" x="6481763" y="730250"/>
          <p14:tracePt t="14489" x="6481763" y="757238"/>
          <p14:tracePt t="14497" x="6481763" y="803275"/>
          <p14:tracePt t="14504" x="6472238" y="839788"/>
          <p14:tracePt t="14513" x="6418263" y="911225"/>
          <p14:tracePt t="14524" x="6399213" y="939800"/>
          <p14:tracePt t="14529" x="6372225" y="984250"/>
          <p14:tracePt t="14540" x="6335713" y="1030288"/>
          <p14:tracePt t="14545" x="6318250" y="1057275"/>
          <p14:tracePt t="14556" x="6299200" y="1103313"/>
          <p14:tracePt t="14561" x="6281738" y="1130300"/>
          <p14:tracePt t="14569" x="6262688" y="1158875"/>
          <p14:tracePt t="14576" x="6245225" y="1185863"/>
          <p14:tracePt t="14584" x="6235700" y="1203325"/>
          <p14:tracePt t="14592" x="6235700" y="1212850"/>
          <p14:tracePt t="14600" x="6218238" y="1231900"/>
          <p14:tracePt t="14616" x="6208713" y="1239838"/>
          <p14:tracePt t="14640" x="6208713" y="1249363"/>
          <p14:tracePt t="14656" x="6199188" y="1258888"/>
          <p14:tracePt t="14672" x="6199188" y="1268413"/>
          <p14:tracePt t="14689" x="6199188" y="1285875"/>
          <p14:tracePt t="14697" x="6199188" y="1295400"/>
          <p14:tracePt t="14706" x="6189663" y="1312863"/>
          <p14:tracePt t="14713" x="6181725" y="1322388"/>
          <p14:tracePt t="14723" x="6172200" y="1322388"/>
          <p14:tracePt t="14728" x="6172200" y="1331913"/>
          <p14:tracePt t="14739" x="6162675" y="1349375"/>
          <p14:tracePt t="14745" x="6153150" y="1358900"/>
          <p14:tracePt t="14755" x="6135688" y="1376363"/>
          <p14:tracePt t="14761" x="6126163" y="1385888"/>
          <p14:tracePt t="14769" x="6116638" y="1395413"/>
          <p14:tracePt t="14778" x="6116638" y="1404938"/>
          <p14:tracePt t="14785" x="6108700" y="1404938"/>
          <p14:tracePt t="14793" x="6099175" y="1404938"/>
          <p14:tracePt t="14801" x="6089650" y="1404938"/>
          <p14:tracePt t="14825" x="6080125" y="1404938"/>
          <p14:tracePt t="14841" x="6053138" y="1422400"/>
          <p14:tracePt t="14848" x="6035675" y="1422400"/>
          <p14:tracePt t="14856" x="6007100" y="1422400"/>
          <p14:tracePt t="14865" x="5972175" y="1441450"/>
          <p14:tracePt t="14874" x="5935663" y="1449388"/>
          <p14:tracePt t="14879" x="5899150" y="1458913"/>
          <p14:tracePt t="14889" x="5834063" y="1477963"/>
          <p14:tracePt t="14895" x="5789613" y="1495425"/>
          <p14:tracePt t="14904" x="5753100" y="1495425"/>
          <p14:tracePt t="14911" x="5697538" y="1504950"/>
          <p14:tracePt t="14920" x="5653088" y="1504950"/>
          <p14:tracePt t="14928" x="5607050" y="1514475"/>
          <p14:tracePt t="14937" x="5551488" y="1514475"/>
          <p14:tracePt t="14944" x="5507038" y="1541463"/>
          <p14:tracePt t="14952" x="5497513" y="1541463"/>
          <p14:tracePt t="14960" x="5487988" y="1541463"/>
          <p14:tracePt t="14968" x="5478463" y="1541463"/>
          <p14:tracePt t="14976" x="5470525" y="1541463"/>
          <p14:tracePt t="14984" x="5461000" y="1541463"/>
          <p14:tracePt t="15000" x="5441950" y="1541463"/>
          <p14:tracePt t="15007" x="5434013" y="1541463"/>
          <p14:tracePt t="15023" x="5405438" y="1541463"/>
          <p14:tracePt t="15031" x="5387975" y="1541463"/>
          <p14:tracePt t="15039" x="5334000" y="1541463"/>
          <p14:tracePt t="15047" x="5305425" y="1541463"/>
          <p14:tracePt t="15056" x="5287963" y="1541463"/>
          <p14:tracePt t="15064" x="5241925" y="1541463"/>
          <p14:tracePt t="15072" x="5205413" y="1541463"/>
          <p14:tracePt t="15080" x="5187950" y="1541463"/>
          <p14:tracePt t="15090" x="5159375" y="1541463"/>
          <p14:tracePt t="15097" x="5122863" y="1550988"/>
          <p14:tracePt t="15106" x="5095875" y="1550988"/>
          <p14:tracePt t="15113" x="5086350" y="1550988"/>
          <p14:tracePt t="15123" x="5078413" y="1550988"/>
          <p14:tracePt t="15129" x="5068888" y="1550988"/>
          <p14:tracePt t="15139" x="5059363" y="1550988"/>
          <p14:tracePt t="15145" x="5049838" y="1550988"/>
          <p14:tracePt t="15161" x="5041900" y="1550988"/>
          <p14:tracePt t="15176" x="5022850" y="1550988"/>
          <p14:tracePt t="15192" x="5014913" y="1550988"/>
          <p14:tracePt t="15200" x="5005388" y="1550988"/>
          <p14:tracePt t="15216" x="4978400" y="1550988"/>
          <p14:tracePt t="15224" x="4932363" y="1550988"/>
          <p14:tracePt t="15232" x="4913313" y="1550988"/>
          <p14:tracePt t="15240" x="4886325" y="1550988"/>
          <p14:tracePt t="15248" x="4859338" y="1550988"/>
          <p14:tracePt t="15256" x="4832350" y="1550988"/>
          <p14:tracePt t="15264" x="4803775" y="1550988"/>
          <p14:tracePt t="15272" x="4767263" y="1550988"/>
          <p14:tracePt t="15280" x="4730750" y="1550988"/>
          <p14:tracePt t="15288" x="4713288" y="1550988"/>
          <p14:tracePt t="15296" x="4686300" y="1550988"/>
          <p14:tracePt t="15305" x="4667250" y="1550988"/>
          <p14:tracePt t="15312" x="4649788" y="1550988"/>
          <p14:tracePt t="15322" x="4630738" y="1550988"/>
          <p14:tracePt t="15328" x="4603750" y="1550988"/>
          <p14:tracePt t="15341" x="4594225" y="1550988"/>
          <p14:tracePt t="15344" x="4576763" y="1550988"/>
          <p14:tracePt t="15355" x="4549775" y="1550988"/>
          <p14:tracePt t="15360" x="4521200" y="1550988"/>
          <p14:tracePt t="15368" x="4484688" y="1550988"/>
          <p14:tracePt t="15375" x="4457700" y="1550988"/>
          <p14:tracePt t="15383" x="4440238" y="1550988"/>
          <p14:tracePt t="15391" x="4403725" y="1550988"/>
          <p14:tracePt t="15400" x="4384675" y="1550988"/>
          <p14:tracePt t="15407" x="4340225" y="1550988"/>
          <p14:tracePt t="15415" x="4311650" y="1550988"/>
          <p14:tracePt t="15423" x="4284663" y="1550988"/>
          <p14:tracePt t="15431" x="4248150" y="1550988"/>
          <p14:tracePt t="15439" x="4211638" y="1550988"/>
          <p14:tracePt t="15448" x="4202113" y="1550988"/>
          <p14:tracePt t="15464" x="4194175" y="1550988"/>
          <p14:tracePt t="15472" x="4175125" y="1550988"/>
          <p14:tracePt t="15490" x="4165600" y="1550988"/>
          <p14:tracePt t="15497" x="4157663" y="1550988"/>
          <p14:tracePt t="15508" x="4148138" y="1550988"/>
          <p14:tracePt t="15513" x="4138613" y="1550988"/>
          <p14:tracePt t="15523" x="4129088" y="1550988"/>
          <p14:tracePt t="15529" x="4121150" y="1550988"/>
          <p14:tracePt t="15540" x="4111625" y="1550988"/>
          <p14:tracePt t="15545" x="4094163" y="1550988"/>
          <p14:tracePt t="15556" x="4084638" y="1550988"/>
          <p14:tracePt t="15569" x="4075113" y="1550988"/>
          <p14:tracePt t="15577" x="4057650" y="1550988"/>
          <p14:tracePt t="15585" x="4048125" y="1550988"/>
          <p14:tracePt t="15592" x="4038600" y="1550988"/>
          <p14:tracePt t="15600" x="4029075" y="1550988"/>
          <p14:tracePt t="15608" x="4002088" y="1550988"/>
          <p14:tracePt t="15624" x="3992563" y="1550988"/>
          <p14:tracePt t="15632" x="3975100" y="1550988"/>
          <p14:tracePt t="15641" x="3965575" y="1550988"/>
          <p14:tracePt t="15656" x="3956050" y="1550988"/>
          <p14:tracePt t="15664" x="3948113" y="1550988"/>
          <p14:tracePt t="15672" x="3938588" y="1550988"/>
          <p14:tracePt t="15680" x="3929063" y="1550988"/>
          <p14:tracePt t="15689" x="3919538" y="1550988"/>
          <p14:tracePt t="15696" x="3911600" y="1550988"/>
          <p14:tracePt t="15705" x="3892550" y="1550988"/>
          <p14:tracePt t="15712" x="3883025" y="1550988"/>
          <p14:tracePt t="15722" x="3875088" y="1550988"/>
          <p14:tracePt t="15728" x="3865563" y="1550988"/>
          <p14:tracePt t="15737" x="3856038" y="1550988"/>
          <p14:tracePt t="15752" x="3846513" y="1541463"/>
          <p14:tracePt t="15775" x="3838575" y="1541463"/>
          <p14:tracePt t="15897" x="3829050" y="1531938"/>
          <p14:tracePt t="15912" x="3819525" y="1504950"/>
          <p14:tracePt t="15920" x="3819525" y="1485900"/>
          <p14:tracePt t="15927" x="3802063" y="1458913"/>
          <p14:tracePt t="15936" x="3802063" y="1412875"/>
          <p14:tracePt t="15944" x="3802063" y="1385888"/>
          <p14:tracePt t="15952" x="3792538" y="1358900"/>
          <p14:tracePt t="15959" x="3792538" y="1312863"/>
          <p14:tracePt t="15968" x="3792538" y="1285875"/>
          <p14:tracePt t="15976" x="3792538" y="1249363"/>
          <p14:tracePt t="15985" x="3792538" y="1203325"/>
          <p14:tracePt t="15993" x="3792538" y="1185863"/>
          <p14:tracePt t="16001" x="3792538" y="1158875"/>
          <p14:tracePt t="16009" x="3792538" y="1112838"/>
          <p14:tracePt t="16017" x="3792538" y="1103313"/>
          <p14:tracePt t="16025" x="3792538" y="1093788"/>
          <p14:tracePt t="16033" x="3792538" y="1076325"/>
          <p14:tracePt t="16041" x="3792538" y="1066800"/>
          <p14:tracePt t="16049" x="3792538" y="1057275"/>
          <p14:tracePt t="16200" x="3792538" y="1066800"/>
          <p14:tracePt t="16207" x="3792538" y="1093788"/>
          <p14:tracePt t="16215" x="3792538" y="1103313"/>
          <p14:tracePt t="16224" x="3783013" y="1103313"/>
          <p14:tracePt t="16233" x="3783013" y="1130300"/>
          <p14:tracePt t="16249" x="3775075" y="1139825"/>
          <p14:tracePt t="16313" x="3775075" y="1149350"/>
          <p14:tracePt t="16321" x="3756025" y="1176338"/>
          <p14:tracePt t="16329" x="3756025" y="1185863"/>
          <p14:tracePt t="16337" x="3746500" y="1203325"/>
          <p14:tracePt t="16345" x="3738563" y="1231900"/>
          <p14:tracePt t="16356" x="3738563" y="1276350"/>
          <p14:tracePt t="16361" x="3702050" y="1331913"/>
          <p14:tracePt t="16369" x="3702050" y="1358900"/>
          <p14:tracePt t="16377" x="3702050" y="1412875"/>
          <p14:tracePt t="16384" x="3692525" y="1458913"/>
          <p14:tracePt t="16392" x="3683000" y="1495425"/>
          <p14:tracePt t="16401" x="3683000" y="1541463"/>
          <p14:tracePt t="16408" x="3673475" y="1558925"/>
          <p14:tracePt t="16416" x="3665538" y="1604963"/>
          <p14:tracePt t="16424" x="3656013" y="1624013"/>
          <p14:tracePt t="16432" x="3646488" y="1651000"/>
          <p14:tracePt t="16441" x="3646488" y="1660525"/>
          <p14:tracePt t="16448" x="3636963" y="1677988"/>
          <p14:tracePt t="16456" x="3636963" y="1687513"/>
          <p14:tracePt t="16464" x="3629025" y="1687513"/>
          <p14:tracePt t="16472" x="3629025" y="1697038"/>
          <p14:tracePt t="16489" x="3609975" y="1714500"/>
          <p14:tracePt t="16537" x="3609975" y="1724025"/>
          <p14:tracePt t="16561" x="3600450" y="1731963"/>
          <p14:tracePt t="16594" x="3592513" y="1741488"/>
          <p14:tracePt t="16601" x="3582988" y="1760538"/>
          <p14:tracePt t="16616" x="3573463" y="1778000"/>
          <p14:tracePt t="16623" x="3563938" y="1787525"/>
          <p14:tracePt t="16631" x="3563938" y="1804988"/>
          <p14:tracePt t="16639" x="3563938" y="1824038"/>
          <p14:tracePt t="16647" x="3556000" y="1833563"/>
          <p14:tracePt t="16655" x="3556000" y="1851025"/>
          <p14:tracePt t="16663" x="3546475" y="1870075"/>
          <p14:tracePt t="16680" x="3546475" y="1878013"/>
          <p14:tracePt t="16688" x="3527425" y="1906588"/>
          <p14:tracePt t="16696" x="3519488" y="1906588"/>
          <p14:tracePt t="16705" x="3519488" y="1914525"/>
          <p14:tracePt t="16712" x="3509963" y="1933575"/>
          <p14:tracePt t="16722" x="3509963" y="1943100"/>
          <p14:tracePt t="16728" x="3500438" y="1951038"/>
          <p14:tracePt t="16753" x="3500438" y="1960563"/>
          <p14:tracePt t="16849" x="3500438" y="1951038"/>
          <p14:tracePt t="16857" x="3500438" y="1943100"/>
          <p14:tracePt t="16865" x="3500438" y="1914525"/>
          <p14:tracePt t="16875" x="3500438" y="1897063"/>
          <p14:tracePt t="16881" x="3500438" y="1860550"/>
          <p14:tracePt t="16890" x="3500438" y="1841500"/>
          <p14:tracePt t="16897" x="3500438" y="1814513"/>
          <p14:tracePt t="16908" x="3500438" y="1797050"/>
          <p14:tracePt t="16913" x="3500438" y="1760538"/>
          <p14:tracePt t="16937" x="3500438" y="1751013"/>
          <p14:tracePt t="17192" x="3500438" y="1760538"/>
          <p14:tracePt t="17200" x="3500438" y="1841500"/>
          <p14:tracePt t="17208" x="3500438" y="1951038"/>
          <p14:tracePt t="17216" x="3500438" y="2043113"/>
          <p14:tracePt t="17224" x="3500438" y="2133600"/>
          <p14:tracePt t="17233" x="3500438" y="2225675"/>
          <p14:tracePt t="17240" x="3500438" y="2335213"/>
          <p14:tracePt t="17249" x="3500438" y="2425700"/>
          <p14:tracePt t="17257" x="3500438" y="2517775"/>
          <p14:tracePt t="17265" x="3500438" y="2608263"/>
          <p14:tracePt t="17272" x="3500438" y="2671763"/>
          <p14:tracePt t="17281" x="3500438" y="2708275"/>
          <p14:tracePt t="17289" x="3500438" y="2735263"/>
          <p14:tracePt t="17297" x="3519488" y="2771775"/>
          <p14:tracePt t="17313" x="3519488" y="2781300"/>
          <p14:tracePt t="17753" x="3519488" y="2800350"/>
          <p14:tracePt t="17761" x="3519488" y="2827338"/>
          <p14:tracePt t="17769" x="3519488" y="2863850"/>
          <p14:tracePt t="17783" x="3527425" y="2873375"/>
          <p14:tracePt t="17791" x="3527425" y="2890838"/>
          <p14:tracePt t="17799" x="3527425" y="2900363"/>
          <p14:tracePt t="17808" x="3527425" y="2909888"/>
          <p14:tracePt t="17815" x="3527425" y="2917825"/>
          <p14:tracePt t="17824" x="3527425" y="2927350"/>
          <p14:tracePt t="17840" x="3527425" y="2936875"/>
          <p14:tracePt t="18352" x="3527425" y="2954338"/>
          <p14:tracePt t="18369" x="3519488" y="2963863"/>
          <p14:tracePt t="18385" x="3509963" y="2982913"/>
          <p14:tracePt t="18425" x="3509963" y="2990850"/>
          <p14:tracePt t="18433" x="3500438" y="3009900"/>
          <p14:tracePt t="18439" x="3482975" y="3027363"/>
          <p14:tracePt t="18448" x="3482975" y="3036888"/>
          <p14:tracePt t="18455" x="3473450" y="3063875"/>
          <p14:tracePt t="18463" x="3463925" y="3063875"/>
          <p14:tracePt t="18471" x="3463925" y="3073400"/>
          <p14:tracePt t="18479" x="3463925" y="3100388"/>
          <p14:tracePt t="18487" x="3455988" y="3119438"/>
          <p14:tracePt t="18496" x="3446463" y="3127375"/>
          <p14:tracePt t="18505" x="3436938" y="3136900"/>
          <p14:tracePt t="18641" x="3436938" y="3119438"/>
          <p14:tracePt t="18649" x="3436938" y="3109913"/>
          <p14:tracePt t="18657" x="3427413" y="3082925"/>
          <p14:tracePt t="18665" x="3427413" y="3073400"/>
          <p14:tracePt t="18681" x="3427413" y="3063875"/>
          <p14:tracePt t="18961" x="3455988" y="3054350"/>
          <p14:tracePt t="18968" x="3500438" y="3054350"/>
          <p14:tracePt t="18977" x="3563938" y="3054350"/>
          <p14:tracePt t="18985" x="3619500" y="3054350"/>
          <p14:tracePt t="18993" x="3683000" y="3054350"/>
          <p14:tracePt t="19001" x="3709988" y="3054350"/>
          <p14:tracePt t="19009" x="3729038" y="3054350"/>
          <p14:tracePt t="19017" x="3746500" y="3054350"/>
          <p14:tracePt t="19024" x="3756025" y="3054350"/>
          <p14:tracePt t="19473" x="3765550" y="3046413"/>
          <p14:tracePt t="19481" x="3765550" y="3036888"/>
          <p14:tracePt t="19489" x="3765550" y="3027363"/>
          <p14:tracePt t="19504" x="3775075" y="3009900"/>
          <p14:tracePt t="19513" x="3775075" y="2990850"/>
          <p14:tracePt t="19523" x="3783013" y="2973388"/>
          <p14:tracePt t="19529" x="3792538" y="2963863"/>
          <p14:tracePt t="19540" x="3792538" y="2954338"/>
          <p14:tracePt t="19545" x="3792538" y="2946400"/>
          <p14:tracePt t="19556" x="3792538" y="2936875"/>
          <p14:tracePt t="19561" x="3792538" y="2917825"/>
          <p14:tracePt t="19689" x="3792538" y="2946400"/>
          <p14:tracePt t="19697" x="3792538" y="2963863"/>
          <p14:tracePt t="19704" x="3792538" y="3009900"/>
          <p14:tracePt t="19711" x="3792538" y="3063875"/>
          <p14:tracePt t="19720" x="3792538" y="3100388"/>
          <p14:tracePt t="19727" x="3792538" y="3146425"/>
          <p14:tracePt t="19736" x="3792538" y="3173413"/>
          <p14:tracePt t="19744" x="3792538" y="3209925"/>
          <p14:tracePt t="19753" x="3792538" y="3246438"/>
          <p14:tracePt t="19760" x="3792538" y="3265488"/>
          <p14:tracePt t="19769" x="3792538" y="3292475"/>
          <p14:tracePt t="19777" x="3792538" y="3302000"/>
          <p14:tracePt t="19785" x="3792538" y="3309938"/>
          <p14:tracePt t="19793" x="3792538" y="3328988"/>
          <p14:tracePt t="19801" x="3792538" y="3338513"/>
          <p14:tracePt t="19809" x="3792538" y="3346450"/>
          <p14:tracePt t="19825" x="3802063" y="3365500"/>
          <p14:tracePt t="19929" x="3802063" y="3355975"/>
          <p14:tracePt t="19937" x="3802063" y="3328988"/>
          <p14:tracePt t="19945" x="3802063" y="3282950"/>
          <p14:tracePt t="19954" x="3802063" y="3246438"/>
          <p14:tracePt t="19961" x="3802063" y="3200400"/>
          <p14:tracePt t="19972" x="3802063" y="3182938"/>
          <p14:tracePt t="19977" x="3802063" y="3155950"/>
          <p14:tracePt t="19985" x="3802063" y="3136900"/>
          <p14:tracePt t="19993" x="3802063" y="3127375"/>
          <p14:tracePt t="20001" x="3802063" y="3109913"/>
          <p14:tracePt t="20009" x="3802063" y="3090863"/>
          <p14:tracePt t="20121" x="3802063" y="3082925"/>
          <p14:tracePt t="20129" x="3838575" y="3082925"/>
          <p14:tracePt t="20138" x="3875088" y="3082925"/>
          <p14:tracePt t="20143" x="3892550" y="3082925"/>
          <p14:tracePt t="20154" x="3919538" y="3082925"/>
          <p14:tracePt t="20159" x="3956050" y="3090863"/>
          <p14:tracePt t="20167" x="3984625" y="3109913"/>
          <p14:tracePt t="20175" x="4002088" y="3119438"/>
          <p14:tracePt t="20183" x="4021138" y="3127375"/>
          <p14:tracePt t="20193" x="4038600" y="3127375"/>
          <p14:tracePt t="20201" x="4048125" y="3136900"/>
          <p14:tracePt t="20209" x="4057650" y="3146425"/>
          <p14:tracePt t="20226" x="4065588" y="3146425"/>
          <p14:tracePt t="20969" x="4075113" y="3155950"/>
          <p14:tracePt t="20985" x="4075113" y="3163888"/>
          <p14:tracePt t="20993" x="4075113" y="3173413"/>
          <p14:tracePt t="21001" x="4075113" y="3182938"/>
          <p14:tracePt t="21008" x="4075113" y="3192463"/>
          <p14:tracePt t="21023" x="4065588" y="3209925"/>
          <p14:tracePt t="21039" x="4065588" y="3219450"/>
          <p14:tracePt t="21817" x="4057650" y="3219450"/>
          <p14:tracePt t="21823" x="4038600" y="3192463"/>
          <p14:tracePt t="21832" x="4029075" y="3146425"/>
          <p14:tracePt t="21839" x="4021138" y="3119438"/>
          <p14:tracePt t="21847" x="4021138" y="3063875"/>
          <p14:tracePt t="21855" x="4002088" y="3017838"/>
          <p14:tracePt t="21863" x="4002088" y="2982913"/>
          <p14:tracePt t="21872" x="3992563" y="2909888"/>
          <p14:tracePt t="21880" x="3975100" y="2863850"/>
          <p14:tracePt t="21888" x="3975100" y="2790825"/>
          <p14:tracePt t="21896" x="3975100" y="2735263"/>
          <p14:tracePt t="21904" x="3975100" y="2671763"/>
          <p14:tracePt t="21912" x="3975100" y="2635250"/>
          <p14:tracePt t="21922" x="3975100" y="2581275"/>
          <p14:tracePt t="21928" x="3975100" y="2535238"/>
          <p14:tracePt t="21938" x="3975100" y="2489200"/>
          <p14:tracePt t="21944" x="3975100" y="2452688"/>
          <p14:tracePt t="21954" x="3975100" y="2398713"/>
          <p14:tracePt t="21960" x="3975100" y="2362200"/>
          <p14:tracePt t="21971" x="3975100" y="2306638"/>
          <p14:tracePt t="21976" x="3975100" y="2262188"/>
          <p14:tracePt t="21984" x="3975100" y="2206625"/>
          <p14:tracePt t="21992" x="3984625" y="2170113"/>
          <p14:tracePt t="22000" x="3984625" y="2133600"/>
          <p14:tracePt t="22008" x="3992563" y="2097088"/>
          <p14:tracePt t="22016" x="3992563" y="2052638"/>
          <p14:tracePt t="22024" x="4002088" y="2016125"/>
          <p14:tracePt t="22032" x="4002088" y="1997075"/>
          <p14:tracePt t="22040" x="4029075" y="1951038"/>
          <p14:tracePt t="22048" x="4038600" y="1933575"/>
          <p14:tracePt t="22057" x="4048125" y="1887538"/>
          <p14:tracePt t="22064" x="4048125" y="1860550"/>
          <p14:tracePt t="22073" x="4057650" y="1833563"/>
          <p14:tracePt t="22080" x="4065588" y="1804988"/>
          <p14:tracePt t="22088" x="4075113" y="1778000"/>
          <p14:tracePt t="22096" x="4094163" y="1751013"/>
          <p14:tracePt t="22105" x="4094163" y="1741488"/>
          <p14:tracePt t="22112" x="4094163" y="1714500"/>
          <p14:tracePt t="22121" x="4102100" y="1714500"/>
          <p14:tracePt t="22128" x="4102100" y="1697038"/>
          <p14:tracePt t="22138" x="4111625" y="1660525"/>
          <p14:tracePt t="22144" x="4121150" y="1660525"/>
          <p14:tracePt t="22160" x="4121150" y="1651000"/>
          <p14:tracePt t="22171" x="4121150" y="1631950"/>
          <p14:tracePt t="22176" x="4129088" y="1624013"/>
          <p14:tracePt t="22184" x="4129088" y="1614488"/>
          <p14:tracePt t="22192" x="4129088" y="1604963"/>
          <p14:tracePt t="22208" x="4138613" y="1595438"/>
          <p14:tracePt t="22945" x="4138613" y="1587500"/>
          <p14:tracePt t="22961" x="4138613" y="1577975"/>
          <p14:tracePt t="22969" x="4138613" y="1568450"/>
          <p14:tracePt t="22985" x="4138613" y="1550988"/>
          <p14:tracePt t="23073" x="4129088" y="1550988"/>
          <p14:tracePt t="23081" x="4121150" y="1568450"/>
          <p14:tracePt t="23089" x="4121150" y="1641475"/>
          <p14:tracePt t="23097" x="4102100" y="1714500"/>
          <p14:tracePt t="23105" x="4094163" y="1814513"/>
          <p14:tracePt t="23113" x="4094163" y="1924050"/>
          <p14:tracePt t="23122" x="4094163" y="2052638"/>
          <p14:tracePt t="23129" x="4048125" y="2197100"/>
          <p14:tracePt t="23139" x="4048125" y="2343150"/>
          <p14:tracePt t="23160" x="4048125" y="2817813"/>
          <p14:tracePt t="23171" x="4048125" y="2963863"/>
          <p14:tracePt t="23177" x="4048125" y="3146425"/>
          <p14:tracePt t="23185" x="4048125" y="3309938"/>
          <p14:tracePt t="23192" x="4048125" y="3465513"/>
          <p14:tracePt t="23200" x="4065588" y="3621088"/>
          <p14:tracePt t="23208" x="4129088" y="3784600"/>
          <p14:tracePt t="23216" x="4157663" y="3903663"/>
          <p14:tracePt t="23224" x="4202113" y="4030663"/>
          <p14:tracePt t="23232" x="4248150" y="4149725"/>
          <p14:tracePt t="23240" x="4303713" y="4259263"/>
          <p14:tracePt t="23248" x="4348163" y="4376738"/>
          <p14:tracePt t="23257" x="4384675" y="4495800"/>
          <p14:tracePt t="23264" x="4448175" y="4587875"/>
          <p14:tracePt t="23273" x="4476750" y="4687888"/>
          <p14:tracePt t="23280" x="4513263" y="4751388"/>
          <p14:tracePt t="23288" x="4521200" y="4814888"/>
          <p14:tracePt t="23296" x="4557713" y="4860925"/>
          <p14:tracePt t="23304" x="4567238" y="4914900"/>
          <p14:tracePt t="23312" x="4594225" y="4951413"/>
          <p14:tracePt t="23320" x="4603750" y="4979988"/>
          <p14:tracePt t="23328" x="4613275" y="4997450"/>
          <p14:tracePt t="23338" x="4622800" y="5024438"/>
          <p14:tracePt t="23344" x="4622800" y="5033963"/>
          <p14:tracePt t="23354" x="4630738" y="5060950"/>
          <p14:tracePt t="23360" x="4630738" y="5080000"/>
          <p14:tracePt t="23370" x="4649788" y="5106988"/>
          <p14:tracePt t="23376" x="4659313" y="5126038"/>
          <p14:tracePt t="23384" x="4667250" y="5160963"/>
          <p14:tracePt t="23392" x="4667250" y="5170488"/>
          <p14:tracePt t="23400" x="4676775" y="5180013"/>
          <p14:tracePt t="23408" x="4676775" y="5197475"/>
          <p14:tracePt t="23416" x="4676775" y="5216525"/>
          <p14:tracePt t="23424" x="4686300" y="5226050"/>
          <p14:tracePt t="23432" x="4695825" y="5233988"/>
          <p14:tracePt t="23929" x="4703763" y="5233988"/>
          <p14:tracePt t="23935" x="4713288" y="5233988"/>
          <p14:tracePt t="23943" x="4722813" y="5253038"/>
          <p14:tracePt t="24105" x="4730750" y="5253038"/>
          <p14:tracePt t="24186" x="4730750" y="5270500"/>
          <p14:tracePt t="24191" x="4730750" y="5326063"/>
          <p14:tracePt t="24200" x="4713288" y="5408613"/>
          <p14:tracePt t="24207" x="4703763" y="5499100"/>
          <p14:tracePt t="24215" x="4667250" y="5581650"/>
          <p14:tracePt t="24224" x="4640263" y="5654675"/>
          <p14:tracePt t="24232" x="4613275" y="5718175"/>
          <p14:tracePt t="24240" x="4603750" y="5781675"/>
          <p14:tracePt t="24248" x="4594225" y="5818188"/>
          <p14:tracePt t="24256" x="4576763" y="5854700"/>
          <p14:tracePt t="24264" x="4567238" y="5873750"/>
          <p14:tracePt t="24345" x="4567238" y="5891213"/>
          <p14:tracePt t="24354" x="4567238" y="5910263"/>
          <p14:tracePt t="24361" x="4567238" y="5954713"/>
          <p14:tracePt t="24372" x="4567238" y="5983288"/>
          <p14:tracePt t="24377" x="4567238" y="6018213"/>
          <p14:tracePt t="24385" x="4567238" y="6064250"/>
          <p14:tracePt t="24393" x="4567238" y="6100763"/>
          <p14:tracePt t="24401" x="4567238" y="6119813"/>
          <p14:tracePt t="24409" x="4567238" y="6127750"/>
          <p14:tracePt t="24417" x="4586288" y="6146800"/>
          <p14:tracePt t="24465" x="4594225" y="6156325"/>
          <p14:tracePt t="24474" x="4603750" y="6164263"/>
          <p14:tracePt t="24481" x="4667250" y="6137275"/>
          <p14:tracePt t="24488" x="4722813" y="6073775"/>
          <p14:tracePt t="24496" x="4786313" y="5991225"/>
          <p14:tracePt t="24505" x="4895850" y="5900738"/>
          <p14:tracePt t="24512" x="4995863" y="5818188"/>
          <p14:tracePt t="24521" x="5078413" y="5745163"/>
          <p14:tracePt t="24528" x="5159375" y="5662613"/>
          <p14:tracePt t="24537" x="5232400" y="5599113"/>
          <p14:tracePt t="24544" x="5314950" y="5489575"/>
          <p14:tracePt t="24554" x="5405438" y="5408613"/>
          <p14:tracePt t="24560" x="5487988" y="5289550"/>
          <p14:tracePt t="24570" x="5561013" y="5189538"/>
          <p14:tracePt t="24576" x="5607050" y="5106988"/>
          <p14:tracePt t="24587" x="5661025" y="5024438"/>
          <p14:tracePt t="24592" x="5716588" y="4943475"/>
          <p14:tracePt t="24600" x="5780088" y="4860925"/>
          <p14:tracePt t="24608" x="5816600" y="4797425"/>
          <p14:tracePt t="24616" x="5853113" y="4751388"/>
          <p14:tracePt t="24624" x="5907088" y="4678363"/>
          <p14:tracePt t="24632" x="5916613" y="4660900"/>
          <p14:tracePt t="24641" x="5926138" y="4641850"/>
          <p14:tracePt t="24648" x="5943600" y="4614863"/>
          <p14:tracePt t="24657" x="5953125" y="4595813"/>
          <p14:tracePt t="24664" x="5962650" y="4587875"/>
          <p14:tracePt t="24672" x="5962650" y="4578350"/>
          <p14:tracePt t="24680" x="5962650" y="4559300"/>
          <p14:tracePt t="24688" x="5972175" y="4559300"/>
          <p14:tracePt t="24696" x="5972175" y="4551363"/>
          <p14:tracePt t="24704" x="5980113" y="4532313"/>
          <p14:tracePt t="24712" x="5989638" y="4514850"/>
          <p14:tracePt t="24721" x="5999163" y="4495800"/>
          <p14:tracePt t="24728" x="5999163" y="4478338"/>
          <p14:tracePt t="24737" x="5999163" y="4459288"/>
          <p14:tracePt t="24744" x="5999163" y="4432300"/>
          <p14:tracePt t="24754" x="5999163" y="4413250"/>
          <p14:tracePt t="24760" x="5999163" y="4386263"/>
          <p14:tracePt t="24770" x="5999163" y="4376738"/>
          <p14:tracePt t="24776" x="5999163" y="4359275"/>
          <p14:tracePt t="24784" x="5999163" y="4340225"/>
          <p14:tracePt t="24792" x="5999163" y="4322763"/>
          <p14:tracePt t="24800" x="5999163" y="4313238"/>
          <p14:tracePt t="24808" x="5999163" y="4286250"/>
          <p14:tracePt t="24816" x="5999163" y="4268788"/>
          <p14:tracePt t="24824" x="5999163" y="4259263"/>
          <p14:tracePt t="24832" x="5999163" y="4249738"/>
          <p14:tracePt t="24840" x="5999163" y="4240213"/>
          <p14:tracePt t="24856" x="6007100" y="4232275"/>
          <p14:tracePt t="24864" x="6016625" y="4203700"/>
          <p14:tracePt t="24881" x="6035675" y="4186238"/>
          <p14:tracePt t="24889" x="6043613" y="4176713"/>
          <p14:tracePt t="24897" x="6053138" y="4167188"/>
          <p14:tracePt t="24906" x="6062663" y="4159250"/>
          <p14:tracePt t="24913" x="6080125" y="4149725"/>
          <p14:tracePt t="24922" x="6099175" y="4140200"/>
          <p14:tracePt t="24929" x="6126163" y="4130675"/>
          <p14:tracePt t="24939" x="6153150" y="4122738"/>
          <p14:tracePt t="24945" x="6189663" y="4103688"/>
          <p14:tracePt t="24956" x="6218238" y="4103688"/>
          <p14:tracePt t="24961" x="6235700" y="4094163"/>
          <p14:tracePt t="24972" x="6254750" y="4094163"/>
          <p14:tracePt t="24977" x="6262688" y="4094163"/>
          <p14:tracePt t="25033" x="6262688" y="4086225"/>
          <p14:tracePt t="25257" x="6235700" y="4086225"/>
          <p14:tracePt t="25263" x="6181725" y="4086225"/>
          <p14:tracePt t="25271" x="6080125" y="4122738"/>
          <p14:tracePt t="25279" x="5999163" y="4149725"/>
          <p14:tracePt t="25287" x="5962650" y="4159250"/>
          <p14:tracePt t="25295" x="5916613" y="4159250"/>
          <p14:tracePt t="25304" x="5889625" y="4176713"/>
          <p14:tracePt t="25312" x="5880100" y="4186238"/>
          <p14:tracePt t="25321" x="5862638" y="4195763"/>
          <p14:tracePt t="25328" x="5843588" y="4195763"/>
          <p14:tracePt t="25337" x="5834063" y="4203700"/>
          <p14:tracePt t="25344" x="5807075" y="4222750"/>
          <p14:tracePt t="25354" x="5789613" y="4232275"/>
          <p14:tracePt t="25360" x="5780088" y="4232275"/>
          <p14:tracePt t="25370" x="5743575" y="4259263"/>
          <p14:tracePt t="25376" x="5724525" y="4276725"/>
          <p14:tracePt t="25384" x="5697538" y="4295775"/>
          <p14:tracePt t="25392" x="5653088" y="4313238"/>
          <p14:tracePt t="25401" x="5624513" y="4340225"/>
          <p14:tracePt t="25408" x="5561013" y="4359275"/>
          <p14:tracePt t="25416" x="5534025" y="4376738"/>
          <p14:tracePt t="25424" x="5514975" y="4386263"/>
          <p14:tracePt t="25432" x="5461000" y="4405313"/>
          <p14:tracePt t="25440" x="5414963" y="4413250"/>
          <p14:tracePt t="25448" x="5387975" y="4422775"/>
          <p14:tracePt t="25457" x="5360988" y="4422775"/>
          <p14:tracePt t="25464" x="5314950" y="4441825"/>
          <p14:tracePt t="25473" x="5305425" y="4441825"/>
          <p14:tracePt t="25480" x="5278438" y="4441825"/>
          <p14:tracePt t="25489" x="5260975" y="4441825"/>
          <p14:tracePt t="25496" x="5241925" y="4441825"/>
          <p14:tracePt t="25504" x="5224463" y="4441825"/>
          <p14:tracePt t="25511" x="5214938" y="4441825"/>
          <p14:tracePt t="25519" x="5205413" y="4441825"/>
          <p14:tracePt t="25536" x="5195888" y="4441825"/>
          <p14:tracePt t="25543" x="5187950" y="4441825"/>
          <p14:tracePt t="25553" x="5159375" y="4441825"/>
          <p14:tracePt t="25559" x="5141913" y="4441825"/>
          <p14:tracePt t="25568" x="5114925" y="4441825"/>
          <p14:tracePt t="25575" x="5105400" y="4441825"/>
          <p14:tracePt t="25584" x="5068888" y="4441825"/>
          <p14:tracePt t="25591" x="5041900" y="4441825"/>
          <p14:tracePt t="25599" x="4995863" y="4441825"/>
          <p14:tracePt t="25607" x="4959350" y="4441825"/>
          <p14:tracePt t="25615" x="4913313" y="4441825"/>
          <p14:tracePt t="25623" x="4859338" y="4441825"/>
          <p14:tracePt t="25631" x="4849813" y="4441825"/>
          <p14:tracePt t="25640" x="4840288" y="4441825"/>
          <p14:tracePt t="25648" x="4813300" y="4441825"/>
          <p14:tracePt t="25656" x="4795838" y="4441825"/>
          <p14:tracePt t="25664" x="4767263" y="4441825"/>
          <p14:tracePt t="25672" x="4722813" y="4441825"/>
          <p14:tracePt t="25681" x="4695825" y="4441825"/>
          <p14:tracePt t="25689" x="4667250" y="4441825"/>
          <p14:tracePt t="25697" x="4622800" y="4441825"/>
          <p14:tracePt t="25705" x="4603750" y="4441825"/>
          <p14:tracePt t="25714" x="4576763" y="4441825"/>
          <p14:tracePt t="25722" x="4557713" y="4441825"/>
          <p14:tracePt t="25729" x="4549775" y="4441825"/>
          <p14:tracePt t="25738" x="4540250" y="4441825"/>
          <p14:tracePt t="25745" x="4530725" y="4441825"/>
          <p14:tracePt t="25756" x="4521200" y="4441825"/>
          <p14:tracePt t="25761" x="4513263" y="4441825"/>
          <p14:tracePt t="25772" x="4494213" y="4441825"/>
          <p14:tracePt t="25777" x="4484688" y="4441825"/>
          <p14:tracePt t="25793" x="4476750" y="4441825"/>
          <p14:tracePt t="25801" x="4457700" y="4441825"/>
          <p14:tracePt t="25809" x="4440238" y="4441825"/>
          <p14:tracePt t="25817" x="4394200" y="4441825"/>
          <p14:tracePt t="25825" x="4357688" y="4441825"/>
          <p14:tracePt t="25833" x="4303713" y="4441825"/>
          <p14:tracePt t="25841" x="4248150" y="4441825"/>
          <p14:tracePt t="25849" x="4148138" y="4486275"/>
          <p14:tracePt t="25857" x="4065588" y="4514850"/>
          <p14:tracePt t="25865" x="4011613" y="4522788"/>
          <p14:tracePt t="25872" x="3911600" y="4551363"/>
          <p14:tracePt t="25881" x="3875088" y="4559300"/>
          <p14:tracePt t="25888" x="3829050" y="4568825"/>
          <p14:tracePt t="25897" x="3792538" y="4568825"/>
          <p14:tracePt t="25905" x="3756025" y="4578350"/>
          <p14:tracePt t="25913" x="3738563" y="4578350"/>
          <p14:tracePt t="25921" x="3709988" y="4605338"/>
          <p14:tracePt t="25945" x="3702050" y="4605338"/>
          <p14:tracePt t="25961" x="3692525" y="4605338"/>
          <p14:tracePt t="25971" x="3683000" y="4595813"/>
          <p14:tracePt t="25977" x="3683000" y="4587875"/>
          <p14:tracePt t="25985" x="3636963" y="4551363"/>
          <p14:tracePt t="25992" x="3619500" y="4514850"/>
          <p14:tracePt t="26001" x="3600450" y="4495800"/>
          <p14:tracePt t="26009" x="3592513" y="4441825"/>
          <p14:tracePt t="26017" x="3536950" y="4359275"/>
          <p14:tracePt t="26026" x="3509963" y="4313238"/>
          <p14:tracePt t="26033" x="3473450" y="4268788"/>
          <p14:tracePt t="26041" x="3463925" y="4259263"/>
          <p14:tracePt t="26049" x="3446463" y="4222750"/>
          <p14:tracePt t="26057" x="3436938" y="4213225"/>
          <p14:tracePt t="26065" x="3419475" y="4186238"/>
          <p14:tracePt t="26072" x="3419475" y="4176713"/>
          <p14:tracePt t="26080" x="3409950" y="4159250"/>
          <p14:tracePt t="26087" x="3382963" y="4140200"/>
          <p14:tracePt t="26095" x="3373438" y="4103688"/>
          <p14:tracePt t="26103" x="3346450" y="4067175"/>
          <p14:tracePt t="26111" x="3346450" y="4040188"/>
          <p14:tracePt t="26119" x="3336925" y="4030663"/>
          <p14:tracePt t="26127" x="3336925" y="4003675"/>
          <p14:tracePt t="26136" x="3336925" y="3984625"/>
          <p14:tracePt t="26144" x="3336925" y="3967163"/>
          <p14:tracePt t="26154" x="3327400" y="3948113"/>
          <p14:tracePt t="26160" x="3327400" y="3921125"/>
          <p14:tracePt t="26169" x="3327400" y="3903663"/>
          <p14:tracePt t="26176" x="3327400" y="3884613"/>
          <p14:tracePt t="26184" x="3327400" y="3848100"/>
          <p14:tracePt t="26192" x="3327400" y="3811588"/>
          <p14:tracePt t="26200" x="3327400" y="3784600"/>
          <p14:tracePt t="26208" x="3327400" y="3767138"/>
          <p14:tracePt t="26216" x="3327400" y="3738563"/>
          <p14:tracePt t="26224" x="3327400" y="3711575"/>
          <p14:tracePt t="26232" x="3327400" y="3694113"/>
          <p14:tracePt t="26240" x="3327400" y="3665538"/>
          <p14:tracePt t="26248" x="3327400" y="3638550"/>
          <p14:tracePt t="26256" x="3327400" y="3602038"/>
          <p14:tracePt t="26264" x="3327400" y="3575050"/>
          <p14:tracePt t="26272" x="3327400" y="3565525"/>
          <p14:tracePt t="26513" x="3317875" y="3565525"/>
          <p14:tracePt t="26521" x="3317875" y="3575050"/>
          <p14:tracePt t="26529" x="3317875" y="3602038"/>
          <p14:tracePt t="26537" x="3317875" y="3621088"/>
          <p14:tracePt t="26544" x="3317875" y="3657600"/>
          <p14:tracePt t="26552" x="3317875" y="3702050"/>
          <p14:tracePt t="26560" x="3317875" y="3738563"/>
          <p14:tracePt t="26569" x="3317875" y="3757613"/>
          <p14:tracePt t="26576" x="3317875" y="3784600"/>
          <p14:tracePt t="26584" x="3317875" y="3803650"/>
          <p14:tracePt t="26592" x="3317875" y="3811588"/>
          <p14:tracePt t="26600" x="3317875" y="3830638"/>
          <p14:tracePt t="26608" x="3317875" y="3840163"/>
          <p14:tracePt t="26616" x="3317875" y="3857625"/>
          <p14:tracePt t="26624" x="3317875" y="3875088"/>
          <p14:tracePt t="26641" x="3317875" y="3884613"/>
          <p14:tracePt t="26649" x="3317875" y="3894138"/>
          <p14:tracePt t="26663" x="3317875" y="3911600"/>
          <p14:tracePt t="26671" x="3317875" y="3930650"/>
          <p14:tracePt t="26679" x="3317875" y="3940175"/>
          <p14:tracePt t="26688" x="3317875" y="3957638"/>
          <p14:tracePt t="26695" x="3317875" y="3976688"/>
          <p14:tracePt t="26711" x="3317875" y="4003675"/>
          <p14:tracePt t="26719" x="3317875" y="4021138"/>
          <p14:tracePt t="26728" x="3317875" y="4049713"/>
          <p14:tracePt t="26737" x="3336925" y="4076700"/>
          <p14:tracePt t="26744" x="3363913" y="4094163"/>
          <p14:tracePt t="26756" x="3390900" y="4122738"/>
          <p14:tracePt t="26761" x="3409950" y="4130675"/>
          <p14:tracePt t="26773" x="3436938" y="4167188"/>
          <p14:tracePt t="26778" x="3519488" y="4222750"/>
          <p14:tracePt t="26787" x="3556000" y="4222750"/>
          <p14:tracePt t="26791" x="3629025" y="4259263"/>
          <p14:tracePt t="26799" x="3692525" y="4295775"/>
          <p14:tracePt t="26807" x="3765550" y="4322763"/>
          <p14:tracePt t="26815" x="3829050" y="4340225"/>
          <p14:tracePt t="26823" x="3892550" y="4359275"/>
          <p14:tracePt t="26831" x="3929063" y="4359275"/>
          <p14:tracePt t="26839" x="3975100" y="4368800"/>
          <p14:tracePt t="26847" x="3992563" y="4368800"/>
          <p14:tracePt t="26856" x="4021138" y="4368800"/>
          <p14:tracePt t="26864" x="4038600" y="4368800"/>
          <p14:tracePt t="26872" x="4057650" y="4376738"/>
          <p14:tracePt t="26880" x="4075113" y="4376738"/>
          <p14:tracePt t="26888" x="4121150" y="4395788"/>
          <p14:tracePt t="26896" x="4129088" y="4395788"/>
          <p14:tracePt t="26912" x="4138613" y="4395788"/>
          <p14:tracePt t="26945" x="4157663" y="4395788"/>
          <p14:tracePt t="26961" x="4165600" y="4395788"/>
          <p14:tracePt t="26977" x="4175125" y="4395788"/>
          <p14:tracePt t="27209" x="4202113" y="4395788"/>
          <p14:tracePt t="27216" x="4257675" y="4395788"/>
          <p14:tracePt t="27223" x="4294188" y="4405313"/>
          <p14:tracePt t="27231" x="4413250" y="4468813"/>
          <p14:tracePt t="27239" x="4457700" y="4486275"/>
          <p14:tracePt t="27248" x="4521200" y="4541838"/>
          <p14:tracePt t="27256" x="4557713" y="4559300"/>
          <p14:tracePt t="27264" x="4603750" y="4595813"/>
          <p14:tracePt t="27272" x="4630738" y="4614863"/>
          <p14:tracePt t="27280" x="4640263" y="4624388"/>
          <p14:tracePt t="27288" x="4659313" y="4641850"/>
          <p14:tracePt t="27296" x="4676775" y="4668838"/>
          <p14:tracePt t="27304" x="4686300" y="4678363"/>
          <p14:tracePt t="27312" x="4686300" y="4697413"/>
          <p14:tracePt t="27321" x="4695825" y="4741863"/>
          <p14:tracePt t="27328" x="4703763" y="4760913"/>
          <p14:tracePt t="27336" x="4722813" y="4805363"/>
          <p14:tracePt t="27343" x="4730750" y="4805363"/>
          <p14:tracePt t="27352" x="4730750" y="4824413"/>
          <p14:tracePt t="27361" x="4740275" y="4833938"/>
          <p14:tracePt t="27372" x="4740275" y="4841875"/>
          <p14:tracePt t="27377" x="4749800" y="4851400"/>
          <p14:tracePt t="27388" x="4749800" y="4860925"/>
          <p14:tracePt t="27745" x="4749800" y="4870450"/>
          <p14:tracePt t="27752" x="4749800" y="4906963"/>
          <p14:tracePt t="27759" x="4749800" y="4933950"/>
          <p14:tracePt t="27768" x="4722813" y="4987925"/>
          <p14:tracePt t="27775" x="4703763" y="5024438"/>
          <p14:tracePt t="27783" x="4667250" y="5070475"/>
          <p14:tracePt t="27792" x="4667250" y="5126038"/>
          <p14:tracePt t="27800" x="4649788" y="5170488"/>
          <p14:tracePt t="27808" x="4603750" y="5253038"/>
          <p14:tracePt t="27816" x="4594225" y="5280025"/>
          <p14:tracePt t="27826" x="4586288" y="5316538"/>
          <p14:tracePt t="27833" x="4576763" y="5362575"/>
          <p14:tracePt t="27841" x="4557713" y="5380038"/>
          <p14:tracePt t="27849" x="4557713" y="5408613"/>
          <p14:tracePt t="27857" x="4557713" y="5426075"/>
          <p14:tracePt t="27865" x="4549775" y="5462588"/>
          <p14:tracePt t="27872" x="4549775" y="5472113"/>
          <p14:tracePt t="27888" x="4549775" y="5499100"/>
          <p14:tracePt t="27896" x="4549775" y="5508625"/>
          <p14:tracePt t="27904" x="4549775" y="5518150"/>
          <p14:tracePt t="27912" x="4549775" y="5535613"/>
          <p14:tracePt t="27920" x="4557713" y="5562600"/>
          <p14:tracePt t="27938" x="4567238" y="5589588"/>
          <p14:tracePt t="27945" x="4576763" y="5599113"/>
          <p14:tracePt t="27955" x="4594225" y="5635625"/>
          <p14:tracePt t="27961" x="4603750" y="5645150"/>
          <p14:tracePt t="27971" x="4613275" y="5672138"/>
          <p14:tracePt t="27977" x="4622800" y="5708650"/>
          <p14:tracePt t="27985" x="4640263" y="5745163"/>
          <p14:tracePt t="27994" x="4649788" y="5754688"/>
          <p14:tracePt t="28000" x="4659313" y="5791200"/>
          <p14:tracePt t="28008" x="4667250" y="5808663"/>
          <p14:tracePt t="28017" x="4676775" y="5845175"/>
          <p14:tracePt t="28025" x="4695825" y="5864225"/>
          <p14:tracePt t="28033" x="4703763" y="5881688"/>
          <p14:tracePt t="28265" x="4703763" y="5873750"/>
          <p14:tracePt t="28272" x="4703763" y="5854700"/>
          <p14:tracePt t="28280" x="4703763" y="5845175"/>
          <p14:tracePt t="28295" x="4686300" y="5808663"/>
          <p14:tracePt t="28303" x="4676775" y="5791200"/>
          <p14:tracePt t="28312" x="4640263" y="5735638"/>
          <p14:tracePt t="28320" x="4622800" y="5718175"/>
          <p14:tracePt t="28328" x="4594225" y="5672138"/>
          <p14:tracePt t="28336" x="4567238" y="5626100"/>
          <p14:tracePt t="28344" x="4530725" y="5562600"/>
          <p14:tracePt t="28353" x="4503738" y="5499100"/>
          <p14:tracePt t="28360" x="4494213" y="5445125"/>
          <p14:tracePt t="28370" x="4457700" y="5389563"/>
          <p14:tracePt t="28376" x="4457700" y="5335588"/>
          <p14:tracePt t="28384" x="4448175" y="5299075"/>
          <p14:tracePt t="28392" x="4440238" y="5280025"/>
          <p14:tracePt t="28400" x="4440238" y="5243513"/>
          <p14:tracePt t="28408" x="4413250" y="5216525"/>
          <p14:tracePt t="28424" x="4413250" y="5197475"/>
          <p14:tracePt t="28432" x="4413250" y="5189538"/>
          <p14:tracePt t="28440" x="4413250" y="5170488"/>
          <p14:tracePt t="28448" x="4413250" y="5160963"/>
          <p14:tracePt t="28456" x="4413250" y="5143500"/>
          <p14:tracePt t="28464" x="4413250" y="5106988"/>
          <p14:tracePt t="28472" x="4413250" y="5080000"/>
          <p14:tracePt t="28481" x="4413250" y="5043488"/>
          <p14:tracePt t="28488" x="4413250" y="4997450"/>
          <p14:tracePt t="28496" x="4421188" y="4970463"/>
          <p14:tracePt t="28504" x="4430713" y="4924425"/>
          <p14:tracePt t="28512" x="4440238" y="4897438"/>
          <p14:tracePt t="28521" x="4457700" y="4870450"/>
          <p14:tracePt t="28528" x="4476750" y="4833938"/>
          <p14:tracePt t="28537" x="4513263" y="4787900"/>
          <p14:tracePt t="28544" x="4530725" y="4768850"/>
          <p14:tracePt t="28554" x="4549775" y="4741863"/>
          <p14:tracePt t="28560" x="4557713" y="4732338"/>
          <p14:tracePt t="28570" x="4567238" y="4724400"/>
          <p14:tracePt t="28576" x="4586288" y="4714875"/>
          <p14:tracePt t="28585" x="4603750" y="4705350"/>
          <p14:tracePt t="28592" x="4622800" y="4687888"/>
          <p14:tracePt t="28600" x="4630738" y="4678363"/>
          <p14:tracePt t="28608" x="4640263" y="4668838"/>
          <p14:tracePt t="28616" x="4659313" y="4668838"/>
          <p14:tracePt t="28624" x="4686300" y="4651375"/>
          <p14:tracePt t="28632" x="4703763" y="4641850"/>
          <p14:tracePt t="28640" x="4713288" y="4641850"/>
          <p14:tracePt t="28648" x="4740275" y="4641850"/>
          <p14:tracePt t="28656" x="4759325" y="4641850"/>
          <p14:tracePt t="28664" x="4776788" y="4641850"/>
          <p14:tracePt t="28672" x="4795838" y="4641850"/>
          <p14:tracePt t="28688" x="4822825" y="4641850"/>
          <p14:tracePt t="28696" x="4849813" y="4660900"/>
          <p14:tracePt t="28712" x="4868863" y="4668838"/>
          <p14:tracePt t="28793" x="4868863" y="4678363"/>
          <p14:tracePt t="28921" x="4868863" y="4687888"/>
          <p14:tracePt t="28927" x="4868863" y="4697413"/>
          <p14:tracePt t="28935" x="4849813" y="4732338"/>
          <p14:tracePt t="28944" x="4822825" y="4751388"/>
          <p14:tracePt t="28952" x="4786313" y="4778375"/>
          <p14:tracePt t="28960" x="4759325" y="4805363"/>
          <p14:tracePt t="28969" x="4713288" y="4841875"/>
          <p14:tracePt t="28976" x="4649788" y="4897438"/>
          <p14:tracePt t="28989" x="4594225" y="4943475"/>
          <p14:tracePt t="28994" x="4530725" y="4997450"/>
          <p14:tracePt t="29002" x="4494213" y="5043488"/>
          <p14:tracePt t="29009" x="4440238" y="5106988"/>
          <p14:tracePt t="29017" x="4413250" y="5143500"/>
          <p14:tracePt t="29025" x="4376738" y="5189538"/>
          <p14:tracePt t="29033" x="4340225" y="5233988"/>
          <p14:tracePt t="29042" x="4340225" y="5253038"/>
          <p14:tracePt t="29049" x="4330700" y="5280025"/>
          <p14:tracePt t="29057" x="4321175" y="5316538"/>
          <p14:tracePt t="29065" x="4321175" y="5353050"/>
          <p14:tracePt t="29073" x="4303713" y="5372100"/>
          <p14:tracePt t="29081" x="4303713" y="5416550"/>
          <p14:tracePt t="29088" x="4303713" y="5453063"/>
          <p14:tracePt t="29097" x="4303713" y="5472113"/>
          <p14:tracePt t="29104" x="4303713" y="5518150"/>
          <p14:tracePt t="29112" x="4303713" y="5535613"/>
          <p14:tracePt t="29120" x="4303713" y="5572125"/>
          <p14:tracePt t="29128" x="4311650" y="5645150"/>
          <p14:tracePt t="29136" x="4311650" y="5672138"/>
          <p14:tracePt t="29144" x="4340225" y="5745163"/>
          <p14:tracePt t="29152" x="4357688" y="5791200"/>
          <p14:tracePt t="29172" x="4413250" y="5927725"/>
          <p14:tracePt t="29176" x="4430713" y="5973763"/>
          <p14:tracePt t="29184" x="4440238" y="6018213"/>
          <p14:tracePt t="29192" x="4476750" y="6064250"/>
          <p14:tracePt t="29200" x="4513263" y="6110288"/>
          <p14:tracePt t="29208" x="4549775" y="6173788"/>
          <p14:tracePt t="29216" x="4567238" y="6219825"/>
          <p14:tracePt t="29224" x="4603750" y="6246813"/>
          <p14:tracePt t="29232" x="4622800" y="6283325"/>
          <p14:tracePt t="29240" x="4640263" y="6302375"/>
          <p14:tracePt t="29248" x="4649788" y="6310313"/>
          <p14:tracePt t="29257" x="4659313" y="6319838"/>
          <p14:tracePt t="29337" x="4676775" y="6329363"/>
          <p14:tracePt t="29345" x="4695825" y="6329363"/>
          <p14:tracePt t="29353" x="4695825" y="6310313"/>
          <p14:tracePt t="29361" x="4703763" y="6273800"/>
          <p14:tracePt t="29372" x="4703763" y="6265863"/>
          <p14:tracePt t="30193" x="4703763" y="6256338"/>
          <p14:tracePt t="30201" x="4695825" y="6256338"/>
          <p14:tracePt t="30207" x="4686300" y="6256338"/>
          <p14:tracePt t="30223" x="4676775" y="6256338"/>
          <p14:tracePt t="30289" x="4667250" y="6237288"/>
          <p14:tracePt t="30297" x="4649788" y="6200775"/>
          <p14:tracePt t="30313" x="4649788" y="6192838"/>
          <p14:tracePt t="30321" x="4649788" y="6183313"/>
          <p14:tracePt t="30457" x="4640263" y="6183313"/>
          <p14:tracePt t="30545" x="4630738" y="6164263"/>
          <p14:tracePt t="30553" x="4603750" y="6137275"/>
          <p14:tracePt t="30561" x="4603750" y="6119813"/>
          <p14:tracePt t="30570" x="4603750" y="6110288"/>
          <p14:tracePt t="30576" x="4594225" y="6083300"/>
          <p14:tracePt t="31161" x="4586288" y="6064250"/>
          <p14:tracePt t="31168" x="4586288" y="6046788"/>
          <p14:tracePt t="31175" x="4586288" y="6018213"/>
          <p14:tracePt t="31184" x="4586288" y="6000750"/>
          <p14:tracePt t="31192" x="4576763" y="5983288"/>
          <p14:tracePt t="31200" x="4576763" y="5964238"/>
          <p14:tracePt t="31208" x="4576763" y="5954713"/>
          <p14:tracePt t="31336" x="4576763" y="5983288"/>
          <p14:tracePt t="31352" x="4576763" y="5991225"/>
          <p14:tracePt t="31360" x="4576763" y="6000750"/>
          <p14:tracePt t="31368" x="4576763" y="6010275"/>
          <p14:tracePt t="31376" x="4576763" y="6018213"/>
          <p14:tracePt t="31489" x="4576763" y="6010275"/>
          <p14:tracePt t="31495" x="4576763" y="6000750"/>
          <p14:tracePt t="31503" x="4576763" y="5991225"/>
          <p14:tracePt t="31512" x="4567238" y="5973763"/>
          <p14:tracePt t="31519" x="4557713" y="5954713"/>
          <p14:tracePt t="31633" x="4557713" y="5946775"/>
          <p14:tracePt t="31641" x="4549775" y="5918200"/>
          <p14:tracePt t="31649" x="4549775" y="5900738"/>
          <p14:tracePt t="31657" x="4549775" y="5873750"/>
          <p14:tracePt t="31665" x="4549775" y="5864225"/>
          <p14:tracePt t="31673" x="4540250" y="5827713"/>
          <p14:tracePt t="31681" x="4540250" y="5808663"/>
          <p14:tracePt t="31688" x="4530725" y="5791200"/>
          <p14:tracePt t="31697" x="4530725" y="5772150"/>
          <p14:tracePt t="31705" x="4530725" y="5764213"/>
          <p14:tracePt t="31713" x="4530725" y="5754688"/>
          <p14:tracePt t="31873" x="4521200" y="5754688"/>
          <p14:tracePt t="31887" x="4521200" y="5772150"/>
          <p14:tracePt t="31895" x="4521200" y="5781675"/>
          <p14:tracePt t="31903" x="4521200" y="5808663"/>
          <p14:tracePt t="31927" x="4513263" y="5818188"/>
          <p14:tracePt t="32025" x="4503738" y="5818188"/>
          <p14:tracePt t="32033" x="4476750" y="5800725"/>
          <p14:tracePt t="32041" x="4467225" y="5791200"/>
          <p14:tracePt t="32049" x="4448175" y="5764213"/>
          <p14:tracePt t="32057" x="4430713" y="5745163"/>
          <p14:tracePt t="32065" x="4421188" y="5735638"/>
          <p14:tracePt t="32072" x="4413250" y="5727700"/>
          <p14:tracePt t="32121" x="4384675" y="5708650"/>
          <p14:tracePt t="32136" x="4376738" y="5708650"/>
          <p14:tracePt t="32153" x="4348163" y="5699125"/>
          <p14:tracePt t="32417" x="4367213" y="5699125"/>
          <p14:tracePt t="32425" x="4384675" y="5699125"/>
          <p14:tracePt t="32498" x="4394200" y="5699125"/>
          <p14:tracePt t="32513" x="4403725" y="5699125"/>
          <p14:tracePt t="32521" x="4421188" y="5699125"/>
          <p14:tracePt t="32529" x="4457700" y="5699125"/>
          <p14:tracePt t="32541" x="4476750" y="5699125"/>
          <p14:tracePt t="32555" x="4521200" y="5699125"/>
          <p14:tracePt t="32573" x="4530725" y="5699125"/>
          <p14:tracePt t="32577" x="4549775" y="5699125"/>
          <p14:tracePt t="32589" x="4557713" y="5699125"/>
          <p14:tracePt t="32593" x="4567238" y="5699125"/>
          <p14:tracePt t="32633" x="4576763" y="5699125"/>
          <p14:tracePt t="32641" x="4586288" y="5699125"/>
          <p14:tracePt t="32649" x="4594225" y="5699125"/>
          <p14:tracePt t="32657" x="4622800" y="5708650"/>
          <p14:tracePt t="32664" x="4630738" y="5708650"/>
          <p14:tracePt t="32672" x="4640263" y="5708650"/>
          <p14:tracePt t="32680" x="4649788" y="5708650"/>
          <p14:tracePt t="32688" x="4659313" y="5708650"/>
          <p14:tracePt t="32745" x="4667250" y="5708650"/>
          <p14:tracePt t="32760" x="4695825" y="5708650"/>
          <p14:tracePt t="32969" x="4695825" y="5691188"/>
          <p14:tracePt t="32976" x="4686300" y="5672138"/>
          <p14:tracePt t="32984" x="4676775" y="5662613"/>
          <p14:tracePt t="32991" x="4659313" y="5645150"/>
          <p14:tracePt t="33000" x="4630738" y="5608638"/>
          <p14:tracePt t="33008" x="4622800" y="5608638"/>
          <p14:tracePt t="33016" x="4613275" y="5599113"/>
          <p14:tracePt t="33024" x="4603750" y="5589588"/>
          <p14:tracePt t="33146" x="4594225" y="5589588"/>
          <p14:tracePt t="33151" x="4586288" y="5589588"/>
          <p14:tracePt t="33160" x="4567238" y="5589588"/>
          <p14:tracePt t="33168" x="4557713" y="5589588"/>
          <p14:tracePt t="33273" x="4549775" y="5581650"/>
          <p14:tracePt t="33281" x="4549775" y="5572125"/>
          <p14:tracePt t="33305" x="4549775" y="5562600"/>
          <p14:tracePt t="33313" x="4549775" y="5545138"/>
          <p14:tracePt t="33359" x="4557713" y="5545138"/>
          <p14:tracePt t="33376" x="4567238" y="5545138"/>
          <p14:tracePt t="33497" x="4594225" y="5545138"/>
          <p14:tracePt t="33505" x="4640263" y="5535613"/>
          <p14:tracePt t="33521" x="4659313" y="5526088"/>
          <p14:tracePt t="33536" x="4676775" y="5526088"/>
          <p14:tracePt t="33561" x="4686300" y="5526088"/>
          <p14:tracePt t="33577" x="4703763" y="5526088"/>
          <p14:tracePt t="33586" x="4722813" y="5526088"/>
          <p14:tracePt t="33608" x="4730750" y="5526088"/>
          <p14:tracePt t="33624" x="4767263" y="5526088"/>
          <p14:tracePt t="33632" x="4795838" y="5545138"/>
          <p14:tracePt t="33640" x="4795838" y="5554663"/>
          <p14:tracePt t="33648" x="4822825" y="5562600"/>
          <p14:tracePt t="33656" x="4849813" y="5581650"/>
          <p14:tracePt t="33664" x="4849813" y="5589588"/>
          <p14:tracePt t="33680" x="4859338" y="5589588"/>
          <p14:tracePt t="33689" x="4868863" y="5599113"/>
          <p14:tracePt t="33889" x="4868863" y="5589588"/>
          <p14:tracePt t="33895" x="4886325" y="5562600"/>
          <p14:tracePt t="33903" x="4913313" y="5508625"/>
          <p14:tracePt t="33911" x="4932363" y="5472113"/>
          <p14:tracePt t="33919" x="4959350" y="5416550"/>
          <p14:tracePt t="33927" x="4995863" y="5372100"/>
          <p14:tracePt t="33936" x="5032375" y="5307013"/>
          <p14:tracePt t="33944" x="5068888" y="5243513"/>
          <p14:tracePt t="33953" x="5122863" y="5180013"/>
          <p14:tracePt t="33960" x="5159375" y="5106988"/>
          <p14:tracePt t="33970" x="5187950" y="5053013"/>
          <p14:tracePt t="33976" x="5224463" y="4951413"/>
          <p14:tracePt t="33986" x="5232400" y="4906963"/>
          <p14:tracePt t="33992" x="5260975" y="4851400"/>
          <p14:tracePt t="34000" x="5287963" y="4787900"/>
          <p14:tracePt t="34008" x="5297488" y="4760913"/>
          <p14:tracePt t="34016" x="5297488" y="4741863"/>
          <p14:tracePt t="34024" x="5305425" y="4705350"/>
          <p14:tracePt t="34265" x="5324475" y="4705350"/>
          <p14:tracePt t="34272" x="5341938" y="4705350"/>
          <p14:tracePt t="34279" x="5378450" y="4705350"/>
          <p14:tracePt t="34288" x="5434013" y="4705350"/>
          <p14:tracePt t="34296" x="5497513" y="4697413"/>
          <p14:tracePt t="34304" x="5588000" y="4668838"/>
          <p14:tracePt t="34312" x="5707063" y="4624388"/>
          <p14:tracePt t="34320" x="5816600" y="4595813"/>
          <p14:tracePt t="34328" x="5953125" y="4587875"/>
          <p14:tracePt t="34335" x="6080125" y="4541838"/>
          <p14:tracePt t="34343" x="6153150" y="4522788"/>
          <p14:tracePt t="34352" x="6235700" y="4486275"/>
          <p14:tracePt t="34359" x="6299200" y="4478338"/>
          <p14:tracePt t="34368" x="6318250" y="4468813"/>
          <p14:tracePt t="34375" x="6326188" y="4468813"/>
          <p14:tracePt t="34385" x="6335713" y="4459288"/>
          <p14:tracePt t="34521" x="6335713" y="4449763"/>
          <p14:tracePt t="34529" x="6345238" y="4432300"/>
          <p14:tracePt t="34537" x="6345238" y="4405313"/>
          <p14:tracePt t="34546" x="6345238" y="4395788"/>
          <p14:tracePt t="34593" x="6345238" y="4386263"/>
          <p14:tracePt t="34737" x="6345238" y="4395788"/>
          <p14:tracePt t="34743" x="6345238" y="4405313"/>
          <p14:tracePt t="34752" x="6318250" y="4441825"/>
          <p14:tracePt t="34759" x="6308725" y="4449763"/>
          <p14:tracePt t="34768" x="6291263" y="4478338"/>
          <p14:tracePt t="34775" x="6272213" y="4505325"/>
          <p14:tracePt t="34784" x="6245225" y="4541838"/>
          <p14:tracePt t="34792" x="6226175" y="4559300"/>
          <p14:tracePt t="34800" x="6199188" y="4587875"/>
          <p14:tracePt t="34808" x="6172200" y="4605338"/>
          <p14:tracePt t="34816" x="6162675" y="4624388"/>
          <p14:tracePt t="34824" x="6145213" y="4651375"/>
          <p14:tracePt t="34832" x="6116638" y="4660900"/>
          <p14:tracePt t="34840" x="6089650" y="4678363"/>
          <p14:tracePt t="34848" x="6089650" y="4687888"/>
          <p14:tracePt t="34856" x="6080125" y="4697413"/>
          <p14:tracePt t="35025" x="6072188" y="4697413"/>
          <p14:tracePt t="35105" x="6053138" y="4697413"/>
          <p14:tracePt t="35112" x="6016625" y="4697413"/>
          <p14:tracePt t="35119" x="5972175" y="4697413"/>
          <p14:tracePt t="35127" x="5889625" y="4697413"/>
          <p14:tracePt t="35135" x="5797550" y="4697413"/>
          <p14:tracePt t="35143" x="5707063" y="4697413"/>
          <p14:tracePt t="35154" x="5597525" y="4697413"/>
          <p14:tracePt t="35160" x="5507038" y="4697413"/>
          <p14:tracePt t="35172" x="5378450" y="4697413"/>
          <p14:tracePt t="35177" x="5232400" y="4697413"/>
          <p14:tracePt t="35188" x="5105400" y="4697413"/>
          <p14:tracePt t="35193" x="4995863" y="4697413"/>
          <p14:tracePt t="35201" x="4905375" y="4697413"/>
          <p14:tracePt t="35209" x="4822825" y="4697413"/>
          <p14:tracePt t="35217" x="4767263" y="4697413"/>
          <p14:tracePt t="35225" x="4740275" y="4697413"/>
          <p14:tracePt t="35241" x="4730750" y="4697413"/>
          <p14:tracePt t="35489" x="4722813" y="4697413"/>
          <p14:tracePt t="35497" x="4730750" y="4714875"/>
          <p14:tracePt t="35505" x="4740275" y="4724400"/>
          <p14:tracePt t="35512" x="4759325" y="4741863"/>
          <p14:tracePt t="35520" x="4776788" y="4768850"/>
          <p14:tracePt t="35528" x="4786313" y="4778375"/>
          <p14:tracePt t="35537" x="4795838" y="4797425"/>
          <p14:tracePt t="35544" x="4813300" y="4814888"/>
          <p14:tracePt t="35553" x="4822825" y="4851400"/>
          <p14:tracePt t="35560" x="4832350" y="4878388"/>
          <p14:tracePt t="35570" x="4832350" y="4897438"/>
          <p14:tracePt t="35576" x="4840288" y="4914900"/>
          <p14:tracePt t="35586" x="4840288" y="4924425"/>
          <p14:tracePt t="35592" x="4840288" y="4943475"/>
          <p14:tracePt t="35905" x="4840288" y="4951413"/>
          <p14:tracePt t="35912" x="4840288" y="4997450"/>
          <p14:tracePt t="35919" x="4822825" y="5043488"/>
          <p14:tracePt t="35927" x="4813300" y="5070475"/>
          <p14:tracePt t="35936" x="4813300" y="5106988"/>
          <p14:tracePt t="35944" x="4803775" y="5106988"/>
          <p14:tracePt t="35953" x="4803775" y="5133975"/>
          <p14:tracePt t="35960" x="4803775" y="5143500"/>
          <p14:tracePt t="35971" x="4803775" y="5153025"/>
          <p14:tracePt t="36176" x="4803775" y="5160963"/>
          <p14:tracePt t="36209" x="4795838" y="5170488"/>
          <p14:tracePt t="36344" x="4776788" y="5170488"/>
          <p14:tracePt t="36352" x="4767263" y="5170488"/>
          <p14:tracePt t="36360" x="4759325" y="5170488"/>
          <p14:tracePt t="36376" x="4749800" y="5170488"/>
          <p14:tracePt t="36481" x="4740275" y="5197475"/>
          <p14:tracePt t="36489" x="4740275" y="5207000"/>
          <p14:tracePt t="36497" x="4740275" y="5233988"/>
          <p14:tracePt t="36503" x="4749800" y="5253038"/>
          <p14:tracePt t="36511" x="4776788" y="5280025"/>
          <p14:tracePt t="36536" x="4786313" y="5289550"/>
          <p14:tracePt t="36552" x="4795838" y="5289550"/>
          <p14:tracePt t="36560" x="4813300" y="5289550"/>
          <p14:tracePt t="36568" x="4822825" y="5289550"/>
          <p14:tracePt t="36576" x="4832350" y="5289550"/>
          <p14:tracePt t="36589" x="4859338" y="5289550"/>
          <p14:tracePt t="36593" x="4876800" y="5270500"/>
          <p14:tracePt t="36604" x="4886325" y="5262563"/>
          <p14:tracePt t="36608" x="4905375" y="5243513"/>
          <p14:tracePt t="36616" x="4913313" y="5233988"/>
          <p14:tracePt t="36631" x="4922838" y="5226050"/>
          <p14:tracePt t="36761" x="4895850" y="5262563"/>
          <p14:tracePt t="36769" x="4886325" y="5280025"/>
          <p14:tracePt t="36777" x="4859338" y="5307013"/>
          <p14:tracePt t="36788" x="4840288" y="5326063"/>
          <p14:tracePt t="36793" x="4832350" y="5335588"/>
          <p14:tracePt t="36881" x="4822825" y="5326063"/>
          <p14:tracePt t="36911" x="4822825" y="5307013"/>
          <p14:tracePt t="36961" x="4822825" y="5299075"/>
          <p14:tracePt t="37297" x="4832350" y="5299075"/>
          <p14:tracePt t="37343" x="4832350" y="5307013"/>
          <p14:tracePt t="37351" x="4832350" y="5343525"/>
          <p14:tracePt t="37359" x="4832350" y="5389563"/>
          <p14:tracePt t="37367" x="4832350" y="5408613"/>
          <p14:tracePt t="37375" x="4832350" y="5462588"/>
          <p14:tracePt t="37384" x="4832350" y="5518150"/>
          <p14:tracePt t="37392" x="4832350" y="5608638"/>
          <p14:tracePt t="37400" x="4832350" y="5662613"/>
          <p14:tracePt t="37408" x="4832350" y="5718175"/>
          <p14:tracePt t="37416" x="4832350" y="5745163"/>
          <p14:tracePt t="37424" x="4832350" y="5781675"/>
          <p14:tracePt t="37433" x="4832350" y="5800725"/>
          <p14:tracePt t="37441" x="4832350" y="5827713"/>
          <p14:tracePt t="37545" x="4832350" y="5837238"/>
          <p14:tracePt t="37561" x="4832350" y="5864225"/>
          <p14:tracePt t="37569" x="4832350" y="5900738"/>
          <p14:tracePt t="37577" x="4832350" y="5937250"/>
          <p14:tracePt t="37588" x="4832350" y="5964238"/>
          <p14:tracePt t="37593" x="4813300" y="5983288"/>
          <p14:tracePt t="37605" x="4813300" y="6000750"/>
          <p14:tracePt t="37609" x="4813300" y="6010275"/>
          <p14:tracePt t="37618" x="4813300" y="6018213"/>
          <p14:tracePt t="37626" x="4813300" y="6046788"/>
          <p14:tracePt t="37633" x="4813300" y="6064250"/>
          <p14:tracePt t="37641" x="4813300" y="6091238"/>
          <p14:tracePt t="37649" x="4813300" y="6100763"/>
          <p14:tracePt t="37657" x="4813300" y="6119813"/>
          <p14:tracePt t="37665" x="4813300" y="6156325"/>
          <p14:tracePt t="37673" x="4813300" y="6200775"/>
          <p14:tracePt t="37681" x="4813300" y="6229350"/>
          <p14:tracePt t="37689" x="4813300" y="6265863"/>
          <p14:tracePt t="37697" x="4813300" y="6310313"/>
          <p14:tracePt t="37705" x="4813300" y="6346825"/>
          <p14:tracePt t="37714" x="4813300" y="6392863"/>
          <p14:tracePt t="37722" x="4813300" y="6411913"/>
          <p14:tracePt t="37729" x="4813300" y="6438900"/>
          <p14:tracePt t="37738" x="4813300" y="6446838"/>
          <p14:tracePt t="37744" x="4813300" y="6456363"/>
          <p14:tracePt t="37969" x="4813300" y="6446838"/>
          <p14:tracePt t="37975" x="4813300" y="6438900"/>
          <p14:tracePt t="37991" x="4813300" y="6419850"/>
          <p14:tracePt t="38007" x="4813300" y="6411913"/>
          <p14:tracePt t="38016" x="4813300" y="6402388"/>
          <p14:tracePt t="38024" x="4803775" y="6375400"/>
          <p14:tracePt t="38040" x="4803775" y="6365875"/>
          <p14:tracePt t="38049" x="4803775" y="6356350"/>
          <p14:tracePt t="38056" x="4803775" y="6329363"/>
          <p14:tracePt t="38065" x="4803775" y="6319838"/>
          <p14:tracePt t="38073" x="4803775" y="6283325"/>
          <p14:tracePt t="38081" x="4803775" y="6246813"/>
          <p14:tracePt t="38089" x="4803775" y="6192838"/>
          <p14:tracePt t="38097" x="4803775" y="6119813"/>
          <p14:tracePt t="38105" x="4803775" y="6046788"/>
          <p14:tracePt t="38113" x="4803775" y="5991225"/>
          <p14:tracePt t="38122" x="4803775" y="5983288"/>
          <p14:tracePt t="38129" x="4803775" y="5954713"/>
          <p14:tracePt t="38138" x="4803775" y="5927725"/>
          <p14:tracePt t="38145" x="4803775" y="5881688"/>
          <p14:tracePt t="38158" x="4803775" y="5864225"/>
          <p14:tracePt t="38161" x="4803775" y="5854700"/>
          <p14:tracePt t="38177" x="4803775" y="5845175"/>
          <p14:tracePt t="38249" x="4803775" y="5827713"/>
          <p14:tracePt t="38265" x="4803775" y="5818188"/>
          <p14:tracePt t="38273" x="4803775" y="5808663"/>
          <p14:tracePt t="38281" x="4803775" y="5800725"/>
          <p14:tracePt t="38288" x="4803775" y="5781675"/>
          <p14:tracePt t="38297" x="4803775" y="5764213"/>
          <p14:tracePt t="38304" x="4803775" y="5735638"/>
          <p14:tracePt t="38313" x="4803775" y="5708650"/>
          <p14:tracePt t="38322" x="4803775" y="5691188"/>
          <p14:tracePt t="38329" x="4803775" y="5672138"/>
          <p14:tracePt t="38336" x="4803775" y="5635625"/>
          <p14:tracePt t="38344" x="4803775" y="5618163"/>
          <p14:tracePt t="38353" x="4803775" y="5589588"/>
          <p14:tracePt t="38360" x="4803775" y="5572125"/>
          <p14:tracePt t="38370" x="4803775" y="5526088"/>
          <p14:tracePt t="38376" x="4803775" y="5499100"/>
          <p14:tracePt t="38386" x="4803775" y="5472113"/>
          <p14:tracePt t="38392" x="4803775" y="5426075"/>
          <p14:tracePt t="38403" x="4803775" y="5389563"/>
          <p14:tracePt t="38408" x="4803775" y="5343525"/>
          <p14:tracePt t="38416" x="4803775" y="5316538"/>
          <p14:tracePt t="38424" x="4803775" y="5280025"/>
          <p14:tracePt t="38432" x="4803775" y="5243513"/>
          <p14:tracePt t="38440" x="4795838" y="5216525"/>
          <p14:tracePt t="38448" x="4795838" y="5189538"/>
          <p14:tracePt t="38456" x="4795838" y="5170488"/>
          <p14:tracePt t="38464" x="4795838" y="5143500"/>
          <p14:tracePt t="38472" x="4795838" y="5126038"/>
          <p14:tracePt t="38480" x="4795838" y="5106988"/>
          <p14:tracePt t="38488" x="4795838" y="5097463"/>
          <p14:tracePt t="38497" x="4795838" y="5080000"/>
          <p14:tracePt t="38512" x="4786313" y="5053013"/>
          <p14:tracePt t="38519" x="4786313" y="5043488"/>
          <p14:tracePt t="38528" x="4786313" y="5033963"/>
          <p14:tracePt t="38544" x="4786313" y="5016500"/>
          <p14:tracePt t="38865" x="4767263" y="4997450"/>
          <p14:tracePt t="38871" x="4767263" y="4951413"/>
          <p14:tracePt t="38879" x="4767263" y="4924425"/>
          <p14:tracePt t="38887" x="4767263" y="4906963"/>
          <p14:tracePt t="38896" x="4767263" y="4870450"/>
          <p14:tracePt t="38903" x="4767263" y="4851400"/>
          <p14:tracePt t="38912" x="4767263" y="4814888"/>
          <p14:tracePt t="38920" x="4767263" y="4797425"/>
          <p14:tracePt t="38928" x="4767263" y="4768850"/>
          <p14:tracePt t="38935" x="4767263" y="4760913"/>
          <p14:tracePt t="39208" x="4767263" y="4732338"/>
          <p14:tracePt t="39216" x="4767263" y="4714875"/>
          <p14:tracePt t="39224" x="4767263" y="4678363"/>
          <p14:tracePt t="39232" x="4767263" y="4668838"/>
          <p14:tracePt t="39240" x="4767263" y="4632325"/>
          <p14:tracePt t="39248" x="4767263" y="4624388"/>
          <p14:tracePt t="39265" x="4767263" y="4605338"/>
          <p14:tracePt t="40113" x="4767263" y="4614863"/>
          <p14:tracePt t="40121" x="4767263" y="4632325"/>
          <p14:tracePt t="40129" x="4767263" y="4641850"/>
          <p14:tracePt t="40138" x="4767263" y="4668838"/>
          <p14:tracePt t="40154" x="4767263" y="4678363"/>
          <p14:tracePt t="40172" x="4767263" y="4687888"/>
          <p14:tracePt t="40521" x="4767263" y="4678363"/>
          <p14:tracePt t="40641" x="4767263" y="4687888"/>
          <p14:tracePt t="40649" x="4767263" y="4705350"/>
          <p14:tracePt t="40657" x="4767263" y="4714875"/>
          <p14:tracePt t="40681" x="4759325" y="4724400"/>
          <p14:tracePt t="40825" x="4759325" y="4714875"/>
          <p14:tracePt t="40841" x="4759325" y="4705350"/>
          <p14:tracePt t="40849" x="4759325" y="4687888"/>
          <p14:tracePt t="40865" x="4759325" y="4678363"/>
          <p14:tracePt t="41377" x="4759325" y="4687888"/>
          <p14:tracePt t="41384" x="4759325" y="4714875"/>
          <p14:tracePt t="41391" x="4759325" y="4724400"/>
          <p14:tracePt t="41400" x="4759325" y="4732338"/>
          <p14:tracePt t="41407" x="4759325" y="4751388"/>
          <p14:tracePt t="41585" x="4759325" y="4705350"/>
          <p14:tracePt t="41593" x="4759325" y="4668838"/>
          <p14:tracePt t="41602" x="4759325" y="4660900"/>
          <p14:tracePt t="41609" x="4749800" y="4624388"/>
          <p14:tracePt t="41617" x="4749800" y="4614863"/>
          <p14:tracePt t="41625" x="4749800" y="4605338"/>
          <p14:tracePt t="41673" x="4740275" y="4595813"/>
          <p14:tracePt t="41793" x="4730750" y="4595813"/>
          <p14:tracePt t="41800" x="4703763" y="4595813"/>
          <p14:tracePt t="41807" x="4649788" y="4595813"/>
          <p14:tracePt t="41815" x="4594225" y="4595813"/>
          <p14:tracePt t="41823" x="4484688" y="4605338"/>
          <p14:tracePt t="41831" x="4413250" y="4605338"/>
          <p14:tracePt t="41840" x="4294188" y="4632325"/>
          <p14:tracePt t="41848" x="4202113" y="4632325"/>
          <p14:tracePt t="41856" x="4075113" y="4632325"/>
          <p14:tracePt t="41864" x="3948113" y="4632325"/>
          <p14:tracePt t="41873" x="3838575" y="4632325"/>
          <p14:tracePt t="41881" x="3709988" y="4632325"/>
          <p14:tracePt t="41888" x="3582988" y="4632325"/>
          <p14:tracePt t="41897" x="3455988" y="4632325"/>
          <p14:tracePt t="41905" x="3363913" y="4632325"/>
          <p14:tracePt t="41913" x="3254375" y="4632325"/>
          <p14:tracePt t="41920" x="3181350" y="4624388"/>
          <p14:tracePt t="41928" x="3100388" y="4624388"/>
          <p14:tracePt t="41937" x="3063875" y="4614863"/>
          <p14:tracePt t="41945" x="3017838" y="4614863"/>
          <p14:tracePt t="41953" x="2990850" y="4605338"/>
          <p14:tracePt t="41961" x="2954338" y="4605338"/>
          <p14:tracePt t="41970" x="2908300" y="4587875"/>
          <p14:tracePt t="41977" x="2898775" y="4587875"/>
          <p14:tracePt t="41988" x="2889250" y="4587875"/>
          <p14:tracePt t="41993" x="2862263" y="4578350"/>
          <p14:tracePt t="42009" x="2852738" y="4578350"/>
          <p14:tracePt t="42017" x="2835275" y="4568825"/>
          <p14:tracePt t="42033" x="2817813" y="4559300"/>
          <p14:tracePt t="42041" x="2798763" y="4541838"/>
          <p14:tracePt t="42049" x="2789238" y="4532313"/>
          <p14:tracePt t="42057" x="2771775" y="4522788"/>
          <p14:tracePt t="42065" x="2771775" y="4514850"/>
          <p14:tracePt t="42074" x="2744788" y="4486275"/>
          <p14:tracePt t="42081" x="2716213" y="4468813"/>
          <p14:tracePt t="42091" x="2698750" y="4449763"/>
          <p14:tracePt t="42097" x="2671763" y="4413250"/>
          <p14:tracePt t="42104" x="2652713" y="4395788"/>
          <p14:tracePt t="42113" x="2616200" y="4340225"/>
          <p14:tracePt t="42120" x="2598738" y="4313238"/>
          <p14:tracePt t="42129" x="2562225" y="4295775"/>
          <p14:tracePt t="42137" x="2543175" y="4276725"/>
          <p14:tracePt t="42145" x="2516188" y="4259263"/>
          <p14:tracePt t="42157" x="2498725" y="4240213"/>
          <p14:tracePt t="42161" x="2479675" y="4232275"/>
          <p14:tracePt t="42171" x="2462213" y="4222750"/>
          <p14:tracePt t="42177" x="2425700" y="4213225"/>
          <p14:tracePt t="42187" x="2406650" y="4186238"/>
          <p14:tracePt t="42193" x="2370138" y="4186238"/>
          <p14:tracePt t="42203" x="2324100" y="4186238"/>
          <p14:tracePt t="42209" x="2270125" y="4176713"/>
          <p14:tracePt t="42217" x="2197100" y="4176713"/>
          <p14:tracePt t="42225" x="2124075" y="4176713"/>
          <p14:tracePt t="42233" x="2078038" y="4176713"/>
          <p14:tracePt t="42241" x="2041525" y="4167188"/>
          <p14:tracePt t="42249" x="2024063" y="4167188"/>
          <p14:tracePt t="42257" x="2005013" y="4167188"/>
          <p14:tracePt t="42265" x="1997075" y="4167188"/>
          <p14:tracePt t="42514" x="2005013" y="4167188"/>
          <p14:tracePt t="42519" x="2041525" y="4167188"/>
          <p14:tracePt t="42527" x="2078038" y="4167188"/>
          <p14:tracePt t="42535" x="2097088" y="4159250"/>
          <p14:tracePt t="42543" x="2124075" y="4159250"/>
          <p14:tracePt t="42552" x="2151063" y="4159250"/>
          <p14:tracePt t="42560" x="2179638" y="4140200"/>
          <p14:tracePt t="42568" x="2197100" y="4130675"/>
          <p14:tracePt t="42576" x="2214563" y="4130675"/>
          <p14:tracePt t="42587" x="2233613" y="4122738"/>
          <p14:tracePt t="42593" x="2243138" y="4113213"/>
          <p14:tracePt t="42604" x="2251075" y="4094163"/>
          <p14:tracePt t="42620" x="2251075" y="4086225"/>
          <p14:tracePt t="42625" x="2251075" y="4076700"/>
          <p14:tracePt t="42633" x="2251075" y="4040188"/>
          <p14:tracePt t="42641" x="2251075" y="4013200"/>
          <p14:tracePt t="42649" x="2251075" y="3994150"/>
          <p14:tracePt t="42656" x="2251075" y="3967163"/>
          <p14:tracePt t="42664" x="2251075" y="3957638"/>
          <p14:tracePt t="42673" x="2251075" y="3948113"/>
          <p14:tracePt t="42681" x="2251075" y="3921125"/>
          <p14:tracePt t="42696" x="2251075" y="3911600"/>
          <p14:tracePt t="42713" x="2251075" y="3903663"/>
          <p14:tracePt t="42857" x="2270125" y="3894138"/>
          <p14:tracePt t="42863" x="2287588" y="3875088"/>
          <p14:tracePt t="42871" x="2333625" y="3867150"/>
          <p14:tracePt t="42879" x="2397125" y="3840163"/>
          <p14:tracePt t="42887" x="2462213" y="3803650"/>
          <p14:tracePt t="42895" x="2533650" y="3775075"/>
          <p14:tracePt t="42904" x="2635250" y="3730625"/>
          <p14:tracePt t="42912" x="2725738" y="3721100"/>
          <p14:tracePt t="42921" x="2825750" y="3675063"/>
          <p14:tracePt t="42929" x="2871788" y="3665538"/>
          <p14:tracePt t="42937" x="2925763" y="3638550"/>
          <p14:tracePt t="42944" x="2971800" y="3621088"/>
          <p14:tracePt t="43009" x="2981325" y="3621088"/>
          <p14:tracePt t="43018" x="2998788" y="3621088"/>
          <p14:tracePt t="43033" x="3008313" y="3621088"/>
          <p14:tracePt t="43041" x="3008313" y="3648075"/>
          <p14:tracePt t="43049" x="3008313" y="3665538"/>
          <p14:tracePt t="43057" x="3008313" y="3694113"/>
          <p14:tracePt t="43065" x="3008313" y="3711575"/>
          <p14:tracePt t="43072" x="3008313" y="3738563"/>
          <p14:tracePt t="43081" x="3008313" y="3757613"/>
          <p14:tracePt t="43089" x="3008313" y="3784600"/>
          <p14:tracePt t="43097" x="2998788" y="3794125"/>
          <p14:tracePt t="43104" x="2990850" y="3811588"/>
          <p14:tracePt t="43113" x="2981325" y="3821113"/>
          <p14:tracePt t="43129" x="2971800" y="3821113"/>
          <p14:tracePt t="43169" x="2962275" y="3821113"/>
          <p14:tracePt t="43185" x="2935288" y="3821113"/>
          <p14:tracePt t="43193" x="2908300" y="3803650"/>
          <p14:tracePt t="43202" x="2881313" y="3757613"/>
          <p14:tracePt t="43208" x="2862263" y="3721100"/>
          <p14:tracePt t="43220" x="2825750" y="3675063"/>
          <p14:tracePt t="43225" x="2762250" y="3657600"/>
          <p14:tracePt t="43233" x="2735263" y="3621088"/>
          <p14:tracePt t="43241" x="2698750" y="3592513"/>
          <p14:tracePt t="43249" x="2652713" y="3556000"/>
          <p14:tracePt t="43259" x="2606675" y="3548063"/>
          <p14:tracePt t="43264" x="2579688" y="3511550"/>
          <p14:tracePt t="43272" x="2562225" y="3511550"/>
          <p14:tracePt t="43280" x="2552700" y="3511550"/>
          <p14:tracePt t="43288" x="2533650" y="3502025"/>
          <p14:tracePt t="43320" x="2516188" y="3502025"/>
          <p14:tracePt t="43425" x="2533650" y="3502025"/>
          <p14:tracePt t="43433" x="2543175" y="3502025"/>
          <p14:tracePt t="43441" x="2552700" y="3502025"/>
          <p14:tracePt t="43449" x="2570163" y="3502025"/>
          <p14:tracePt t="43457" x="2589213" y="3502025"/>
          <p14:tracePt t="43465" x="2598738" y="3502025"/>
          <p14:tracePt t="43473" x="2625725" y="3502025"/>
          <p14:tracePt t="43481" x="2643188" y="3502025"/>
          <p14:tracePt t="43489" x="2671763" y="3502025"/>
          <p14:tracePt t="43497" x="2689225" y="3492500"/>
          <p14:tracePt t="43529" x="2708275" y="3492500"/>
          <p14:tracePt t="43545" x="2716213" y="3492500"/>
          <p14:tracePt t="43553" x="2725738" y="3492500"/>
          <p14:tracePt t="43561" x="2744788" y="3492500"/>
          <p14:tracePt t="43570" x="2762250" y="3492500"/>
          <p14:tracePt t="43577" x="2771775" y="3492500"/>
          <p14:tracePt t="43588" x="2808288" y="3492500"/>
          <p14:tracePt t="43593" x="2825750" y="3519488"/>
          <p14:tracePt t="43604" x="2835275" y="3565525"/>
          <p14:tracePt t="43609" x="2852738" y="3584575"/>
          <p14:tracePt t="43625" x="2871788" y="3592513"/>
          <p14:tracePt t="43633" x="2917825" y="3592513"/>
          <p14:tracePt t="43641" x="2971800" y="3621088"/>
          <p14:tracePt t="43649" x="2990850" y="3629025"/>
          <p14:tracePt t="43657" x="3017838" y="3648075"/>
          <p14:tracePt t="43665" x="3054350" y="3675063"/>
          <p14:tracePt t="43674" x="3063875" y="3684588"/>
          <p14:tracePt t="43680" x="3063875" y="3694113"/>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Line 4"/>
          <p:cNvSpPr>
            <a:spLocks noChangeShapeType="1"/>
          </p:cNvSpPr>
          <p:nvPr/>
        </p:nvSpPr>
        <p:spPr bwMode="auto">
          <a:xfrm>
            <a:off x="4354513" y="3141663"/>
            <a:ext cx="0" cy="8651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05" name="Line 5"/>
          <p:cNvSpPr>
            <a:spLocks noChangeShapeType="1"/>
          </p:cNvSpPr>
          <p:nvPr/>
        </p:nvSpPr>
        <p:spPr bwMode="auto">
          <a:xfrm>
            <a:off x="4354513" y="335756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06" name="Line 6"/>
          <p:cNvSpPr>
            <a:spLocks noChangeShapeType="1"/>
          </p:cNvSpPr>
          <p:nvPr/>
        </p:nvSpPr>
        <p:spPr bwMode="auto">
          <a:xfrm>
            <a:off x="4354513" y="3790950"/>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07" name="Line 7"/>
          <p:cNvSpPr>
            <a:spLocks noChangeShapeType="1"/>
          </p:cNvSpPr>
          <p:nvPr/>
        </p:nvSpPr>
        <p:spPr bwMode="auto">
          <a:xfrm flipV="1">
            <a:off x="4643438" y="3790950"/>
            <a:ext cx="0" cy="574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08" name="Line 8"/>
          <p:cNvSpPr>
            <a:spLocks noChangeShapeType="1"/>
          </p:cNvSpPr>
          <p:nvPr/>
        </p:nvSpPr>
        <p:spPr bwMode="auto">
          <a:xfrm>
            <a:off x="3419475" y="3573463"/>
            <a:ext cx="9350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09" name="Line 9"/>
          <p:cNvSpPr>
            <a:spLocks noChangeShapeType="1"/>
          </p:cNvSpPr>
          <p:nvPr/>
        </p:nvSpPr>
        <p:spPr bwMode="auto">
          <a:xfrm>
            <a:off x="3844925" y="4718050"/>
            <a:ext cx="0" cy="8651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10" name="Line 10"/>
          <p:cNvSpPr>
            <a:spLocks noChangeShapeType="1"/>
          </p:cNvSpPr>
          <p:nvPr/>
        </p:nvSpPr>
        <p:spPr bwMode="auto">
          <a:xfrm>
            <a:off x="3844925" y="4933950"/>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11" name="Line 11"/>
          <p:cNvSpPr>
            <a:spLocks noChangeShapeType="1"/>
          </p:cNvSpPr>
          <p:nvPr/>
        </p:nvSpPr>
        <p:spPr bwMode="auto">
          <a:xfrm flipV="1">
            <a:off x="4133850" y="4359275"/>
            <a:ext cx="0" cy="574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12" name="Line 12"/>
          <p:cNvSpPr>
            <a:spLocks noChangeShapeType="1"/>
          </p:cNvSpPr>
          <p:nvPr/>
        </p:nvSpPr>
        <p:spPr bwMode="auto">
          <a:xfrm>
            <a:off x="3844925" y="536733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1214" name="Group 14"/>
          <p:cNvGrpSpPr>
            <a:grpSpLocks/>
          </p:cNvGrpSpPr>
          <p:nvPr/>
        </p:nvGrpSpPr>
        <p:grpSpPr bwMode="auto">
          <a:xfrm>
            <a:off x="4427538" y="6380163"/>
            <a:ext cx="431800" cy="144462"/>
            <a:chOff x="2789" y="4019"/>
            <a:chExt cx="272" cy="91"/>
          </a:xfrm>
        </p:grpSpPr>
        <p:sp>
          <p:nvSpPr>
            <p:cNvPr id="51215" name="Line 15"/>
            <p:cNvSpPr>
              <a:spLocks noChangeShapeType="1"/>
            </p:cNvSpPr>
            <p:nvPr/>
          </p:nvSpPr>
          <p:spPr bwMode="auto">
            <a:xfrm>
              <a:off x="2789" y="401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16" name="Line 16"/>
            <p:cNvSpPr>
              <a:spLocks noChangeShapeType="1"/>
            </p:cNvSpPr>
            <p:nvPr/>
          </p:nvSpPr>
          <p:spPr bwMode="auto">
            <a:xfrm flipH="1">
              <a:off x="280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17" name="Line 17"/>
            <p:cNvSpPr>
              <a:spLocks noChangeShapeType="1"/>
            </p:cNvSpPr>
            <p:nvPr/>
          </p:nvSpPr>
          <p:spPr bwMode="auto">
            <a:xfrm flipH="1">
              <a:off x="285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18" name="Line 18"/>
            <p:cNvSpPr>
              <a:spLocks noChangeShapeType="1"/>
            </p:cNvSpPr>
            <p:nvPr/>
          </p:nvSpPr>
          <p:spPr bwMode="auto">
            <a:xfrm flipH="1">
              <a:off x="289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19" name="Line 19"/>
            <p:cNvSpPr>
              <a:spLocks noChangeShapeType="1"/>
            </p:cNvSpPr>
            <p:nvPr/>
          </p:nvSpPr>
          <p:spPr bwMode="auto">
            <a:xfrm flipH="1">
              <a:off x="294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20" name="Line 20"/>
            <p:cNvSpPr>
              <a:spLocks noChangeShapeType="1"/>
            </p:cNvSpPr>
            <p:nvPr/>
          </p:nvSpPr>
          <p:spPr bwMode="auto">
            <a:xfrm flipH="1">
              <a:off x="298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1221" name="Line 21"/>
          <p:cNvSpPr>
            <a:spLocks noChangeShapeType="1"/>
          </p:cNvSpPr>
          <p:nvPr/>
        </p:nvSpPr>
        <p:spPr bwMode="auto">
          <a:xfrm>
            <a:off x="5219700" y="4365625"/>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22" name="Text Box 22"/>
          <p:cNvSpPr txBox="1">
            <a:spLocks noChangeArrowheads="1"/>
          </p:cNvSpPr>
          <p:nvPr/>
        </p:nvSpPr>
        <p:spPr bwMode="auto">
          <a:xfrm>
            <a:off x="4645025" y="3449638"/>
            <a:ext cx="615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Qn2</a:t>
            </a:r>
          </a:p>
        </p:txBody>
      </p:sp>
      <p:sp>
        <p:nvSpPr>
          <p:cNvPr id="51223" name="Text Box 23"/>
          <p:cNvSpPr txBox="1">
            <a:spLocks noChangeArrowheads="1"/>
          </p:cNvSpPr>
          <p:nvPr/>
        </p:nvSpPr>
        <p:spPr bwMode="auto">
          <a:xfrm>
            <a:off x="3419475" y="5516563"/>
            <a:ext cx="615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Qp1</a:t>
            </a:r>
          </a:p>
        </p:txBody>
      </p:sp>
      <p:sp>
        <p:nvSpPr>
          <p:cNvPr id="51225" name="Line 25"/>
          <p:cNvSpPr>
            <a:spLocks noChangeShapeType="1"/>
          </p:cNvSpPr>
          <p:nvPr/>
        </p:nvSpPr>
        <p:spPr bwMode="auto">
          <a:xfrm flipV="1">
            <a:off x="4140200" y="4359275"/>
            <a:ext cx="1079500" cy="6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26" name="Line 26"/>
          <p:cNvSpPr>
            <a:spLocks noChangeShapeType="1"/>
          </p:cNvSpPr>
          <p:nvPr/>
        </p:nvSpPr>
        <p:spPr bwMode="auto">
          <a:xfrm>
            <a:off x="4352925" y="1917700"/>
            <a:ext cx="0" cy="8651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27" name="Line 27"/>
          <p:cNvSpPr>
            <a:spLocks noChangeShapeType="1"/>
          </p:cNvSpPr>
          <p:nvPr/>
        </p:nvSpPr>
        <p:spPr bwMode="auto">
          <a:xfrm>
            <a:off x="4352925" y="2133600"/>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28" name="Line 28"/>
          <p:cNvSpPr>
            <a:spLocks noChangeShapeType="1"/>
          </p:cNvSpPr>
          <p:nvPr/>
        </p:nvSpPr>
        <p:spPr bwMode="auto">
          <a:xfrm>
            <a:off x="4352925" y="256698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29" name="Line 29"/>
          <p:cNvSpPr>
            <a:spLocks noChangeShapeType="1"/>
          </p:cNvSpPr>
          <p:nvPr/>
        </p:nvSpPr>
        <p:spPr bwMode="auto">
          <a:xfrm flipH="1" flipV="1">
            <a:off x="4641850" y="2566988"/>
            <a:ext cx="1588" cy="7889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30" name="Line 30"/>
          <p:cNvSpPr>
            <a:spLocks noChangeShapeType="1"/>
          </p:cNvSpPr>
          <p:nvPr/>
        </p:nvSpPr>
        <p:spPr bwMode="auto">
          <a:xfrm>
            <a:off x="4140200" y="536733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31" name="Line 31"/>
          <p:cNvSpPr>
            <a:spLocks noChangeShapeType="1"/>
          </p:cNvSpPr>
          <p:nvPr/>
        </p:nvSpPr>
        <p:spPr bwMode="auto">
          <a:xfrm>
            <a:off x="4427538" y="1412875"/>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32" name="Line 32"/>
          <p:cNvSpPr>
            <a:spLocks noChangeShapeType="1"/>
          </p:cNvSpPr>
          <p:nvPr/>
        </p:nvSpPr>
        <p:spPr bwMode="auto">
          <a:xfrm>
            <a:off x="4643438" y="1412875"/>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33" name="Line 33"/>
          <p:cNvSpPr>
            <a:spLocks noChangeShapeType="1"/>
          </p:cNvSpPr>
          <p:nvPr/>
        </p:nvSpPr>
        <p:spPr bwMode="auto">
          <a:xfrm>
            <a:off x="3421063" y="2349500"/>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1234" name="Group 34"/>
          <p:cNvGrpSpPr>
            <a:grpSpLocks/>
          </p:cNvGrpSpPr>
          <p:nvPr/>
        </p:nvGrpSpPr>
        <p:grpSpPr bwMode="auto">
          <a:xfrm>
            <a:off x="4427538" y="4359275"/>
            <a:ext cx="815975" cy="1439863"/>
            <a:chOff x="2789" y="2746"/>
            <a:chExt cx="514" cy="907"/>
          </a:xfrm>
        </p:grpSpPr>
        <p:sp>
          <p:nvSpPr>
            <p:cNvPr id="51235" name="Line 35"/>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36" name="Line 36"/>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37" name="Line 37"/>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38" name="Line 38"/>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39" name="Line 39"/>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40" name="Line 40"/>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1241" name="Text Box 41"/>
          <p:cNvSpPr txBox="1">
            <a:spLocks noChangeArrowheads="1"/>
          </p:cNvSpPr>
          <p:nvPr/>
        </p:nvSpPr>
        <p:spPr bwMode="auto">
          <a:xfrm>
            <a:off x="3635375" y="17732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51242" name="Text Box 42"/>
          <p:cNvSpPr txBox="1">
            <a:spLocks noChangeArrowheads="1"/>
          </p:cNvSpPr>
          <p:nvPr/>
        </p:nvSpPr>
        <p:spPr bwMode="auto">
          <a:xfrm>
            <a:off x="3635375" y="31416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51243" name="Text Box 43"/>
          <p:cNvSpPr txBox="1">
            <a:spLocks noChangeArrowheads="1"/>
          </p:cNvSpPr>
          <p:nvPr/>
        </p:nvSpPr>
        <p:spPr bwMode="auto">
          <a:xfrm>
            <a:off x="5364163" y="5516563"/>
            <a:ext cx="615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Qp2</a:t>
            </a:r>
          </a:p>
        </p:txBody>
      </p:sp>
      <p:sp>
        <p:nvSpPr>
          <p:cNvPr id="51244" name="Text Box 44"/>
          <p:cNvSpPr txBox="1">
            <a:spLocks noChangeArrowheads="1"/>
          </p:cNvSpPr>
          <p:nvPr/>
        </p:nvSpPr>
        <p:spPr bwMode="auto">
          <a:xfrm>
            <a:off x="4714875" y="2132013"/>
            <a:ext cx="615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Qn1</a:t>
            </a:r>
          </a:p>
        </p:txBody>
      </p:sp>
      <p:sp>
        <p:nvSpPr>
          <p:cNvPr id="51245" name="Text Box 45"/>
          <p:cNvSpPr txBox="1">
            <a:spLocks noChangeArrowheads="1"/>
          </p:cNvSpPr>
          <p:nvPr/>
        </p:nvSpPr>
        <p:spPr bwMode="auto">
          <a:xfrm>
            <a:off x="5651500" y="414972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51246" name="Line 46"/>
          <p:cNvSpPr>
            <a:spLocks noChangeShapeType="1"/>
          </p:cNvSpPr>
          <p:nvPr/>
        </p:nvSpPr>
        <p:spPr bwMode="auto">
          <a:xfrm flipV="1">
            <a:off x="4140200" y="5805487"/>
            <a:ext cx="1074738"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47" name="Line 47"/>
          <p:cNvSpPr>
            <a:spLocks noChangeShapeType="1"/>
          </p:cNvSpPr>
          <p:nvPr/>
        </p:nvSpPr>
        <p:spPr bwMode="auto">
          <a:xfrm>
            <a:off x="4572000" y="5805488"/>
            <a:ext cx="0" cy="576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48" name="Line 48"/>
          <p:cNvSpPr>
            <a:spLocks noChangeShapeType="1"/>
          </p:cNvSpPr>
          <p:nvPr/>
        </p:nvSpPr>
        <p:spPr bwMode="auto">
          <a:xfrm flipV="1">
            <a:off x="4427538" y="4221163"/>
            <a:ext cx="0" cy="936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49" name="Line 49"/>
          <p:cNvSpPr>
            <a:spLocks noChangeShapeType="1"/>
          </p:cNvSpPr>
          <p:nvPr/>
        </p:nvSpPr>
        <p:spPr bwMode="auto">
          <a:xfrm flipH="1">
            <a:off x="3924300" y="4221163"/>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50" name="Line 50"/>
          <p:cNvSpPr>
            <a:spLocks noChangeShapeType="1"/>
          </p:cNvSpPr>
          <p:nvPr/>
        </p:nvSpPr>
        <p:spPr bwMode="auto">
          <a:xfrm flipV="1">
            <a:off x="3924300" y="3573463"/>
            <a:ext cx="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51" name="Line 51"/>
          <p:cNvSpPr>
            <a:spLocks noChangeShapeType="1"/>
          </p:cNvSpPr>
          <p:nvPr/>
        </p:nvSpPr>
        <p:spPr bwMode="auto">
          <a:xfrm>
            <a:off x="3563938" y="2349500"/>
            <a:ext cx="0" cy="2808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52" name="Line 52"/>
          <p:cNvSpPr>
            <a:spLocks noChangeShapeType="1"/>
          </p:cNvSpPr>
          <p:nvPr/>
        </p:nvSpPr>
        <p:spPr bwMode="auto">
          <a:xfrm>
            <a:off x="3563938" y="5157788"/>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24" name="Oval 24"/>
          <p:cNvSpPr>
            <a:spLocks noChangeArrowheads="1"/>
          </p:cNvSpPr>
          <p:nvPr/>
        </p:nvSpPr>
        <p:spPr bwMode="auto">
          <a:xfrm flipH="1">
            <a:off x="4787900" y="5084763"/>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213" name="Oval 13"/>
          <p:cNvSpPr>
            <a:spLocks noChangeArrowheads="1"/>
          </p:cNvSpPr>
          <p:nvPr/>
        </p:nvSpPr>
        <p:spPr bwMode="auto">
          <a:xfrm flipH="1">
            <a:off x="3708400" y="5084763"/>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253" name="Text Box 53"/>
          <p:cNvSpPr txBox="1">
            <a:spLocks noChangeArrowheads="1"/>
          </p:cNvSpPr>
          <p:nvPr/>
        </p:nvSpPr>
        <p:spPr bwMode="auto">
          <a:xfrm>
            <a:off x="0" y="3789363"/>
            <a:ext cx="320040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このため</a:t>
            </a:r>
            <a:r>
              <a:rPr lang="en-US" altLang="ja-JP"/>
              <a:t>CMOS</a:t>
            </a:r>
            <a:r>
              <a:rPr lang="ja-JP" altLang="en-US"/>
              <a:t>では</a:t>
            </a:r>
          </a:p>
          <a:p>
            <a:r>
              <a:rPr lang="ja-JP" altLang="en-US"/>
              <a:t>反転回路（</a:t>
            </a:r>
            <a:r>
              <a:rPr lang="en-US" altLang="ja-JP"/>
              <a:t>NOT</a:t>
            </a:r>
            <a:r>
              <a:rPr lang="ja-JP" altLang="en-US"/>
              <a:t>、</a:t>
            </a:r>
            <a:r>
              <a:rPr lang="en-US" altLang="ja-JP"/>
              <a:t>NAND,NOR)</a:t>
            </a:r>
          </a:p>
          <a:p>
            <a:r>
              <a:rPr lang="ja-JP" altLang="en-US"/>
              <a:t>しか作れない</a:t>
            </a:r>
          </a:p>
          <a:p>
            <a:endParaRPr lang="ja-JP" altLang="en-US"/>
          </a:p>
          <a:p>
            <a:r>
              <a:rPr lang="ja-JP" altLang="en-US"/>
              <a:t>じゃ</a:t>
            </a:r>
            <a:r>
              <a:rPr lang="en-US" altLang="ja-JP"/>
              <a:t>AND</a:t>
            </a:r>
            <a:r>
              <a:rPr lang="ja-JP" altLang="en-US"/>
              <a:t>はどうするの？</a:t>
            </a:r>
          </a:p>
          <a:p>
            <a:endParaRPr lang="ja-JP" altLang="en-US"/>
          </a:p>
          <a:p>
            <a:r>
              <a:rPr lang="en-US" altLang="ja-JP"/>
              <a:t>NAND</a:t>
            </a:r>
            <a:r>
              <a:rPr lang="ja-JP" altLang="en-US"/>
              <a:t>＋</a:t>
            </a:r>
            <a:r>
              <a:rPr lang="en-US" altLang="ja-JP"/>
              <a:t>NOT</a:t>
            </a:r>
            <a:r>
              <a:rPr lang="ja-JP" altLang="en-US"/>
              <a:t>でいいじゃないか</a:t>
            </a:r>
          </a:p>
        </p:txBody>
      </p:sp>
      <p:sp>
        <p:nvSpPr>
          <p:cNvPr id="51254" name="Rectangle 54"/>
          <p:cNvSpPr>
            <a:spLocks noGrp="1" noChangeArrowheads="1"/>
          </p:cNvSpPr>
          <p:nvPr>
            <p:ph type="title"/>
          </p:nvPr>
        </p:nvSpPr>
        <p:spPr>
          <a:xfrm>
            <a:off x="323850" y="-90488"/>
            <a:ext cx="8229600" cy="1143001"/>
          </a:xfrm>
          <a:noFill/>
          <a:ln/>
        </p:spPr>
        <p:txBody>
          <a:bodyPr/>
          <a:lstStyle/>
          <a:p>
            <a:r>
              <a:rPr lang="ja-JP" altLang="en-US"/>
              <a:t>この</a:t>
            </a:r>
            <a:r>
              <a:rPr lang="en-US" altLang="ja-JP"/>
              <a:t>AND</a:t>
            </a:r>
            <a:r>
              <a:rPr lang="ja-JP" altLang="en-US"/>
              <a:t>回路は使い物にならない</a:t>
            </a:r>
          </a:p>
        </p:txBody>
      </p:sp>
      <p:sp>
        <p:nvSpPr>
          <p:cNvPr id="51255" name="Text Box 55"/>
          <p:cNvSpPr txBox="1">
            <a:spLocks noChangeArrowheads="1"/>
          </p:cNvSpPr>
          <p:nvPr/>
        </p:nvSpPr>
        <p:spPr bwMode="auto">
          <a:xfrm>
            <a:off x="5487988" y="2873375"/>
            <a:ext cx="238238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苦手は</a:t>
            </a:r>
            <a:r>
              <a:rPr lang="en-US" altLang="ja-JP" dirty="0"/>
              <a:t>H</a:t>
            </a:r>
            <a:r>
              <a:rPr lang="ja-JP" altLang="en-US" dirty="0"/>
              <a:t>レベルの伝達</a:t>
            </a:r>
          </a:p>
          <a:p>
            <a:r>
              <a:rPr lang="en-US" altLang="ja-JP" dirty="0" err="1"/>
              <a:t>L→H</a:t>
            </a:r>
            <a:r>
              <a:rPr lang="ja-JP" altLang="en-US" dirty="0"/>
              <a:t>は遅い</a:t>
            </a:r>
          </a:p>
        </p:txBody>
      </p:sp>
      <p:sp>
        <p:nvSpPr>
          <p:cNvPr id="51256" name="Text Box 56"/>
          <p:cNvSpPr txBox="1">
            <a:spLocks noChangeArrowheads="1"/>
          </p:cNvSpPr>
          <p:nvPr/>
        </p:nvSpPr>
        <p:spPr bwMode="auto">
          <a:xfrm>
            <a:off x="5580063" y="4724400"/>
            <a:ext cx="23439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苦手は</a:t>
            </a:r>
            <a:r>
              <a:rPr lang="en-US" altLang="ja-JP" dirty="0"/>
              <a:t>L</a:t>
            </a:r>
            <a:r>
              <a:rPr lang="ja-JP" altLang="en-US" dirty="0"/>
              <a:t>レベルの伝達</a:t>
            </a:r>
          </a:p>
          <a:p>
            <a:r>
              <a:rPr lang="en-US" altLang="ja-JP" dirty="0" err="1"/>
              <a:t>H→L</a:t>
            </a:r>
            <a:r>
              <a:rPr lang="ja-JP" altLang="en-US" dirty="0"/>
              <a:t>は遅い</a:t>
            </a:r>
          </a:p>
        </p:txBody>
      </p:sp>
      <p:sp>
        <p:nvSpPr>
          <p:cNvPr id="55" name="楕円 54"/>
          <p:cNvSpPr/>
          <p:nvPr/>
        </p:nvSpPr>
        <p:spPr>
          <a:xfrm>
            <a:off x="3492550" y="2276872"/>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p:cNvSpPr/>
          <p:nvPr/>
        </p:nvSpPr>
        <p:spPr>
          <a:xfrm>
            <a:off x="3852590" y="3499867"/>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p:cNvSpPr/>
          <p:nvPr/>
        </p:nvSpPr>
        <p:spPr>
          <a:xfrm>
            <a:off x="4572000" y="4293096"/>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p:cNvSpPr/>
          <p:nvPr/>
        </p:nvSpPr>
        <p:spPr>
          <a:xfrm>
            <a:off x="4499992" y="5732115"/>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p:cNvSpPr/>
          <p:nvPr/>
        </p:nvSpPr>
        <p:spPr>
          <a:xfrm>
            <a:off x="4572000" y="1340768"/>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オーディオ 1">
            <a:hlinkClick r:id="" action="ppaction://media"/>
            <a:extLst>
              <a:ext uri="{FF2B5EF4-FFF2-40B4-BE49-F238E27FC236}">
                <a16:creationId xmlns:a16="http://schemas.microsoft.com/office/drawing/2014/main" id="{24FE7A1C-D4A5-44B6-BCF3-39487B946D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87944008"/>
      </p:ext>
    </p:extLst>
  </p:cSld>
  <p:clrMapOvr>
    <a:masterClrMapping/>
  </p:clrMapOvr>
  <mc:AlternateContent xmlns:mc="http://schemas.openxmlformats.org/markup-compatibility/2006" xmlns:p14="http://schemas.microsoft.com/office/powerpoint/2010/main">
    <mc:Choice Requires="p14">
      <p:transition spd="slow" p14:dur="2000" advTm="67850"/>
    </mc:Choice>
    <mc:Fallback xmlns="">
      <p:transition spd="slow" advTm="67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22" x="3181350" y="3694113"/>
          <p14:tracePt t="1129" x="3382963" y="3694113"/>
          <p14:tracePt t="1138" x="3656013" y="3694113"/>
          <p14:tracePt t="1147" x="4029075" y="3694113"/>
          <p14:tracePt t="1153" x="4476750" y="3694113"/>
          <p14:tracePt t="1161" x="4876800" y="3694113"/>
          <p14:tracePt t="1168" x="5324475" y="3694113"/>
          <p14:tracePt t="1177" x="5661025" y="3694113"/>
          <p14:tracePt t="1184" x="5999163" y="3694113"/>
          <p14:tracePt t="1192" x="6181725" y="3694113"/>
          <p14:tracePt t="1200" x="6362700" y="3694113"/>
          <p14:tracePt t="1208" x="6454775" y="3694113"/>
          <p14:tracePt t="1217" x="6491288" y="3694113"/>
          <p14:tracePt t="1466" x="6500813" y="3675063"/>
          <p14:tracePt t="1472" x="6500813" y="3648075"/>
          <p14:tracePt t="1480" x="6491288" y="3629025"/>
          <p14:tracePt t="1488" x="6481763" y="3611563"/>
          <p14:tracePt t="1496" x="6472238" y="3602038"/>
          <p14:tracePt t="1504" x="6464300" y="3584575"/>
          <p14:tracePt t="1512" x="6454775" y="3584575"/>
          <p14:tracePt t="1520" x="6435725" y="3584575"/>
          <p14:tracePt t="1528" x="6399213" y="3584575"/>
          <p14:tracePt t="1578" x="6381750" y="3584575"/>
          <p14:tracePt t="1794" x="6381750" y="3592513"/>
          <p14:tracePt t="1818" x="6381750" y="3602038"/>
          <p14:tracePt t="1826" x="6391275" y="3629025"/>
          <p14:tracePt t="1842" x="6399213" y="3629025"/>
          <p14:tracePt t="1874" x="6399213" y="3638550"/>
          <p14:tracePt t="1905" x="6408738" y="3638550"/>
          <p14:tracePt t="1913" x="6435725" y="3665538"/>
          <p14:tracePt t="1922" x="6491288" y="3665538"/>
          <p14:tracePt t="1931" x="6554788" y="3684588"/>
          <p14:tracePt t="1938" x="6700838" y="3721100"/>
          <p14:tracePt t="1948" x="6873875" y="3803650"/>
          <p14:tracePt t="1954" x="6919913" y="3821113"/>
          <p14:tracePt t="1978" x="6800850" y="3821113"/>
          <p14:tracePt t="1985" x="6581775" y="3821113"/>
          <p14:tracePt t="1992" x="6454775" y="3821113"/>
          <p14:tracePt t="2000" x="6345238" y="3821113"/>
          <p14:tracePt t="2008" x="6299200" y="3821113"/>
          <p14:tracePt t="2016" x="6291263" y="3821113"/>
          <p14:tracePt t="2032" x="6281738" y="3821113"/>
          <p14:tracePt t="2138" x="6262688" y="3848100"/>
          <p14:tracePt t="2145" x="6254750" y="3857625"/>
          <p14:tracePt t="2162" x="6226175" y="3867150"/>
          <p14:tracePt t="2169" x="6218238" y="3867150"/>
          <p14:tracePt t="2178" x="6208713" y="3867150"/>
          <p14:tracePt t="2266" x="6199188" y="3867150"/>
          <p14:tracePt t="2274" x="6181725" y="3867150"/>
          <p14:tracePt t="2281" x="6162675" y="3867150"/>
          <p14:tracePt t="2297" x="6153150" y="3867150"/>
          <p14:tracePt t="2305" x="6126163" y="3867150"/>
          <p14:tracePt t="2314" x="6116638" y="3867150"/>
          <p14:tracePt t="2322" x="6108700" y="3867150"/>
          <p14:tracePt t="2328" x="6080125" y="3867150"/>
          <p14:tracePt t="2336" x="6072188" y="3867150"/>
          <p14:tracePt t="2352" x="6053138" y="3867150"/>
          <p14:tracePt t="2361" x="6043613" y="3867150"/>
          <p14:tracePt t="2368" x="6035675" y="3867150"/>
          <p14:tracePt t="2378" x="6026150" y="3867150"/>
          <p14:tracePt t="2384" x="6007100" y="3867150"/>
          <p14:tracePt t="2401" x="5999163" y="3867150"/>
          <p14:tracePt t="2417" x="5989638" y="3867150"/>
          <p14:tracePt t="2425" x="5962650" y="3875088"/>
          <p14:tracePt t="2449" x="5943600" y="3894138"/>
          <p14:tracePt t="2538" x="5926138" y="3894138"/>
          <p14:tracePt t="2545" x="5907088" y="3894138"/>
          <p14:tracePt t="2552" x="5889625" y="3894138"/>
          <p14:tracePt t="2561" x="5870575" y="3875088"/>
          <p14:tracePt t="2568" x="5862638" y="3867150"/>
          <p14:tracePt t="2577" x="5843588" y="3840163"/>
          <p14:tracePt t="2584" x="5826125" y="3811588"/>
          <p14:tracePt t="2600" x="5807075" y="3794125"/>
          <p14:tracePt t="2617" x="5807075" y="3775075"/>
          <p14:tracePt t="2633" x="5797550" y="3757613"/>
          <p14:tracePt t="3242" x="5780088" y="3757613"/>
          <p14:tracePt t="3258" x="5770563" y="3757613"/>
          <p14:tracePt t="3264" x="5753100" y="3748088"/>
          <p14:tracePt t="3272" x="5743575" y="3748088"/>
          <p14:tracePt t="3280" x="5724525" y="3748088"/>
          <p14:tracePt t="3289" x="5688013" y="3748088"/>
          <p14:tracePt t="3298" x="5643563" y="3748088"/>
          <p14:tracePt t="3305" x="5580063" y="3748088"/>
          <p14:tracePt t="3314" x="5487988" y="3748088"/>
          <p14:tracePt t="3321" x="5424488" y="3748088"/>
          <p14:tracePt t="3330" x="5314950" y="3748088"/>
          <p14:tracePt t="3337" x="5268913" y="3767138"/>
          <p14:tracePt t="3347" x="5195888" y="3775075"/>
          <p14:tracePt t="3353" x="5178425" y="3775075"/>
          <p14:tracePt t="3364" x="5141913" y="3775075"/>
          <p14:tracePt t="3369" x="5105400" y="3775075"/>
          <p14:tracePt t="3380" x="5086350" y="3784600"/>
          <p14:tracePt t="3396" x="5068888" y="3784600"/>
          <p14:tracePt t="3425" x="5059363" y="3784600"/>
          <p14:tracePt t="3449" x="5049838" y="3784600"/>
          <p14:tracePt t="3457" x="5041900" y="3784600"/>
          <p14:tracePt t="3465" x="5022850" y="3784600"/>
          <p14:tracePt t="3482" x="5014913" y="3784600"/>
          <p14:tracePt t="3489" x="5005388" y="3775075"/>
          <p14:tracePt t="3497" x="4995863" y="3767138"/>
          <p14:tracePt t="3682" x="4995863" y="3775075"/>
          <p14:tracePt t="3760" x="4978400" y="3803650"/>
          <p14:tracePt t="3768" x="4968875" y="3821113"/>
          <p14:tracePt t="3777" x="4959350" y="3867150"/>
          <p14:tracePt t="3784" x="4949825" y="3884613"/>
          <p14:tracePt t="3793" x="4932363" y="3911600"/>
          <p14:tracePt t="3801" x="4922838" y="3930650"/>
          <p14:tracePt t="3809" x="4905375" y="3967163"/>
          <p14:tracePt t="3826" x="4895850" y="3976688"/>
          <p14:tracePt t="3833" x="4886325" y="3984625"/>
          <p14:tracePt t="3841" x="4868863" y="3984625"/>
          <p14:tracePt t="3849" x="4849813" y="3984625"/>
          <p14:tracePt t="3857" x="4840288" y="3984625"/>
          <p14:tracePt t="3865" x="4822825" y="3984625"/>
          <p14:tracePt t="3873" x="4786313" y="3984625"/>
          <p14:tracePt t="3884" x="4730750" y="3984625"/>
          <p14:tracePt t="3890" x="4676775" y="3984625"/>
          <p14:tracePt t="3896" x="4622800" y="3984625"/>
          <p14:tracePt t="3905" x="4530725" y="3984625"/>
          <p14:tracePt t="3913" x="4413250" y="3948113"/>
          <p14:tracePt t="3920" x="4340225" y="3948113"/>
          <p14:tracePt t="3929" x="4221163" y="3921125"/>
          <p14:tracePt t="3936" x="4129088" y="3884613"/>
          <p14:tracePt t="3944" x="4011613" y="3857625"/>
          <p14:tracePt t="3952" x="3911600" y="3794125"/>
          <p14:tracePt t="3961" x="3819525" y="3784600"/>
          <p14:tracePt t="3968" x="3765550" y="3775075"/>
          <p14:tracePt t="3977" x="3719513" y="3757613"/>
          <p14:tracePt t="3984" x="3702050" y="3748088"/>
          <p14:tracePt t="3992" x="3692525" y="3748088"/>
          <p14:tracePt t="4090" x="3683000" y="3748088"/>
          <p14:tracePt t="4097" x="3636963" y="3738563"/>
          <p14:tracePt t="4106" x="3592513" y="3730625"/>
          <p14:tracePt t="4115" x="3546475" y="3694113"/>
          <p14:tracePt t="4122" x="3446463" y="3657600"/>
          <p14:tracePt t="4131" x="3382963" y="3611563"/>
          <p14:tracePt t="4138" x="3281363" y="3548063"/>
          <p14:tracePt t="4147" x="3217863" y="3475038"/>
          <p14:tracePt t="4154" x="3163888" y="3429000"/>
          <p14:tracePt t="4164" x="3136900" y="3392488"/>
          <p14:tracePt t="4170" x="3108325" y="3346450"/>
          <p14:tracePt t="4180" x="3071813" y="3282950"/>
          <p14:tracePt t="4186" x="3044825" y="3192463"/>
          <p14:tracePt t="4196" x="3017838" y="3109913"/>
          <p14:tracePt t="4201" x="3008313" y="3036888"/>
          <p14:tracePt t="4209" x="2998788" y="2990850"/>
          <p14:tracePt t="4217" x="2998788" y="2936875"/>
          <p14:tracePt t="4225" x="2998788" y="2863850"/>
          <p14:tracePt t="4233" x="2998788" y="2817813"/>
          <p14:tracePt t="4241" x="2998788" y="2763838"/>
          <p14:tracePt t="4249" x="2998788" y="2690813"/>
          <p14:tracePt t="4257" x="3027363" y="2644775"/>
          <p14:tracePt t="4265" x="3054350" y="2544763"/>
          <p14:tracePt t="4273" x="3081338" y="2435225"/>
          <p14:tracePt t="4281" x="3117850" y="2335213"/>
          <p14:tracePt t="4289" x="3163888" y="2243138"/>
          <p14:tracePt t="4297" x="3208338" y="2143125"/>
          <p14:tracePt t="4305" x="3263900" y="2043113"/>
          <p14:tracePt t="4313" x="3317875" y="1960563"/>
          <p14:tracePt t="4321" x="3382963" y="1878013"/>
          <p14:tracePt t="4330" x="3446463" y="1841500"/>
          <p14:tracePt t="4337" x="3519488" y="1787525"/>
          <p14:tracePt t="4346" x="3600450" y="1731963"/>
          <p14:tracePt t="4353" x="3656013" y="1704975"/>
          <p14:tracePt t="4363" x="3756025" y="1660525"/>
          <p14:tracePt t="4368" x="3902075" y="1631950"/>
          <p14:tracePt t="4378" x="4002088" y="1604963"/>
          <p14:tracePt t="4384" x="4184650" y="1577975"/>
          <p14:tracePt t="4392" x="4367213" y="1531938"/>
          <p14:tracePt t="4400" x="4513263" y="1514475"/>
          <p14:tracePt t="4408" x="4659313" y="1504950"/>
          <p14:tracePt t="4416" x="4840288" y="1485900"/>
          <p14:tracePt t="4424" x="4995863" y="1458913"/>
          <p14:tracePt t="4432" x="5122863" y="1441450"/>
          <p14:tracePt t="4440" x="5232400" y="1441450"/>
          <p14:tracePt t="4448" x="5305425" y="1431925"/>
          <p14:tracePt t="4457" x="5368925" y="1431925"/>
          <p14:tracePt t="4465" x="5441950" y="1431925"/>
          <p14:tracePt t="4473" x="5478463" y="1431925"/>
          <p14:tracePt t="4482" x="5534025" y="1431925"/>
          <p14:tracePt t="4489" x="5580063" y="1458913"/>
          <p14:tracePt t="4497" x="5624513" y="1477963"/>
          <p14:tracePt t="4505" x="5697538" y="1531938"/>
          <p14:tracePt t="4513" x="5743575" y="1577975"/>
          <p14:tracePt t="4521" x="5789613" y="1614488"/>
          <p14:tracePt t="4530" x="5862638" y="1697038"/>
          <p14:tracePt t="4537" x="5916613" y="1768475"/>
          <p14:tracePt t="4547" x="5935663" y="1824038"/>
          <p14:tracePt t="4553" x="5980113" y="1906588"/>
          <p14:tracePt t="4563" x="6016625" y="1987550"/>
          <p14:tracePt t="4569" x="6043613" y="2033588"/>
          <p14:tracePt t="4580" x="6062663" y="2116138"/>
          <p14:tracePt t="4585" x="6089650" y="2160588"/>
          <p14:tracePt t="4597" x="6089650" y="2216150"/>
          <p14:tracePt t="4601" x="6099175" y="2243138"/>
          <p14:tracePt t="4609" x="6108700" y="2270125"/>
          <p14:tracePt t="4617" x="6108700" y="2306638"/>
          <p14:tracePt t="4625" x="6108700" y="2316163"/>
          <p14:tracePt t="4633" x="6116638" y="2352675"/>
          <p14:tracePt t="4641" x="6116638" y="2379663"/>
          <p14:tracePt t="4649" x="6116638" y="2408238"/>
          <p14:tracePt t="4657" x="6145213" y="2462213"/>
          <p14:tracePt t="4665" x="6145213" y="2525713"/>
          <p14:tracePt t="4673" x="6145213" y="2562225"/>
          <p14:tracePt t="4682" x="6145213" y="2635250"/>
          <p14:tracePt t="4689" x="6145213" y="2708275"/>
          <p14:tracePt t="4698" x="6145213" y="2800350"/>
          <p14:tracePt t="4704" x="6145213" y="2909888"/>
          <p14:tracePt t="4712" x="6145213" y="3017838"/>
          <p14:tracePt t="4720" x="6145213" y="3127375"/>
          <p14:tracePt t="4728" x="6145213" y="3219450"/>
          <p14:tracePt t="4736" x="6126163" y="3302000"/>
          <p14:tracePt t="4744" x="6108700" y="3375025"/>
          <p14:tracePt t="4752" x="6089650" y="3419475"/>
          <p14:tracePt t="4761" x="6062663" y="3482975"/>
          <p14:tracePt t="4768" x="6053138" y="3511550"/>
          <p14:tracePt t="4778" x="6026150" y="3548063"/>
          <p14:tracePt t="4795" x="6007100" y="3575050"/>
          <p14:tracePt t="4809" x="5980113" y="3584575"/>
          <p14:tracePt t="4825" x="5980113" y="3592513"/>
          <p14:tracePt t="4841" x="5935663" y="3611563"/>
          <p14:tracePt t="4849" x="5916613" y="3629025"/>
          <p14:tracePt t="4857" x="5880100" y="3657600"/>
          <p14:tracePt t="4866" x="5843588" y="3675063"/>
          <p14:tracePt t="4874" x="5816600" y="3694113"/>
          <p14:tracePt t="4882" x="5770563" y="3702050"/>
          <p14:tracePt t="4890" x="5724525" y="3738563"/>
          <p14:tracePt t="4897" x="5680075" y="3748088"/>
          <p14:tracePt t="4905" x="5653088" y="3757613"/>
          <p14:tracePt t="4913" x="5624513" y="3757613"/>
          <p14:tracePt t="4921" x="5607050" y="3775075"/>
          <p14:tracePt t="4930" x="5561013" y="3794125"/>
          <p14:tracePt t="4937" x="5534025" y="3794125"/>
          <p14:tracePt t="4946" x="5507038" y="3803650"/>
          <p14:tracePt t="4952" x="5461000" y="3811588"/>
          <p14:tracePt t="4961" x="5397500" y="3840163"/>
          <p14:tracePt t="4968" x="5360988" y="3848100"/>
          <p14:tracePt t="4980" x="5260975" y="3857625"/>
          <p14:tracePt t="4984" x="5205413" y="3857625"/>
          <p14:tracePt t="4993" x="5114925" y="3875088"/>
          <p14:tracePt t="5000" x="5041900" y="3875088"/>
          <p14:tracePt t="5008" x="4941888" y="3903663"/>
          <p14:tracePt t="5016" x="4832350" y="3911600"/>
          <p14:tracePt t="5024" x="4730750" y="3940175"/>
          <p14:tracePt t="5032" x="4586288" y="3976688"/>
          <p14:tracePt t="5041" x="4440238" y="3984625"/>
          <p14:tracePt t="5049" x="4311650" y="4003675"/>
          <p14:tracePt t="5057" x="4165600" y="4003675"/>
          <p14:tracePt t="5065" x="4021138" y="4013200"/>
          <p14:tracePt t="5073" x="3856038" y="4013200"/>
          <p14:tracePt t="5080" x="3656013" y="4013200"/>
          <p14:tracePt t="5089" x="3490913" y="4013200"/>
          <p14:tracePt t="5096" x="3327400" y="4013200"/>
          <p14:tracePt t="5105" x="3181350" y="4013200"/>
          <p14:tracePt t="5113" x="2998788" y="3967163"/>
          <p14:tracePt t="5121" x="2852738" y="3930650"/>
          <p14:tracePt t="5128" x="2735263" y="3875088"/>
          <p14:tracePt t="5137" x="2606675" y="3848100"/>
          <p14:tracePt t="5145" x="2506663" y="3794125"/>
          <p14:tracePt t="5153" x="2389188" y="3730625"/>
          <p14:tracePt t="5162" x="2270125" y="3675063"/>
          <p14:tracePt t="5169" x="2224088" y="3638550"/>
          <p14:tracePt t="5179" x="2143125" y="3584575"/>
          <p14:tracePt t="5185" x="2097088" y="3538538"/>
          <p14:tracePt t="5195" x="2041525" y="3502025"/>
          <p14:tracePt t="5201" x="2024063" y="3475038"/>
          <p14:tracePt t="5209" x="2005013" y="3446463"/>
          <p14:tracePt t="5217" x="1997075" y="3429000"/>
          <p14:tracePt t="5225" x="1987550" y="3402013"/>
          <p14:tracePt t="5233" x="1960563" y="3355975"/>
          <p14:tracePt t="5241" x="1960563" y="3328988"/>
          <p14:tracePt t="5249" x="1951038" y="3292475"/>
          <p14:tracePt t="5257" x="1951038" y="3255963"/>
          <p14:tracePt t="5265" x="1951038" y="3228975"/>
          <p14:tracePt t="5273" x="1951038" y="3173413"/>
          <p14:tracePt t="5281" x="1951038" y="3127375"/>
          <p14:tracePt t="5289" x="1951038" y="3090863"/>
          <p14:tracePt t="5297" x="1968500" y="3046413"/>
          <p14:tracePt t="5305" x="1987550" y="3000375"/>
          <p14:tracePt t="5313" x="2014538" y="2954338"/>
          <p14:tracePt t="5321" x="2051050" y="2854325"/>
          <p14:tracePt t="5330" x="2106613" y="2771775"/>
          <p14:tracePt t="5337" x="2197100" y="2671763"/>
          <p14:tracePt t="5346" x="2260600" y="2608263"/>
          <p14:tracePt t="5353" x="2352675" y="2489200"/>
          <p14:tracePt t="5362" x="2433638" y="2389188"/>
          <p14:tracePt t="5369" x="2525713" y="2298700"/>
          <p14:tracePt t="5379" x="2606675" y="2216150"/>
          <p14:tracePt t="5385" x="2689225" y="2133600"/>
          <p14:tracePt t="5395" x="2781300" y="2033588"/>
          <p14:tracePt t="5401" x="2917825" y="1924050"/>
          <p14:tracePt t="5409" x="3071813" y="1814513"/>
          <p14:tracePt t="5417" x="3171825" y="1741488"/>
          <p14:tracePt t="5425" x="3309938" y="1687513"/>
          <p14:tracePt t="5433" x="3427413" y="1595438"/>
          <p14:tracePt t="5441" x="3592513" y="1522413"/>
          <p14:tracePt t="5449" x="3765550" y="1458913"/>
          <p14:tracePt t="5457" x="3911600" y="1431925"/>
          <p14:tracePt t="5465" x="4021138" y="1385888"/>
          <p14:tracePt t="5473" x="4157663" y="1358900"/>
          <p14:tracePt t="5482" x="4284663" y="1339850"/>
          <p14:tracePt t="5489" x="4394200" y="1339850"/>
          <p14:tracePt t="5496" x="4521200" y="1339850"/>
          <p14:tracePt t="5505" x="4649788" y="1339850"/>
          <p14:tracePt t="5513" x="4776788" y="1349375"/>
          <p14:tracePt t="5521" x="4876800" y="1385888"/>
          <p14:tracePt t="5529" x="5005388" y="1449388"/>
          <p14:tracePt t="5537" x="5068888" y="1485900"/>
          <p14:tracePt t="5546" x="5168900" y="1558925"/>
          <p14:tracePt t="5553" x="5241925" y="1614488"/>
          <p14:tracePt t="5563" x="5305425" y="1697038"/>
          <p14:tracePt t="5569" x="5378450" y="1778000"/>
          <p14:tracePt t="5579" x="5434013" y="1860550"/>
          <p14:tracePt t="5585" x="5470525" y="1943100"/>
          <p14:tracePt t="5596" x="5497513" y="2024063"/>
          <p14:tracePt t="5601" x="5543550" y="2097088"/>
          <p14:tracePt t="5609" x="5551488" y="2179638"/>
          <p14:tracePt t="5617" x="5580063" y="2243138"/>
          <p14:tracePt t="5625" x="5597525" y="2289175"/>
          <p14:tracePt t="5633" x="5607050" y="2316163"/>
          <p14:tracePt t="5641" x="5624513" y="2343150"/>
          <p14:tracePt t="5649" x="5624513" y="2352675"/>
          <p14:tracePt t="5657" x="5624513" y="2362200"/>
          <p14:tracePt t="5665" x="5643563" y="2379663"/>
          <p14:tracePt t="5673" x="5643563" y="2389188"/>
          <p14:tracePt t="5689" x="5653088" y="2408238"/>
          <p14:tracePt t="5705" x="5661025" y="2444750"/>
          <p14:tracePt t="5712" x="5661025" y="2462213"/>
          <p14:tracePt t="5721" x="5670550" y="2498725"/>
          <p14:tracePt t="5729" x="5697538" y="2535238"/>
          <p14:tracePt t="5737" x="5707063" y="2562225"/>
          <p14:tracePt t="5746" x="5724525" y="2608263"/>
          <p14:tracePt t="5753" x="5753100" y="2654300"/>
          <p14:tracePt t="5762" x="5761038" y="2690813"/>
          <p14:tracePt t="5769" x="5770563" y="2717800"/>
          <p14:tracePt t="5779" x="5789613" y="2763838"/>
          <p14:tracePt t="5785" x="5797550" y="2800350"/>
          <p14:tracePt t="5795" x="5816600" y="2827338"/>
          <p14:tracePt t="5801" x="5816600" y="2854325"/>
          <p14:tracePt t="5809" x="5816600" y="2863850"/>
          <p14:tracePt t="5817" x="5816600" y="2890838"/>
          <p14:tracePt t="5825" x="5816600" y="2909888"/>
          <p14:tracePt t="5833" x="5816600" y="2927350"/>
          <p14:tracePt t="5841" x="5826125" y="2946400"/>
          <p14:tracePt t="5849" x="5826125" y="2973388"/>
          <p14:tracePt t="5857" x="5853113" y="3000375"/>
          <p14:tracePt t="5865" x="5862638" y="3046413"/>
          <p14:tracePt t="5873" x="5862638" y="3082925"/>
          <p14:tracePt t="5882" x="5862638" y="3119438"/>
          <p14:tracePt t="5889" x="5862638" y="3155950"/>
          <p14:tracePt t="5897" x="5862638" y="3200400"/>
          <p14:tracePt t="5905" x="5862638" y="3228975"/>
          <p14:tracePt t="5913" x="5862638" y="3246438"/>
          <p14:tracePt t="5921" x="5862638" y="3265488"/>
          <p14:tracePt t="5929" x="5862638" y="3273425"/>
          <p14:tracePt t="5937" x="5862638" y="3292475"/>
          <p14:tracePt t="5946" x="5862638" y="3302000"/>
          <p14:tracePt t="5953" x="5843588" y="3328988"/>
          <p14:tracePt t="5962" x="5834063" y="3346450"/>
          <p14:tracePt t="5969" x="5816600" y="3355975"/>
          <p14:tracePt t="5979" x="5780088" y="3392488"/>
          <p14:tracePt t="5985" x="5734050" y="3429000"/>
          <p14:tracePt t="5995" x="5688013" y="3465513"/>
          <p14:tracePt t="6001" x="5607050" y="3502025"/>
          <p14:tracePt t="6009" x="5534025" y="3529013"/>
          <p14:tracePt t="6017" x="5414963" y="3575050"/>
          <p14:tracePt t="6025" x="5334000" y="3611563"/>
          <p14:tracePt t="6032" x="5187950" y="3657600"/>
          <p14:tracePt t="6040" x="5068888" y="3665538"/>
          <p14:tracePt t="6048" x="4978400" y="3711575"/>
          <p14:tracePt t="6056" x="4832350" y="3730625"/>
          <p14:tracePt t="6064" x="4649788" y="3738563"/>
          <p14:tracePt t="6072" x="4484688" y="3738563"/>
          <p14:tracePt t="6080" x="4303713" y="3738563"/>
          <p14:tracePt t="6088" x="4157663" y="3738563"/>
          <p14:tracePt t="6096" x="4011613" y="3738563"/>
          <p14:tracePt t="6105" x="3865563" y="3738563"/>
          <p14:tracePt t="6112" x="3746500" y="3694113"/>
          <p14:tracePt t="6121" x="3619500" y="3648075"/>
          <p14:tracePt t="6128" x="3519488" y="3621088"/>
          <p14:tracePt t="6137" x="3436938" y="3584575"/>
          <p14:tracePt t="6145" x="3382963" y="3556000"/>
          <p14:tracePt t="6153" x="3336925" y="3548063"/>
          <p14:tracePt t="6162" x="3273425" y="3519488"/>
          <p14:tracePt t="6169" x="3244850" y="3519488"/>
          <p14:tracePt t="6179" x="3227388" y="3519488"/>
          <p14:tracePt t="6185" x="3208338" y="3519488"/>
          <p14:tracePt t="6195" x="3181350" y="3519488"/>
          <p14:tracePt t="6201" x="3154363" y="3519488"/>
          <p14:tracePt t="6209" x="3108325" y="3548063"/>
          <p14:tracePt t="6217" x="3071813" y="3592513"/>
          <p14:tracePt t="6225" x="3035300" y="3629025"/>
          <p14:tracePt t="6233" x="3008313" y="3675063"/>
          <p14:tracePt t="6241" x="2998788" y="3694113"/>
          <p14:tracePt t="6249" x="2962275" y="3721100"/>
          <p14:tracePt t="6257" x="2954338" y="3738563"/>
          <p14:tracePt t="6265" x="2944813" y="3757613"/>
          <p14:tracePt t="6346" x="2935288" y="3757613"/>
          <p14:tracePt t="6362" x="2917825" y="3757613"/>
          <p14:tracePt t="6370" x="2898775" y="3730625"/>
          <p14:tracePt t="6378" x="2898775" y="3665538"/>
          <p14:tracePt t="6385" x="2852738" y="3575050"/>
          <p14:tracePt t="6396" x="2825750" y="3455988"/>
          <p14:tracePt t="6402" x="2798763" y="3346450"/>
          <p14:tracePt t="6410" x="2771775" y="3200400"/>
          <p14:tracePt t="6417" x="2752725" y="3027363"/>
          <p14:tracePt t="6425" x="2725738" y="2900363"/>
          <p14:tracePt t="6433" x="2725738" y="2827338"/>
          <p14:tracePt t="6441" x="2725738" y="2698750"/>
          <p14:tracePt t="6449" x="2725738" y="2608263"/>
          <p14:tracePt t="6457" x="2725738" y="2535238"/>
          <p14:tracePt t="6465" x="2744788" y="2452688"/>
          <p14:tracePt t="6473" x="2752725" y="2379663"/>
          <p14:tracePt t="6482" x="2789238" y="2335213"/>
          <p14:tracePt t="6489" x="2798763" y="2289175"/>
          <p14:tracePt t="6497" x="2817813" y="2262188"/>
          <p14:tracePt t="6505" x="2835275" y="2216150"/>
          <p14:tracePt t="6513" x="2852738" y="2197100"/>
          <p14:tracePt t="6521" x="2862263" y="2160588"/>
          <p14:tracePt t="6530" x="2908300" y="2116138"/>
          <p14:tracePt t="6537" x="2925763" y="2089150"/>
          <p14:tracePt t="6546" x="2981325" y="2043113"/>
          <p14:tracePt t="6553" x="3008313" y="2006600"/>
          <p14:tracePt t="6563" x="3054350" y="1960563"/>
          <p14:tracePt t="6569" x="3136900" y="1924050"/>
          <p14:tracePt t="6580" x="3190875" y="1887538"/>
          <p14:tracePt t="6585" x="3273425" y="1833563"/>
          <p14:tracePt t="6596" x="3346450" y="1787525"/>
          <p14:tracePt t="6601" x="3390900" y="1768475"/>
          <p14:tracePt t="6609" x="3473450" y="1714500"/>
          <p14:tracePt t="6617" x="3592513" y="1687513"/>
          <p14:tracePt t="6625" x="3709988" y="1624013"/>
          <p14:tracePt t="6633" x="3838575" y="1595438"/>
          <p14:tracePt t="6641" x="3948113" y="1568450"/>
          <p14:tracePt t="6649" x="4065588" y="1550988"/>
          <p14:tracePt t="6657" x="4194175" y="1550988"/>
          <p14:tracePt t="6666" x="4321175" y="1550988"/>
          <p14:tracePt t="6674" x="4448175" y="1550988"/>
          <p14:tracePt t="6681" x="4557713" y="1550988"/>
          <p14:tracePt t="6688" x="4667250" y="1550988"/>
          <p14:tracePt t="6696" x="4776788" y="1577975"/>
          <p14:tracePt t="6704" x="4886325" y="1587500"/>
          <p14:tracePt t="6712" x="5005388" y="1614488"/>
          <p14:tracePt t="6720" x="5078413" y="1641475"/>
          <p14:tracePt t="6729" x="5159375" y="1668463"/>
          <p14:tracePt t="6736" x="5241925" y="1704975"/>
          <p14:tracePt t="6745" x="5287963" y="1731963"/>
          <p14:tracePt t="6752" x="5368925" y="1787525"/>
          <p14:tracePt t="6760" x="5434013" y="1824038"/>
          <p14:tracePt t="6768" x="5478463" y="1860550"/>
          <p14:tracePt t="6778" x="5543550" y="1914525"/>
          <p14:tracePt t="6784" x="5597525" y="1960563"/>
          <p14:tracePt t="6792" x="5624513" y="1997075"/>
          <p14:tracePt t="6800" x="5661025" y="2024063"/>
          <p14:tracePt t="6808" x="5697538" y="2089150"/>
          <p14:tracePt t="6816" x="5707063" y="2097088"/>
          <p14:tracePt t="6824" x="5716588" y="2125663"/>
          <p14:tracePt t="6832" x="5724525" y="2160588"/>
          <p14:tracePt t="6840" x="5743575" y="2189163"/>
          <p14:tracePt t="6848" x="5743575" y="2225675"/>
          <p14:tracePt t="6856" x="5743575" y="2243138"/>
          <p14:tracePt t="6865" x="5753100" y="2289175"/>
          <p14:tracePt t="6874" x="5753100" y="2316163"/>
          <p14:tracePt t="6883" x="5753100" y="2343150"/>
          <p14:tracePt t="6901" x="5753100" y="2416175"/>
          <p14:tracePt t="6905" x="5753100" y="2435225"/>
          <p14:tracePt t="6914" x="5753100" y="2471738"/>
          <p14:tracePt t="6922" x="5753100" y="2489200"/>
          <p14:tracePt t="6931" x="5753100" y="2535238"/>
          <p14:tracePt t="6937" x="5753100" y="2589213"/>
          <p14:tracePt t="6947" x="5753100" y="2644775"/>
          <p14:tracePt t="6953" x="5753100" y="2681288"/>
          <p14:tracePt t="6964" x="5753100" y="2727325"/>
          <p14:tracePt t="6969" x="5724525" y="2790825"/>
          <p14:tracePt t="6980" x="5716588" y="2817813"/>
          <p14:tracePt t="6985" x="5697538" y="2873375"/>
          <p14:tracePt t="6996" x="5670550" y="2917825"/>
          <p14:tracePt t="7001" x="5661025" y="2963863"/>
          <p14:tracePt t="7010" x="5643563" y="2990850"/>
          <p14:tracePt t="7018" x="5607050" y="3027363"/>
          <p14:tracePt t="7025" x="5570538" y="3073400"/>
          <p14:tracePt t="7033" x="5570538" y="3082925"/>
          <p14:tracePt t="7041" x="5561013" y="3090863"/>
          <p14:tracePt t="7049" x="5543550" y="3090863"/>
          <p14:tracePt t="7081" x="5534025" y="3090863"/>
          <p14:tracePt t="7089" x="5524500" y="3090863"/>
          <p14:tracePt t="7098" x="5514975" y="3100388"/>
          <p14:tracePt t="7105" x="5507038" y="3109913"/>
          <p14:tracePt t="7129" x="5497513" y="3119438"/>
          <p14:tracePt t="7137" x="5478463" y="3127375"/>
          <p14:tracePt t="7146" x="5461000" y="3136900"/>
          <p14:tracePt t="7153" x="5441950" y="3155950"/>
          <p14:tracePt t="7163" x="5405438" y="3173413"/>
          <p14:tracePt t="7169" x="5360988" y="3209925"/>
          <p14:tracePt t="7179" x="5334000" y="3228975"/>
          <p14:tracePt t="7185" x="5305425" y="3255963"/>
          <p14:tracePt t="7195" x="5278438" y="3273425"/>
          <p14:tracePt t="7201" x="5260975" y="3292475"/>
          <p14:tracePt t="7209" x="5232400" y="3319463"/>
          <p14:tracePt t="7217" x="5195888" y="3355975"/>
          <p14:tracePt t="7225" x="5168900" y="3382963"/>
          <p14:tracePt t="7233" x="5105400" y="3455988"/>
          <p14:tracePt t="7241" x="5049838" y="3502025"/>
          <p14:tracePt t="7249" x="4986338" y="3565525"/>
          <p14:tracePt t="7257" x="4913313" y="3657600"/>
          <p14:tracePt t="7266" x="4849813" y="3702050"/>
          <p14:tracePt t="7273" x="4767263" y="3775075"/>
          <p14:tracePt t="7282" x="4713288" y="3811588"/>
          <p14:tracePt t="7289" x="4667250" y="3857625"/>
          <p14:tracePt t="7297" x="4622800" y="3894138"/>
          <p14:tracePt t="7305" x="4576763" y="3921125"/>
          <p14:tracePt t="7313" x="4513263" y="3957638"/>
          <p14:tracePt t="7321" x="4494213" y="3976688"/>
          <p14:tracePt t="7329" x="4476750" y="3994150"/>
          <p14:tracePt t="7337" x="4467225" y="3994150"/>
          <p14:tracePt t="7361" x="4457700" y="3994150"/>
          <p14:tracePt t="7369" x="4421188" y="3994150"/>
          <p14:tracePt t="7380" x="4394200" y="3994150"/>
          <p14:tracePt t="7385" x="4348163" y="3994150"/>
          <p14:tracePt t="7395" x="4284663" y="3967163"/>
          <p14:tracePt t="7401" x="4221163" y="3930650"/>
          <p14:tracePt t="7409" x="4165600" y="3921125"/>
          <p14:tracePt t="7417" x="4102100" y="3884613"/>
          <p14:tracePt t="7425" x="4057650" y="3884613"/>
          <p14:tracePt t="7433" x="4002088" y="3857625"/>
          <p14:tracePt t="7441" x="3965575" y="3857625"/>
          <p14:tracePt t="7449" x="3929063" y="3848100"/>
          <p14:tracePt t="7457" x="3875088" y="3848100"/>
          <p14:tracePt t="7466" x="3846513" y="3848100"/>
          <p14:tracePt t="7473" x="3810000" y="3848100"/>
          <p14:tracePt t="7481" x="3775075" y="3848100"/>
          <p14:tracePt t="7489" x="3738563" y="3848100"/>
          <p14:tracePt t="7496" x="3709988" y="3848100"/>
          <p14:tracePt t="7504" x="3692525" y="3848100"/>
          <p14:tracePt t="7512" x="3665538" y="3848100"/>
          <p14:tracePt t="7520" x="3656013" y="3848100"/>
          <p14:tracePt t="7528" x="3629025" y="3830638"/>
          <p14:tracePt t="7536" x="3592513" y="3821113"/>
          <p14:tracePt t="7545" x="3573463" y="3811588"/>
          <p14:tracePt t="7552" x="3546475" y="3803650"/>
          <p14:tracePt t="7561" x="3519488" y="3784600"/>
          <p14:tracePt t="7568" x="3482975" y="3757613"/>
          <p14:tracePt t="7579" x="3427413" y="3721100"/>
          <p14:tracePt t="7585" x="3400425" y="3711575"/>
          <p14:tracePt t="7595" x="3354388" y="3694113"/>
          <p14:tracePt t="7601" x="3309938" y="3657600"/>
          <p14:tracePt t="7609" x="3273425" y="3648075"/>
          <p14:tracePt t="7617" x="3244850" y="3611563"/>
          <p14:tracePt t="7625" x="3217863" y="3592513"/>
          <p14:tracePt t="7633" x="3154363" y="3556000"/>
          <p14:tracePt t="7641" x="3108325" y="3519488"/>
          <p14:tracePt t="7649" x="3071813" y="3492500"/>
          <p14:tracePt t="7657" x="3008313" y="3438525"/>
          <p14:tracePt t="7665" x="2981325" y="3411538"/>
          <p14:tracePt t="7673" x="2954338" y="3365500"/>
          <p14:tracePt t="7681" x="2925763" y="3328988"/>
          <p14:tracePt t="7689" x="2898775" y="3302000"/>
          <p14:tracePt t="7698" x="2881313" y="3273425"/>
          <p14:tracePt t="7705" x="2871788" y="3255963"/>
          <p14:tracePt t="7713" x="2862263" y="3228975"/>
          <p14:tracePt t="7737" x="2862263" y="3219450"/>
          <p14:tracePt t="7778" x="2862263" y="3192463"/>
          <p14:tracePt t="7785" x="2862263" y="3173413"/>
          <p14:tracePt t="7794" x="2862263" y="3127375"/>
          <p14:tracePt t="7801" x="2862263" y="3073400"/>
          <p14:tracePt t="7810" x="2871788" y="3000375"/>
          <p14:tracePt t="7817" x="2898775" y="2909888"/>
          <p14:tracePt t="7826" x="2935288" y="2844800"/>
          <p14:tracePt t="7833" x="2990850" y="2771775"/>
          <p14:tracePt t="7842" x="3027363" y="2681288"/>
          <p14:tracePt t="7849" x="3100388" y="2589213"/>
          <p14:tracePt t="7857" x="3136900" y="2544763"/>
          <p14:tracePt t="7867" x="3200400" y="2481263"/>
          <p14:tracePt t="7873" x="3254375" y="2416175"/>
          <p14:tracePt t="7898" x="3390900" y="2252663"/>
          <p14:tracePt t="7905" x="3427413" y="2189163"/>
          <p14:tracePt t="7913" x="3455988" y="2125663"/>
          <p14:tracePt t="7921" x="3490913" y="2079625"/>
          <p14:tracePt t="7930" x="3509963" y="2033588"/>
          <p14:tracePt t="7937" x="3546475" y="1987550"/>
          <p14:tracePt t="7946" x="3573463" y="1924050"/>
          <p14:tracePt t="7953" x="3600450" y="1887538"/>
          <p14:tracePt t="7963" x="3619500" y="1870075"/>
          <p14:tracePt t="7969" x="3646488" y="1841500"/>
          <p14:tracePt t="7980" x="3665538" y="1824038"/>
          <p14:tracePt t="7985" x="3673475" y="1814513"/>
          <p14:tracePt t="7996" x="3673475" y="1804988"/>
          <p14:tracePt t="8001" x="3683000" y="1804988"/>
          <p14:tracePt t="8010" x="3692525" y="1804988"/>
          <p14:tracePt t="8017" x="3729038" y="1804988"/>
          <p14:tracePt t="8025" x="3775075" y="1804988"/>
          <p14:tracePt t="8033" x="3829050" y="1804988"/>
          <p14:tracePt t="8041" x="3902075" y="1804988"/>
          <p14:tracePt t="8049" x="3975100" y="1804988"/>
          <p14:tracePt t="8057" x="4057650" y="1860550"/>
          <p14:tracePt t="8065" x="4194175" y="1924050"/>
          <p14:tracePt t="8073" x="4340225" y="1997075"/>
          <p14:tracePt t="8081" x="4457700" y="2024063"/>
          <p14:tracePt t="8089" x="4576763" y="2089150"/>
          <p14:tracePt t="8098" x="4667250" y="2143125"/>
          <p14:tracePt t="8105" x="4695825" y="2160588"/>
          <p14:tracePt t="8113" x="4740275" y="2197100"/>
          <p14:tracePt t="8121" x="4776788" y="2216150"/>
          <p14:tracePt t="8128" x="4813300" y="2233613"/>
          <p14:tracePt t="8161" x="4822825" y="2243138"/>
          <p14:tracePt t="8314" x="4840288" y="2243138"/>
          <p14:tracePt t="8321" x="4849813" y="2243138"/>
          <p14:tracePt t="8329" x="4868863" y="2243138"/>
          <p14:tracePt t="8337" x="4886325" y="2243138"/>
          <p14:tracePt t="8347" x="4895850" y="2252663"/>
          <p14:tracePt t="8385" x="4913313" y="2252663"/>
          <p14:tracePt t="8401" x="4932363" y="2252663"/>
          <p14:tracePt t="8411" x="4959350" y="2262188"/>
          <p14:tracePt t="8417" x="4968875" y="2262188"/>
          <p14:tracePt t="8426" x="4986338" y="2270125"/>
          <p14:tracePt t="8433" x="5005388" y="2279650"/>
          <p14:tracePt t="8441" x="5022850" y="2279650"/>
          <p14:tracePt t="8449" x="5059363" y="2289175"/>
          <p14:tracePt t="8457" x="5078413" y="2289175"/>
          <p14:tracePt t="8466" x="5122863" y="2289175"/>
          <p14:tracePt t="8473" x="5159375" y="2306638"/>
          <p14:tracePt t="8482" x="5168900" y="2306638"/>
          <p14:tracePt t="8489" x="5178425" y="2306638"/>
          <p14:tracePt t="8497" x="5195888" y="2306638"/>
          <p14:tracePt t="8578" x="5205413" y="2306638"/>
          <p14:tracePt t="8585" x="5205413" y="2316163"/>
          <p14:tracePt t="8594" x="5214938" y="2335213"/>
          <p14:tracePt t="8601" x="5214938" y="2362200"/>
          <p14:tracePt t="8610" x="5214938" y="2398713"/>
          <p14:tracePt t="8617" x="5224463" y="2425700"/>
          <p14:tracePt t="8625" x="5224463" y="2452688"/>
          <p14:tracePt t="8633" x="5224463" y="2481263"/>
          <p14:tracePt t="8641" x="5224463" y="2508250"/>
          <p14:tracePt t="8649" x="5232400" y="2544763"/>
          <p14:tracePt t="8657" x="5232400" y="2571750"/>
          <p14:tracePt t="8665" x="5232400" y="2589213"/>
          <p14:tracePt t="8673" x="5232400" y="2617788"/>
          <p14:tracePt t="8682" x="5232400" y="2635250"/>
          <p14:tracePt t="8689" x="5232400" y="2662238"/>
          <p14:tracePt t="8697" x="5232400" y="2671763"/>
          <p14:tracePt t="8704" x="5251450" y="2698750"/>
          <p14:tracePt t="8712" x="5251450" y="2717800"/>
          <p14:tracePt t="8720" x="5260975" y="2763838"/>
          <p14:tracePt t="8729" x="5260975" y="2771775"/>
          <p14:tracePt t="8736" x="5260975" y="2817813"/>
          <p14:tracePt t="8744" x="5268913" y="2844800"/>
          <p14:tracePt t="8752" x="5278438" y="2881313"/>
          <p14:tracePt t="8761" x="5305425" y="2917825"/>
          <p14:tracePt t="8769" x="5305425" y="2946400"/>
          <p14:tracePt t="8778" x="5314950" y="2982913"/>
          <p14:tracePt t="8784" x="5324475" y="3009900"/>
          <p14:tracePt t="8794" x="5324475" y="3017838"/>
          <p14:tracePt t="8800" x="5324475" y="3046413"/>
          <p14:tracePt t="8809" x="5334000" y="3063875"/>
          <p14:tracePt t="8816" x="5334000" y="3090863"/>
          <p14:tracePt t="8824" x="5334000" y="3100388"/>
          <p14:tracePt t="8833" x="5334000" y="3109913"/>
          <p14:tracePt t="8841" x="5334000" y="3119438"/>
          <p14:tracePt t="8858" x="5334000" y="3136900"/>
          <p14:tracePt t="8865" x="5334000" y="3146425"/>
          <p14:tracePt t="8874" x="5334000" y="3155950"/>
          <p14:tracePt t="8881" x="5334000" y="3163888"/>
          <p14:tracePt t="8900" x="5334000" y="3182938"/>
          <p14:tracePt t="8914" x="5334000" y="3192463"/>
          <p14:tracePt t="8922" x="5334000" y="3209925"/>
          <p14:tracePt t="8937" x="5334000" y="3219450"/>
          <p14:tracePt t="8947" x="5334000" y="3228975"/>
          <p14:tracePt t="8953" x="5334000" y="3236913"/>
          <p14:tracePt t="8963" x="5334000" y="3246438"/>
          <p14:tracePt t="8969" x="5334000" y="3255963"/>
          <p14:tracePt t="8981" x="5334000" y="3273425"/>
          <p14:tracePt t="8996" x="5334000" y="3292475"/>
          <p14:tracePt t="9001" x="5334000" y="3302000"/>
          <p14:tracePt t="9010" x="5334000" y="3309938"/>
          <p14:tracePt t="9017" x="5334000" y="3319463"/>
          <p14:tracePt t="9025" x="5334000" y="3338513"/>
          <p14:tracePt t="9033" x="5334000" y="3355975"/>
          <p14:tracePt t="9041" x="5334000" y="3392488"/>
          <p14:tracePt t="9049" x="5334000" y="3411538"/>
          <p14:tracePt t="9058" x="5334000" y="3438525"/>
          <p14:tracePt t="9065" x="5334000" y="3446463"/>
          <p14:tracePt t="9081" x="5334000" y="3465513"/>
          <p14:tracePt t="9089" x="5334000" y="3475038"/>
          <p14:tracePt t="9097" x="5334000" y="3492500"/>
          <p14:tracePt t="9113" x="5334000" y="3519488"/>
          <p14:tracePt t="9121" x="5334000" y="3529013"/>
          <p14:tracePt t="9130" x="5334000" y="3538538"/>
          <p14:tracePt t="9138" x="5334000" y="3556000"/>
          <p14:tracePt t="9160" x="5314950" y="3575050"/>
          <p14:tracePt t="9176" x="5314950" y="3592513"/>
          <p14:tracePt t="9193" x="5314950" y="3602038"/>
          <p14:tracePt t="9201" x="5305425" y="3621088"/>
          <p14:tracePt t="9209" x="5297488" y="3638550"/>
          <p14:tracePt t="9217" x="5287963" y="3657600"/>
          <p14:tracePt t="9225" x="5278438" y="3702050"/>
          <p14:tracePt t="9233" x="5268913" y="3711575"/>
          <p14:tracePt t="9241" x="5251450" y="3730625"/>
          <p14:tracePt t="9249" x="5241925" y="3748088"/>
          <p14:tracePt t="9257" x="5214938" y="3775075"/>
          <p14:tracePt t="9265" x="5195888" y="3794125"/>
          <p14:tracePt t="9273" x="5159375" y="3811588"/>
          <p14:tracePt t="9281" x="5132388" y="3840163"/>
          <p14:tracePt t="9289" x="5114925" y="3857625"/>
          <p14:tracePt t="9298" x="5068888" y="3875088"/>
          <p14:tracePt t="9305" x="5049838" y="3894138"/>
          <p14:tracePt t="9314" x="5032375" y="3903663"/>
          <p14:tracePt t="9320" x="4995863" y="3930650"/>
          <p14:tracePt t="9328" x="4968875" y="3940175"/>
          <p14:tracePt t="9336" x="4949825" y="3957638"/>
          <p14:tracePt t="9345" x="4932363" y="3957638"/>
          <p14:tracePt t="9352" x="4913313" y="3957638"/>
          <p14:tracePt t="9360" x="4905375" y="3967163"/>
          <p14:tracePt t="9368" x="4886325" y="3967163"/>
          <p14:tracePt t="9377" x="4868863" y="3976688"/>
          <p14:tracePt t="9396" x="4832350" y="3976688"/>
          <p14:tracePt t="9401" x="4786313" y="3976688"/>
          <p14:tracePt t="9409" x="4759325" y="3976688"/>
          <p14:tracePt t="9417" x="4713288" y="3976688"/>
          <p14:tracePt t="9426" x="4659313" y="3994150"/>
          <p14:tracePt t="9433" x="4603750" y="3994150"/>
          <p14:tracePt t="9441" x="4513263" y="4013200"/>
          <p14:tracePt t="9449" x="4430713" y="4021138"/>
          <p14:tracePt t="9458" x="4357688" y="4021138"/>
          <p14:tracePt t="9466" x="4303713" y="4030663"/>
          <p14:tracePt t="9473" x="4238625" y="4030663"/>
          <p14:tracePt t="9481" x="4184650" y="4030663"/>
          <p14:tracePt t="9489" x="4148138" y="4030663"/>
          <p14:tracePt t="9497" x="4129088" y="4030663"/>
          <p14:tracePt t="9505" x="4102100" y="4030663"/>
          <p14:tracePt t="9512" x="4094163" y="4030663"/>
          <p14:tracePt t="9529" x="4084638" y="4030663"/>
          <p14:tracePt t="9840" x="4075113" y="4030663"/>
          <p14:tracePt t="9848" x="4075113" y="4013200"/>
          <p14:tracePt t="9856" x="4075113" y="3976688"/>
          <p14:tracePt t="9865" x="4102100" y="3921125"/>
          <p14:tracePt t="9873" x="4121150" y="3894138"/>
          <p14:tracePt t="9881" x="4129088" y="3857625"/>
          <p14:tracePt t="9890" x="4148138" y="3830638"/>
          <p14:tracePt t="9899" x="4148138" y="3811588"/>
          <p14:tracePt t="9905" x="4157663" y="3794125"/>
          <p14:tracePt t="9913" x="4165600" y="3775075"/>
          <p14:tracePt t="9920" x="4165600" y="3767138"/>
          <p14:tracePt t="9928" x="4165600" y="3748088"/>
          <p14:tracePt t="9936" x="4175125" y="3721100"/>
          <p14:tracePt t="9944" x="4175125" y="3694113"/>
          <p14:tracePt t="9952" x="4175125" y="3648075"/>
          <p14:tracePt t="9960" x="4175125" y="3565525"/>
          <p14:tracePt t="9968" x="4175125" y="3492500"/>
          <p14:tracePt t="9977" x="4175125" y="3419475"/>
          <p14:tracePt t="9985" x="4175125" y="3309938"/>
          <p14:tracePt t="9996" x="4175125" y="3219450"/>
          <p14:tracePt t="10001" x="4175125" y="3090863"/>
          <p14:tracePt t="10010" x="4175125" y="3017838"/>
          <p14:tracePt t="10017" x="4175125" y="2936875"/>
          <p14:tracePt t="10026" x="4148138" y="2844800"/>
          <p14:tracePt t="10033" x="4148138" y="2781300"/>
          <p14:tracePt t="10041" x="4138613" y="2727325"/>
          <p14:tracePt t="10049" x="4121150" y="2681288"/>
          <p14:tracePt t="10057" x="4111625" y="2644775"/>
          <p14:tracePt t="10065" x="4111625" y="2617788"/>
          <p14:tracePt t="10073" x="4111625" y="2571750"/>
          <p14:tracePt t="10081" x="4111625" y="2544763"/>
          <p14:tracePt t="10089" x="4111625" y="2498725"/>
          <p14:tracePt t="10097" x="4111625" y="2462213"/>
          <p14:tracePt t="10105" x="4111625" y="2408238"/>
          <p14:tracePt t="10112" x="4111625" y="2389188"/>
          <p14:tracePt t="10121" x="4111625" y="2343150"/>
          <p14:tracePt t="10130" x="4111625" y="2306638"/>
          <p14:tracePt t="10137" x="4111625" y="2289175"/>
          <p14:tracePt t="10146" x="4111625" y="2270125"/>
          <p14:tracePt t="10250" x="4111625" y="2252663"/>
          <p14:tracePt t="10257" x="4129088" y="2233613"/>
          <p14:tracePt t="10265" x="4165600" y="2197100"/>
          <p14:tracePt t="10273" x="4211638" y="2179638"/>
          <p14:tracePt t="10282" x="4311650" y="2106613"/>
          <p14:tracePt t="10289" x="4413250" y="2033588"/>
          <p14:tracePt t="10298" x="4530725" y="1960563"/>
          <p14:tracePt t="10305" x="4649788" y="1870075"/>
          <p14:tracePt t="10314" x="4749800" y="1787525"/>
          <p14:tracePt t="10321" x="4849813" y="1731963"/>
          <p14:tracePt t="10329" x="4932363" y="1641475"/>
          <p14:tracePt t="10337" x="4995863" y="1595438"/>
          <p14:tracePt t="10346" x="5049838" y="1541463"/>
          <p14:tracePt t="10353" x="5078413" y="1514475"/>
          <p14:tracePt t="10363" x="5095875" y="1495425"/>
          <p14:tracePt t="10369" x="5122863" y="1468438"/>
          <p14:tracePt t="10385" x="5122863" y="1458913"/>
          <p14:tracePt t="10473" x="5132388" y="1458913"/>
          <p14:tracePt t="10481" x="5132388" y="1468438"/>
          <p14:tracePt t="10489" x="5132388" y="1504950"/>
          <p14:tracePt t="10497" x="5132388" y="1531938"/>
          <p14:tracePt t="10506" x="5132388" y="1568450"/>
          <p14:tracePt t="10513" x="5132388" y="1577975"/>
          <p14:tracePt t="10521" x="5132388" y="1604963"/>
          <p14:tracePt t="10529" x="5132388" y="1614488"/>
          <p14:tracePt t="10592" x="5132388" y="1624013"/>
          <p14:tracePt t="10609" x="5132388" y="1641475"/>
          <p14:tracePt t="10617" x="5122863" y="1660525"/>
          <p14:tracePt t="10625" x="5095875" y="1687513"/>
          <p14:tracePt t="10633" x="5086350" y="1714500"/>
          <p14:tracePt t="10641" x="5078413" y="1768475"/>
          <p14:tracePt t="10649" x="5068888" y="1814513"/>
          <p14:tracePt t="10657" x="5041900" y="1897063"/>
          <p14:tracePt t="10666" x="5032375" y="1914525"/>
          <p14:tracePt t="10674" x="5022850" y="1951038"/>
          <p14:tracePt t="10681" x="5014913" y="1987550"/>
          <p14:tracePt t="10698" x="4995863" y="2016125"/>
          <p14:tracePt t="10705" x="4986338" y="2033588"/>
          <p14:tracePt t="10713" x="4978400" y="2060575"/>
          <p14:tracePt t="10721" x="4978400" y="2070100"/>
          <p14:tracePt t="10730" x="4941888" y="2106613"/>
          <p14:tracePt t="10737" x="4932363" y="2125663"/>
          <p14:tracePt t="10746" x="4913313" y="2152650"/>
          <p14:tracePt t="10753" x="4895850" y="2170113"/>
          <p14:tracePt t="10763" x="4886325" y="2179638"/>
          <p14:tracePt t="10769" x="4868863" y="2197100"/>
          <p14:tracePt t="10779" x="4840288" y="2216150"/>
          <p14:tracePt t="10785" x="4803775" y="2233613"/>
          <p14:tracePt t="10796" x="4786313" y="2233613"/>
          <p14:tracePt t="10801" x="4749800" y="2243138"/>
          <p14:tracePt t="10812" x="4703763" y="2262188"/>
          <p14:tracePt t="10817" x="4676775" y="2262188"/>
          <p14:tracePt t="10825" x="4659313" y="2262188"/>
          <p14:tracePt t="10833" x="4630738" y="2262188"/>
          <p14:tracePt t="10841" x="4594225" y="2262188"/>
          <p14:tracePt t="10849" x="4586288" y="2262188"/>
          <p14:tracePt t="10857" x="4567238" y="2262188"/>
          <p14:tracePt t="10865" x="4557713" y="2262188"/>
          <p14:tracePt t="10873" x="4549775" y="2252663"/>
          <p14:tracePt t="10881" x="4540250" y="2252663"/>
          <p14:tracePt t="10898" x="4521200" y="2252663"/>
          <p14:tracePt t="10978" x="4513263" y="2252663"/>
          <p14:tracePt t="10985" x="4503738" y="2252663"/>
          <p14:tracePt t="11001" x="4484688" y="2252663"/>
          <p14:tracePt t="11009" x="4467225" y="2270125"/>
          <p14:tracePt t="11025" x="4457700" y="2270125"/>
          <p14:tracePt t="11032" x="4457700" y="2298700"/>
          <p14:tracePt t="11041" x="4457700" y="2306638"/>
          <p14:tracePt t="11048" x="4448175" y="2316163"/>
          <p14:tracePt t="11073" x="4448175" y="2325688"/>
          <p14:tracePt t="11089" x="4448175" y="2343150"/>
          <p14:tracePt t="11098" x="4448175" y="2362200"/>
          <p14:tracePt t="11105" x="4448175" y="2389188"/>
          <p14:tracePt t="11113" x="4448175" y="2398713"/>
          <p14:tracePt t="11121" x="4448175" y="2408238"/>
          <p14:tracePt t="11129" x="4448175" y="2452688"/>
          <p14:tracePt t="11136" x="4448175" y="2481263"/>
          <p14:tracePt t="11144" x="4448175" y="2498725"/>
          <p14:tracePt t="11152" x="4448175" y="2544763"/>
          <p14:tracePt t="11162" x="4448175" y="2554288"/>
          <p14:tracePt t="11169" x="4448175" y="2589213"/>
          <p14:tracePt t="11180" x="4448175" y="2608263"/>
          <p14:tracePt t="11186" x="4457700" y="2644775"/>
          <p14:tracePt t="11196" x="4494213" y="2690813"/>
          <p14:tracePt t="11201" x="4494213" y="2708275"/>
          <p14:tracePt t="11212" x="4530725" y="2771775"/>
          <p14:tracePt t="11217" x="4540250" y="2790825"/>
          <p14:tracePt t="11226" x="4549775" y="2844800"/>
          <p14:tracePt t="11233" x="4557713" y="2873375"/>
          <p14:tracePt t="11241" x="4594225" y="2917825"/>
          <p14:tracePt t="11250" x="4594225" y="2946400"/>
          <p14:tracePt t="11257" x="4594225" y="2963863"/>
          <p14:tracePt t="11265" x="4594225" y="3000375"/>
          <p14:tracePt t="11281" x="4594225" y="3017838"/>
          <p14:tracePt t="11289" x="4594225" y="3036888"/>
          <p14:tracePt t="11297" x="4594225" y="3046413"/>
          <p14:tracePt t="11305" x="4594225" y="3054350"/>
          <p14:tracePt t="11313" x="4594225" y="3063875"/>
          <p14:tracePt t="11321" x="4594225" y="3082925"/>
          <p14:tracePt t="11345" x="4594225" y="3100388"/>
          <p14:tracePt t="11353" x="4586288" y="3146425"/>
          <p14:tracePt t="11361" x="4586288" y="3182938"/>
          <p14:tracePt t="11369" x="4576763" y="3200400"/>
          <p14:tracePt t="11378" x="4576763" y="3246438"/>
          <p14:tracePt t="11385" x="4576763" y="3282950"/>
          <p14:tracePt t="11395" x="4576763" y="3328988"/>
          <p14:tracePt t="11401" x="4576763" y="3346450"/>
          <p14:tracePt t="11412" x="4576763" y="3375025"/>
          <p14:tracePt t="11417" x="4576763" y="3392488"/>
          <p14:tracePt t="11425" x="4576763" y="3419475"/>
          <p14:tracePt t="11433" x="4576763" y="3429000"/>
          <p14:tracePt t="11441" x="4576763" y="3446463"/>
          <p14:tracePt t="11449" x="4576763" y="3475038"/>
          <p14:tracePt t="11457" x="4586288" y="3502025"/>
          <p14:tracePt t="11465" x="4586288" y="3519488"/>
          <p14:tracePt t="11473" x="4586288" y="3529013"/>
          <p14:tracePt t="11481" x="4594225" y="3556000"/>
          <p14:tracePt t="11498" x="4594225" y="3565525"/>
          <p14:tracePt t="11505" x="4594225" y="3584575"/>
          <p14:tracePt t="11514" x="4594225" y="3602038"/>
          <p14:tracePt t="11521" x="4594225" y="3611563"/>
          <p14:tracePt t="11650" x="4594225" y="3621088"/>
          <p14:tracePt t="11666" x="4586288" y="3638550"/>
          <p14:tracePt t="11674" x="4576763" y="3657600"/>
          <p14:tracePt t="11682" x="4567238" y="3684588"/>
          <p14:tracePt t="11690" x="4557713" y="3721100"/>
          <p14:tracePt t="11696" x="4540250" y="3767138"/>
          <p14:tracePt t="11712" x="4540250" y="3794125"/>
          <p14:tracePt t="11721" x="4540250" y="3811588"/>
          <p14:tracePt t="11729" x="4540250" y="3830638"/>
          <p14:tracePt t="11736" x="4540250" y="3840163"/>
          <p14:tracePt t="11744" x="4540250" y="3848100"/>
          <p14:tracePt t="11752" x="4540250" y="3857625"/>
          <p14:tracePt t="11761" x="4540250" y="3867150"/>
          <p14:tracePt t="11769" x="4540250" y="3875088"/>
          <p14:tracePt t="11785" x="4540250" y="3884613"/>
          <p14:tracePt t="11801" x="4540250" y="3903663"/>
          <p14:tracePt t="11826" x="4549775" y="3903663"/>
          <p14:tracePt t="11842" x="4576763" y="3903663"/>
          <p14:tracePt t="11850" x="4613275" y="3940175"/>
          <p14:tracePt t="11858" x="4622800" y="3940175"/>
          <p14:tracePt t="11865" x="4630738" y="3940175"/>
          <p14:tracePt t="11874" x="4667250" y="3957638"/>
          <p14:tracePt t="11898" x="4730750" y="3984625"/>
          <p14:tracePt t="11905" x="4759325" y="3994150"/>
          <p14:tracePt t="11914" x="4776788" y="4003675"/>
          <p14:tracePt t="11922" x="4840288" y="4013200"/>
          <p14:tracePt t="11931" x="4859338" y="4030663"/>
          <p14:tracePt t="11938" x="4876800" y="4049713"/>
          <p14:tracePt t="11946" x="4886325" y="4049713"/>
          <p14:tracePt t="11954" x="4922838" y="4086225"/>
          <p14:tracePt t="11963" x="4932363" y="4086225"/>
          <p14:tracePt t="11970" x="4949825" y="4113213"/>
          <p14:tracePt t="11986" x="4978400" y="4149725"/>
          <p14:tracePt t="12002" x="4978400" y="4159250"/>
          <p14:tracePt t="12026" x="4986338" y="4167188"/>
          <p14:tracePt t="12082" x="4986338" y="4176713"/>
          <p14:tracePt t="12090" x="4986338" y="4203700"/>
          <p14:tracePt t="12097" x="4995863" y="4222750"/>
          <p14:tracePt t="12105" x="4995863" y="4240213"/>
          <p14:tracePt t="12113" x="4995863" y="4259263"/>
          <p14:tracePt t="12121" x="4995863" y="4268788"/>
          <p14:tracePt t="12137" x="4995863" y="4286250"/>
          <p14:tracePt t="12202" x="4995863" y="4295775"/>
          <p14:tracePt t="12330" x="4995863" y="4303713"/>
          <p14:tracePt t="12338" x="5041900" y="4386263"/>
          <p14:tracePt t="12345" x="5095875" y="4432300"/>
          <p14:tracePt t="12353" x="5132388" y="4478338"/>
          <p14:tracePt t="12363" x="5159375" y="4495800"/>
          <p14:tracePt t="12370" x="5205413" y="4532313"/>
          <p14:tracePt t="12380" x="5214938" y="4541838"/>
          <p14:tracePt t="12385" x="5232400" y="4541838"/>
          <p14:tracePt t="12396" x="5241925" y="4551363"/>
          <p14:tracePt t="12570" x="5251450" y="4568825"/>
          <p14:tracePt t="12578" x="5251450" y="4605338"/>
          <p14:tracePt t="12586" x="5251450" y="4660900"/>
          <p14:tracePt t="12598" x="5251450" y="4714875"/>
          <p14:tracePt t="12602" x="5251450" y="4778375"/>
          <p14:tracePt t="12612" x="5260975" y="4805363"/>
          <p14:tracePt t="12618" x="5260975" y="4860925"/>
          <p14:tracePt t="12626" x="5268913" y="4914900"/>
          <p14:tracePt t="12634" x="5297488" y="4997450"/>
          <p14:tracePt t="12642" x="5297488" y="5033963"/>
          <p14:tracePt t="12649" x="5297488" y="5089525"/>
          <p14:tracePt t="12658" x="5305425" y="5133975"/>
          <p14:tracePt t="12666" x="5305425" y="5180013"/>
          <p14:tracePt t="12674" x="5314950" y="5216525"/>
          <p14:tracePt t="12683" x="5314950" y="5233988"/>
          <p14:tracePt t="12688" x="5314950" y="5262563"/>
          <p14:tracePt t="12696" x="5314950" y="5270500"/>
          <p14:tracePt t="12817" x="5305425" y="5262563"/>
          <p14:tracePt t="12898" x="5297488" y="5262563"/>
          <p14:tracePt t="12905" x="5278438" y="5262563"/>
          <p14:tracePt t="12913" x="5268913" y="5262563"/>
          <p14:tracePt t="12921" x="5232400" y="5262563"/>
          <p14:tracePt t="12929" x="5224463" y="5262563"/>
          <p14:tracePt t="12937" x="5195888" y="5270500"/>
          <p14:tracePt t="12945" x="5178425" y="5280025"/>
          <p14:tracePt t="12961" x="5168900" y="5280025"/>
          <p14:tracePt t="12993" x="5159375" y="5280025"/>
          <p14:tracePt t="13010" x="5132388" y="5280025"/>
          <p14:tracePt t="13017" x="5122863" y="5280025"/>
          <p14:tracePt t="13025" x="5105400" y="5270500"/>
          <p14:tracePt t="13033" x="5086350" y="5253038"/>
          <p14:tracePt t="13041" x="5078413" y="5243513"/>
          <p14:tracePt t="13049" x="5078413" y="5226050"/>
          <p14:tracePt t="13170" x="5059363" y="5226050"/>
          <p14:tracePt t="13177" x="5041900" y="5226050"/>
          <p14:tracePt t="13186" x="5032375" y="5233988"/>
          <p14:tracePt t="13194" x="5022850" y="5280025"/>
          <p14:tracePt t="13201" x="4995863" y="5299075"/>
          <p14:tracePt t="13212" x="4986338" y="5326063"/>
          <p14:tracePt t="13217" x="4978400" y="5362575"/>
          <p14:tracePt t="13226" x="4978400" y="5380038"/>
          <p14:tracePt t="13233" x="4978400" y="5399088"/>
          <p14:tracePt t="13249" x="4978400" y="5408613"/>
          <p14:tracePt t="13257" x="4968875" y="5416550"/>
          <p14:tracePt t="13401" x="4968875" y="5435600"/>
          <p14:tracePt t="13410" x="4968875" y="5462588"/>
          <p14:tracePt t="13417" x="4968875" y="5472113"/>
          <p14:tracePt t="13426" x="4968875" y="5499100"/>
          <p14:tracePt t="13433" x="4968875" y="5518150"/>
          <p14:tracePt t="13441" x="4968875" y="5545138"/>
          <p14:tracePt t="13449" x="4968875" y="5554663"/>
          <p14:tracePt t="13457" x="4968875" y="5562600"/>
          <p14:tracePt t="13481" x="4968875" y="5572125"/>
          <p14:tracePt t="13802" x="4968875" y="5589588"/>
          <p14:tracePt t="13818" x="4968875" y="5618163"/>
          <p14:tracePt t="13826" x="4986338" y="5654675"/>
          <p14:tracePt t="13833" x="5005388" y="5672138"/>
          <p14:tracePt t="13842" x="5022850" y="5691188"/>
          <p14:tracePt t="13849" x="5049838" y="5727700"/>
          <p14:tracePt t="13857" x="5059363" y="5745163"/>
          <p14:tracePt t="13864" x="5095875" y="5772150"/>
          <p14:tracePt t="13872" x="5114925" y="5808663"/>
          <p14:tracePt t="13881" x="5122863" y="5818188"/>
          <p14:tracePt t="13897" x="5159375" y="5845175"/>
          <p14:tracePt t="13905" x="5178425" y="5854700"/>
          <p14:tracePt t="13913" x="5195888" y="5864225"/>
          <p14:tracePt t="13921" x="5205413" y="5873750"/>
          <p14:tracePt t="13928" x="5224463" y="5881688"/>
          <p14:tracePt t="13937" x="5241925" y="5891213"/>
          <p14:tracePt t="14162" x="5241925" y="5900738"/>
          <p14:tracePt t="14169" x="5232400" y="5918200"/>
          <p14:tracePt t="14177" x="5224463" y="5937250"/>
          <p14:tracePt t="14185" x="5214938" y="5946775"/>
          <p14:tracePt t="14210" x="5205413" y="5946775"/>
          <p14:tracePt t="14242" x="5195888" y="5946775"/>
          <p14:tracePt t="14249" x="5187950" y="5946775"/>
          <p14:tracePt t="14257" x="5132388" y="5946775"/>
          <p14:tracePt t="14265" x="5086350" y="5937250"/>
          <p14:tracePt t="14273" x="5032375" y="5900738"/>
          <p14:tracePt t="14282" x="5005388" y="5864225"/>
          <p14:tracePt t="14289" x="4978400" y="5845175"/>
          <p14:tracePt t="14298" x="4895850" y="5781675"/>
          <p14:tracePt t="14305" x="4840288" y="5754688"/>
          <p14:tracePt t="14312" x="4803775" y="5745163"/>
          <p14:tracePt t="14321" x="4749800" y="5735638"/>
          <p14:tracePt t="14329" x="4730750" y="5735638"/>
          <p14:tracePt t="14337" x="4703763" y="5735638"/>
          <p14:tracePt t="14346" x="4695825" y="5735638"/>
          <p14:tracePt t="14433" x="4686300" y="5735638"/>
          <p14:tracePt t="14450" x="4686300" y="5745163"/>
          <p14:tracePt t="14578" x="4686300" y="5754688"/>
          <p14:tracePt t="14585" x="4686300" y="5781675"/>
          <p14:tracePt t="14594" x="4686300" y="5791200"/>
          <p14:tracePt t="14601" x="4703763" y="5827713"/>
          <p14:tracePt t="14612" x="4703763" y="5845175"/>
          <p14:tracePt t="14617" x="4703763" y="5873750"/>
          <p14:tracePt t="14626" x="4703763" y="5900738"/>
          <p14:tracePt t="14633" x="4703763" y="5927725"/>
          <p14:tracePt t="14641" x="4703763" y="5964238"/>
          <p14:tracePt t="14649" x="4703763" y="6000750"/>
          <p14:tracePt t="14657" x="4703763" y="6046788"/>
          <p14:tracePt t="14665" x="4703763" y="6083300"/>
          <p14:tracePt t="14673" x="4703763" y="6137275"/>
          <p14:tracePt t="14681" x="4703763" y="6192838"/>
          <p14:tracePt t="14689" x="4703763" y="6219825"/>
          <p14:tracePt t="14697" x="4703763" y="6256338"/>
          <p14:tracePt t="14713" x="4703763" y="6273800"/>
          <p14:tracePt t="14913" x="4703763" y="6302375"/>
          <p14:tracePt t="14921" x="4703763" y="6338888"/>
          <p14:tracePt t="14929" x="4703763" y="6375400"/>
          <p14:tracePt t="14937" x="4703763" y="6392863"/>
          <p14:tracePt t="14947" x="4703763" y="6419850"/>
          <p14:tracePt t="14953" x="4703763" y="6438900"/>
          <p14:tracePt t="14962" x="4703763" y="6446838"/>
          <p14:tracePt t="15042" x="4686300" y="6446838"/>
          <p14:tracePt t="15050" x="4667250" y="6429375"/>
          <p14:tracePt t="15058" x="4667250" y="6419850"/>
          <p14:tracePt t="15065" x="4667250" y="6392863"/>
          <p14:tracePt t="15073" x="4659313" y="6383338"/>
          <p14:tracePt t="15186" x="4659313" y="6402388"/>
          <p14:tracePt t="15194" x="4659313" y="6438900"/>
          <p14:tracePt t="15202" x="4659313" y="6483350"/>
          <p14:tracePt t="15213" x="4659313" y="6502400"/>
          <p14:tracePt t="15218" x="4659313" y="6529388"/>
          <p14:tracePt t="15227" x="4659313" y="6548438"/>
          <p14:tracePt t="15234" x="4659313" y="6556375"/>
          <p14:tracePt t="15354" x="4659313" y="6548438"/>
          <p14:tracePt t="15361" x="4659313" y="6538913"/>
          <p14:tracePt t="15369" x="4659313" y="6529388"/>
          <p14:tracePt t="15379" x="4659313" y="6502400"/>
          <p14:tracePt t="15396" x="4659313" y="6492875"/>
          <p14:tracePt t="15650" x="4659313" y="6483350"/>
          <p14:tracePt t="15922" x="4649788" y="6475413"/>
          <p14:tracePt t="15930" x="4594225" y="6456363"/>
          <p14:tracePt t="15938" x="4567238" y="6456363"/>
          <p14:tracePt t="15946" x="4513263" y="6446838"/>
          <p14:tracePt t="15954" x="4457700" y="6446838"/>
          <p14:tracePt t="15963" x="4413250" y="6429375"/>
          <p14:tracePt t="15970" x="4384675" y="6419850"/>
          <p14:tracePt t="15980" x="4340225" y="6402388"/>
          <p14:tracePt t="15986" x="4311650" y="6383338"/>
          <p14:tracePt t="15997" x="4248150" y="6329363"/>
          <p14:tracePt t="16001" x="4221163" y="6310313"/>
          <p14:tracePt t="16013" x="4129088" y="6246813"/>
          <p14:tracePt t="16018" x="4084638" y="6200775"/>
          <p14:tracePt t="16026" x="4011613" y="6146800"/>
          <p14:tracePt t="16033" x="3984625" y="6119813"/>
          <p14:tracePt t="16041" x="3929063" y="6046788"/>
          <p14:tracePt t="16049" x="3883025" y="6000750"/>
          <p14:tracePt t="16056" x="3846513" y="5954713"/>
          <p14:tracePt t="16064" x="3792538" y="5873750"/>
          <p14:tracePt t="16072" x="3738563" y="5808663"/>
          <p14:tracePt t="16080" x="3683000" y="5735638"/>
          <p14:tracePt t="16088" x="3600450" y="5654675"/>
          <p14:tracePt t="16096" x="3509963" y="5535613"/>
          <p14:tracePt t="16104" x="3446463" y="5453063"/>
          <p14:tracePt t="16112" x="3354388" y="5353050"/>
          <p14:tracePt t="16120" x="3273425" y="5262563"/>
          <p14:tracePt t="16130" x="3200400" y="5197475"/>
          <p14:tracePt t="16137" x="3136900" y="5116513"/>
          <p14:tracePt t="16147" x="3081338" y="5053013"/>
          <p14:tracePt t="16153" x="3027363" y="4979988"/>
          <p14:tracePt t="16163" x="2990850" y="4897438"/>
          <p14:tracePt t="16170" x="2944813" y="4824413"/>
          <p14:tracePt t="16179" x="2889250" y="4724400"/>
          <p14:tracePt t="16186" x="2862263" y="4641850"/>
          <p14:tracePt t="16196" x="2817813" y="4514850"/>
          <p14:tracePt t="16201" x="2762250" y="4359275"/>
          <p14:tracePt t="16212" x="2744788" y="4213225"/>
          <p14:tracePt t="16218" x="2716213" y="4049713"/>
          <p14:tracePt t="16226" x="2679700" y="3867150"/>
          <p14:tracePt t="16235" x="2671763" y="3684588"/>
          <p14:tracePt t="16242" x="2671763" y="3538538"/>
          <p14:tracePt t="16251" x="2652713" y="3375025"/>
          <p14:tracePt t="16257" x="2652713" y="3265488"/>
          <p14:tracePt t="16265" x="2652713" y="3136900"/>
          <p14:tracePt t="16273" x="2671763" y="3000375"/>
          <p14:tracePt t="16282" x="2708275" y="2873375"/>
          <p14:tracePt t="16289" x="2744788" y="2754313"/>
          <p14:tracePt t="16298" x="2771775" y="2662238"/>
          <p14:tracePt t="16305" x="2817813" y="2544763"/>
          <p14:tracePt t="16314" x="2871788" y="2435225"/>
          <p14:tracePt t="16321" x="2935288" y="2335213"/>
          <p14:tracePt t="16329" x="2998788" y="2233613"/>
          <p14:tracePt t="16337" x="3054350" y="2160588"/>
          <p14:tracePt t="16346" x="3163888" y="2043113"/>
          <p14:tracePt t="16353" x="3244850" y="1943100"/>
          <p14:tracePt t="16362" x="3373438" y="1804988"/>
          <p14:tracePt t="16369" x="3490913" y="1668463"/>
          <p14:tracePt t="16379" x="3656013" y="1522413"/>
          <p14:tracePt t="16385" x="3792538" y="1404938"/>
          <p14:tracePt t="16396" x="3956050" y="1231900"/>
          <p14:tracePt t="16401" x="4138613" y="1122363"/>
          <p14:tracePt t="16412" x="4303713" y="984250"/>
          <p14:tracePt t="16417" x="4549775" y="874713"/>
          <p14:tracePt t="16426" x="4786313" y="784225"/>
          <p14:tracePt t="16433" x="4932363" y="738188"/>
          <p14:tracePt t="16442" x="5078413" y="711200"/>
          <p14:tracePt t="16450" x="5260975" y="711200"/>
          <p14:tracePt t="16458" x="5424488" y="711200"/>
          <p14:tracePt t="16465" x="5570538" y="711200"/>
          <p14:tracePt t="16473" x="5734050" y="720725"/>
          <p14:tracePt t="16481" x="5870575" y="793750"/>
          <p14:tracePt t="16489" x="5989638" y="884238"/>
          <p14:tracePt t="16498" x="6072188" y="966788"/>
          <p14:tracePt t="16505" x="6153150" y="1049338"/>
          <p14:tracePt t="16513" x="6199188" y="1112838"/>
          <p14:tracePt t="16521" x="6272213" y="1231900"/>
          <p14:tracePt t="16529" x="6326188" y="1331913"/>
          <p14:tracePt t="16537" x="6362700" y="1412875"/>
          <p14:tracePt t="16545" x="6408738" y="1541463"/>
          <p14:tracePt t="16553" x="6454775" y="1641475"/>
          <p14:tracePt t="16562" x="6508750" y="1760538"/>
          <p14:tracePt t="16569" x="6537325" y="1851025"/>
          <p14:tracePt t="16579" x="6591300" y="1970088"/>
          <p14:tracePt t="16585" x="6637338" y="2070100"/>
          <p14:tracePt t="16596" x="6700838" y="2197100"/>
          <p14:tracePt t="16601" x="6727825" y="2316163"/>
          <p14:tracePt t="16612" x="6764338" y="2416175"/>
          <p14:tracePt t="16617" x="6791325" y="2525713"/>
          <p14:tracePt t="16626" x="6810375" y="2635250"/>
          <p14:tracePt t="16633" x="6819900" y="2744788"/>
          <p14:tracePt t="16641" x="6837363" y="2863850"/>
          <p14:tracePt t="16649" x="6864350" y="2973388"/>
          <p14:tracePt t="16657" x="6883400" y="3082925"/>
          <p14:tracePt t="16665" x="6883400" y="3209925"/>
          <p14:tracePt t="16673" x="6892925" y="3328988"/>
          <p14:tracePt t="16682" x="6910388" y="3455988"/>
          <p14:tracePt t="16690" x="6937375" y="3584575"/>
          <p14:tracePt t="16696" x="6937375" y="3694113"/>
          <p14:tracePt t="16704" x="6937375" y="3784600"/>
          <p14:tracePt t="16712" x="6937375" y="3840163"/>
          <p14:tracePt t="16720" x="6937375" y="3875088"/>
          <p14:tracePt t="16728" x="6937375" y="3911600"/>
          <p14:tracePt t="16736" x="6937375" y="3957638"/>
          <p14:tracePt t="16744" x="6929438" y="3994150"/>
          <p14:tracePt t="16752" x="6929438" y="4040188"/>
          <p14:tracePt t="16761" x="6892925" y="4113213"/>
          <p14:tracePt t="16768" x="6864350" y="4195763"/>
          <p14:tracePt t="16776" x="6846888" y="4232275"/>
          <p14:tracePt t="16784" x="6819900" y="4332288"/>
          <p14:tracePt t="16792" x="6810375" y="4386263"/>
          <p14:tracePt t="16800" x="6800850" y="4449763"/>
          <p14:tracePt t="16809" x="6754813" y="4541838"/>
          <p14:tracePt t="16816" x="6746875" y="4605338"/>
          <p14:tracePt t="16824" x="6737350" y="4660900"/>
          <p14:tracePt t="16832" x="6718300" y="4741863"/>
          <p14:tracePt t="16841" x="6681788" y="4805363"/>
          <p14:tracePt t="16849" x="6681788" y="4824413"/>
          <p14:tracePt t="16857" x="6673850" y="4851400"/>
          <p14:tracePt t="16865" x="6645275" y="4906963"/>
          <p14:tracePt t="16873" x="6627813" y="4933950"/>
          <p14:tracePt t="16881" x="6618288" y="4960938"/>
          <p14:tracePt t="16896" x="6591300" y="5033963"/>
          <p14:tracePt t="16905" x="6564313" y="5060950"/>
          <p14:tracePt t="16913" x="6545263" y="5097463"/>
          <p14:tracePt t="16921" x="6527800" y="5126038"/>
          <p14:tracePt t="16930" x="6508750" y="5153025"/>
          <p14:tracePt t="16937" x="6472238" y="5197475"/>
          <p14:tracePt t="16945" x="6454775" y="5233988"/>
          <p14:tracePt t="16953" x="6427788" y="5270500"/>
          <p14:tracePt t="16960" x="6408738" y="5307013"/>
          <p14:tracePt t="16969" x="6399213" y="5335588"/>
          <p14:tracePt t="16977" x="6372225" y="5343525"/>
          <p14:tracePt t="16985" x="6362700" y="5362575"/>
          <p14:tracePt t="16994" x="6354763" y="5380038"/>
          <p14:tracePt t="17001" x="6345238" y="5389563"/>
          <p14:tracePt t="17011" x="6335713" y="5399088"/>
          <p14:tracePt t="17017" x="6318250" y="5416550"/>
          <p14:tracePt t="17033" x="6318250" y="5426075"/>
          <p14:tracePt t="17041" x="6308725" y="5435600"/>
          <p14:tracePt t="17057" x="6299200" y="5453063"/>
          <p14:tracePt t="17065" x="6291263" y="5453063"/>
          <p14:tracePt t="17146" x="6272213" y="5481638"/>
          <p14:tracePt t="17154" x="6245225" y="5518150"/>
          <p14:tracePt t="17161" x="6235700" y="5535613"/>
          <p14:tracePt t="17168" x="6218238" y="5562600"/>
          <p14:tracePt t="17177" x="6181725" y="5608638"/>
          <p14:tracePt t="17184" x="6172200" y="5618163"/>
          <p14:tracePt t="17193" x="6145213" y="5645150"/>
          <p14:tracePt t="17200" x="6135688" y="5662613"/>
          <p14:tracePt t="17209" x="6116638" y="5681663"/>
          <p14:tracePt t="17216" x="6099175" y="5691188"/>
          <p14:tracePt t="17225" x="6080125" y="5708650"/>
          <p14:tracePt t="17233" x="6062663" y="5735638"/>
          <p14:tracePt t="17241" x="6026150" y="5754688"/>
          <p14:tracePt t="17249" x="6007100" y="5772150"/>
          <p14:tracePt t="17257" x="5999163" y="5781675"/>
          <p14:tracePt t="17265" x="5953125" y="5808663"/>
          <p14:tracePt t="17273" x="5943600" y="5818188"/>
          <p14:tracePt t="17282" x="5916613" y="5818188"/>
          <p14:tracePt t="17289" x="5889625" y="5827713"/>
          <p14:tracePt t="17298" x="5853113" y="5845175"/>
          <p14:tracePt t="17305" x="5816600" y="5845175"/>
          <p14:tracePt t="17314" x="5761038" y="5845175"/>
          <p14:tracePt t="17321" x="5716588" y="5845175"/>
          <p14:tracePt t="17330" x="5661025" y="5845175"/>
          <p14:tracePt t="17337" x="5570538" y="5845175"/>
          <p14:tracePt t="17346" x="5514975" y="5845175"/>
          <p14:tracePt t="17353" x="5478463" y="5845175"/>
          <p14:tracePt t="17362" x="5424488" y="5845175"/>
          <p14:tracePt t="17369" x="5360988" y="5845175"/>
          <p14:tracePt t="17378" x="5287963" y="5845175"/>
          <p14:tracePt t="17385" x="5251450" y="5845175"/>
          <p14:tracePt t="17396" x="5232400" y="5845175"/>
          <p14:tracePt t="17401" x="5187950" y="5845175"/>
          <p14:tracePt t="17418" x="5159375" y="5845175"/>
          <p14:tracePt t="17428" x="5122863" y="5845175"/>
          <p14:tracePt t="17433" x="5095875" y="5845175"/>
          <p14:tracePt t="17441" x="5078413" y="5845175"/>
          <p14:tracePt t="17449" x="5022850" y="5845175"/>
          <p14:tracePt t="17458" x="4986338" y="5854700"/>
          <p14:tracePt t="17465" x="4905375" y="5881688"/>
          <p14:tracePt t="17473" x="4840288" y="5910263"/>
          <p14:tracePt t="17481" x="4813300" y="5918200"/>
          <p14:tracePt t="17489" x="4767263" y="5927725"/>
          <p14:tracePt t="17498" x="4740275" y="5937250"/>
          <p14:tracePt t="17505" x="4722813" y="5937250"/>
          <p14:tracePt t="17514" x="4703763" y="5946775"/>
          <p14:tracePt t="17521" x="4703763" y="5954713"/>
          <p14:tracePt t="17530" x="4695825" y="5964238"/>
          <p14:tracePt t="17545" x="4686300" y="5973763"/>
          <p14:tracePt t="18106" x="4686300" y="5991225"/>
          <p14:tracePt t="18113" x="4686300" y="6010275"/>
          <p14:tracePt t="18122" x="4686300" y="6064250"/>
          <p14:tracePt t="18130" x="4695825" y="6100763"/>
          <p14:tracePt t="18138" x="4713288" y="6164263"/>
          <p14:tracePt t="18146" x="4722813" y="6173788"/>
          <p14:tracePt t="18154" x="4722813" y="6183313"/>
          <p14:tracePt t="18194" x="4722813" y="6200775"/>
          <p14:tracePt t="18226" x="4722813" y="6173788"/>
          <p14:tracePt t="18234" x="4722813" y="6164263"/>
          <p14:tracePt t="18242" x="4722813" y="6146800"/>
          <p14:tracePt t="18249" x="4722813" y="6127750"/>
          <p14:tracePt t="18258" x="4722813" y="6119813"/>
          <p14:tracePt t="18266" x="4713288" y="6091238"/>
          <p14:tracePt t="18274" x="4703763" y="6073775"/>
          <p14:tracePt t="18281" x="4703763" y="6046788"/>
          <p14:tracePt t="18290" x="4703763" y="6027738"/>
          <p14:tracePt t="18298" x="4703763" y="5991225"/>
          <p14:tracePt t="18305" x="4703763" y="5946775"/>
          <p14:tracePt t="18314" x="4686300" y="5918200"/>
          <p14:tracePt t="18322" x="4649788" y="5854700"/>
          <p14:tracePt t="18329" x="4640263" y="5827713"/>
          <p14:tracePt t="18338" x="4603750" y="5781675"/>
          <p14:tracePt t="18346" x="4603750" y="5764213"/>
          <p14:tracePt t="18354" x="4594225" y="5735638"/>
          <p14:tracePt t="18370" x="4586288" y="5727700"/>
          <p14:tracePt t="18842" x="4586288" y="5708650"/>
          <p14:tracePt t="18849" x="4567238" y="5681663"/>
          <p14:tracePt t="18857" x="4557713" y="5662613"/>
          <p14:tracePt t="18865" x="4557713" y="5635625"/>
          <p14:tracePt t="18873" x="4557713" y="5626100"/>
          <p14:tracePt t="18881" x="4549775" y="5608638"/>
          <p14:tracePt t="18899" x="4549775" y="5589588"/>
          <p14:tracePt t="18906" x="4549775" y="5581650"/>
          <p14:tracePt t="18913" x="4549775" y="5572125"/>
          <p14:tracePt t="18921" x="4549775" y="5545138"/>
          <p14:tracePt t="18928" x="4540250" y="5545138"/>
          <p14:tracePt t="18946" x="4540250" y="5535613"/>
          <p14:tracePt t="18969" x="4540250" y="5518150"/>
          <p14:tracePt t="18977" x="4530725" y="5508625"/>
          <p14:tracePt t="19041" x="4521200" y="5508625"/>
          <p14:tracePt t="19049" x="4494213" y="5508625"/>
          <p14:tracePt t="19057" x="4476750" y="5508625"/>
          <p14:tracePt t="19065" x="4448175" y="5508625"/>
          <p14:tracePt t="19074" x="4394200" y="5508625"/>
          <p14:tracePt t="19081" x="4303713" y="5508625"/>
          <p14:tracePt t="19089" x="4175125" y="5508625"/>
          <p14:tracePt t="19097" x="4029075" y="5508625"/>
          <p14:tracePt t="19105" x="3865563" y="5508625"/>
          <p14:tracePt t="19113" x="3665538" y="5508625"/>
          <p14:tracePt t="19121" x="3482975" y="5508625"/>
          <p14:tracePt t="19129" x="3354388" y="5508625"/>
          <p14:tracePt t="19138" x="3263900" y="5508625"/>
          <p14:tracePt t="19145" x="3171825" y="5508625"/>
          <p14:tracePt t="19153" x="3117850" y="5508625"/>
          <p14:tracePt t="19162" x="3063875" y="5508625"/>
          <p14:tracePt t="19169" x="3044825" y="5508625"/>
          <p14:tracePt t="19178" x="3035300" y="5508625"/>
          <p14:tracePt t="19185" x="3027363" y="5499100"/>
          <p14:tracePt t="19234" x="3017838" y="5499100"/>
          <p14:tracePt t="19249" x="2998788" y="5499100"/>
          <p14:tracePt t="19257" x="2962275" y="5499100"/>
          <p14:tracePt t="19265" x="2944813" y="5499100"/>
          <p14:tracePt t="19274" x="2908300" y="5508625"/>
          <p14:tracePt t="19281" x="2889250" y="5518150"/>
          <p14:tracePt t="19289" x="2862263" y="5526088"/>
          <p14:tracePt t="19298" x="2852738" y="5526088"/>
          <p14:tracePt t="19305" x="2844800" y="5526088"/>
          <p14:tracePt t="19315" x="2835275" y="5526088"/>
          <p14:tracePt t="19434" x="2825750" y="5526088"/>
          <p14:tracePt t="19442" x="2817813" y="5526088"/>
          <p14:tracePt t="19448" x="2789238" y="5526088"/>
          <p14:tracePt t="19456" x="2771775" y="5526088"/>
          <p14:tracePt t="19464" x="2762250" y="5526088"/>
          <p14:tracePt t="19472" x="2725738" y="5526088"/>
          <p14:tracePt t="19480" x="2689225" y="5526088"/>
          <p14:tracePt t="19488" x="2643188" y="5526088"/>
          <p14:tracePt t="19496" x="2616200" y="5526088"/>
          <p14:tracePt t="19505" x="2579688" y="5526088"/>
          <p14:tracePt t="19513" x="2543175" y="5526088"/>
          <p14:tracePt t="19521" x="2533650" y="5526088"/>
          <p14:tracePt t="19529" x="2525713" y="5526088"/>
          <p14:tracePt t="19537" x="2506663" y="5526088"/>
          <p14:tracePt t="19545" x="2498725" y="5526088"/>
          <p14:tracePt t="19562" x="2489200" y="5526088"/>
          <p14:tracePt t="19585" x="2479675" y="5526088"/>
          <p14:tracePt t="19595" x="2452688" y="5518150"/>
          <p14:tracePt t="19601" x="2443163" y="5518150"/>
          <p14:tracePt t="19666" x="2425700" y="5508625"/>
          <p14:tracePt t="19673" x="2416175" y="5508625"/>
          <p14:tracePt t="19681" x="2406650" y="5508625"/>
          <p14:tracePt t="19690" x="2397125" y="5508625"/>
          <p14:tracePt t="19697" x="2370138" y="5508625"/>
          <p14:tracePt t="19706" x="2360613" y="5508625"/>
          <p14:tracePt t="19713" x="2352675" y="5508625"/>
          <p14:tracePt t="19721" x="2333625" y="5499100"/>
          <p14:tracePt t="19730" x="2316163" y="5499100"/>
          <p14:tracePt t="19737" x="2297113" y="5499100"/>
          <p14:tracePt t="19745" x="2287588" y="5489575"/>
          <p14:tracePt t="19753" x="2270125" y="5489575"/>
          <p14:tracePt t="19762" x="2251075" y="5472113"/>
          <p14:tracePt t="19769" x="2233613" y="5462588"/>
          <p14:tracePt t="19778" x="2224088" y="5453063"/>
          <p14:tracePt t="19795" x="2214563" y="5445125"/>
          <p14:tracePt t="19801" x="2206625" y="5426075"/>
          <p14:tracePt t="19812" x="2197100" y="5416550"/>
          <p14:tracePt t="19817" x="2197100" y="5408613"/>
          <p14:tracePt t="19828" x="2187575" y="5399088"/>
          <p14:tracePt t="19833" x="2187575" y="5389563"/>
          <p14:tracePt t="20074" x="2187575" y="5372100"/>
          <p14:tracePt t="20081" x="2187575" y="5343525"/>
          <p14:tracePt t="20089" x="2187575" y="5307013"/>
          <p14:tracePt t="20097" x="2197100" y="5289550"/>
          <p14:tracePt t="20105" x="2206625" y="5280025"/>
          <p14:tracePt t="21266" x="2206625" y="5299075"/>
          <p14:tracePt t="21274" x="2151063" y="5362575"/>
          <p14:tracePt t="21281" x="2070100" y="5445125"/>
          <p14:tracePt t="21290" x="2005013" y="5499100"/>
          <p14:tracePt t="21298" x="1905000" y="5572125"/>
          <p14:tracePt t="21306" x="1787525" y="5645150"/>
          <p14:tracePt t="21314" x="1685925" y="5691188"/>
          <p14:tracePt t="21322" x="1612900" y="5708650"/>
          <p14:tracePt t="21329" x="1495425" y="5754688"/>
          <p14:tracePt t="21338" x="1431925" y="5781675"/>
          <p14:tracePt t="21345" x="1349375" y="5818188"/>
          <p14:tracePt t="21354" x="1258888" y="5845175"/>
          <p14:tracePt t="21362" x="1193800" y="5864225"/>
          <p14:tracePt t="21370" x="1130300" y="5881688"/>
          <p14:tracePt t="21379" x="1076325" y="5881688"/>
          <p14:tracePt t="21386" x="1057275" y="5881688"/>
          <p14:tracePt t="21395" x="1030288" y="5881688"/>
          <p14:tracePt t="21402" x="1011238" y="5891213"/>
          <p14:tracePt t="21418" x="1003300" y="5891213"/>
          <p14:tracePt t="21429" x="984250" y="5891213"/>
          <p14:tracePt t="21433" x="974725" y="5891213"/>
          <p14:tracePt t="21445" x="930275" y="5891213"/>
          <p14:tracePt t="21450" x="903288" y="5891213"/>
          <p14:tracePt t="21458" x="874713" y="5891213"/>
          <p14:tracePt t="21466" x="857250" y="5891213"/>
          <p14:tracePt t="21474" x="847725" y="5891213"/>
          <p14:tracePt t="21482" x="838200" y="5891213"/>
          <p14:tracePt t="21490" x="820738" y="5881688"/>
          <p14:tracePt t="21513" x="801688" y="5881688"/>
          <p14:tracePt t="21522" x="793750" y="5881688"/>
          <p14:tracePt t="21530" x="784225" y="5873750"/>
          <p14:tracePt t="21545" x="784225" y="5864225"/>
          <p14:tracePt t="21554" x="774700" y="5845175"/>
          <p14:tracePt t="21570" x="747713" y="5827713"/>
          <p14:tracePt t="21579" x="747713" y="5808663"/>
          <p14:tracePt t="21586" x="747713" y="5800725"/>
          <p14:tracePt t="21596" x="747713" y="5791200"/>
          <p14:tracePt t="21738" x="738188" y="5781675"/>
          <p14:tracePt t="22026" x="738188" y="5791200"/>
          <p14:tracePt t="22242" x="738188" y="5800725"/>
          <p14:tracePt t="22249" x="738188" y="5808663"/>
          <p14:tracePt t="22257" x="738188" y="5818188"/>
          <p14:tracePt t="22265" x="738188" y="5837238"/>
          <p14:tracePt t="22281" x="738188" y="5845175"/>
          <p14:tracePt t="22289" x="747713" y="5864225"/>
          <p14:tracePt t="22305" x="765175" y="5881688"/>
          <p14:tracePt t="22321" x="774700" y="5891213"/>
          <p14:tracePt t="22601" x="793750" y="5881688"/>
          <p14:tracePt t="22610" x="793750" y="5873750"/>
          <p14:tracePt t="22617" x="801688" y="5864225"/>
          <p14:tracePt t="22626" x="820738" y="5837238"/>
          <p14:tracePt t="22633" x="847725" y="5818188"/>
          <p14:tracePt t="22642" x="866775" y="5800725"/>
          <p14:tracePt t="22649" x="874713" y="5791200"/>
          <p14:tracePt t="22665" x="884238" y="5781675"/>
          <p14:tracePt t="22736" x="893763" y="5781675"/>
          <p14:tracePt t="22744" x="920750" y="5781675"/>
          <p14:tracePt t="22753" x="930275" y="5781675"/>
          <p14:tracePt t="22761" x="947738" y="5791200"/>
          <p14:tracePt t="22769" x="966788" y="5827713"/>
          <p14:tracePt t="22777" x="974725" y="5837238"/>
          <p14:tracePt t="22842" x="984250" y="5837238"/>
          <p14:tracePt t="22889" x="1003300" y="5837238"/>
          <p14:tracePt t="22985" x="1011238" y="5845175"/>
          <p14:tracePt t="22993" x="1020763" y="5854700"/>
          <p14:tracePt t="23001" x="1047750" y="5900738"/>
          <p14:tracePt t="23009" x="1076325" y="5918200"/>
          <p14:tracePt t="23016" x="1103313" y="5946775"/>
          <p14:tracePt t="23025" x="1120775" y="5964238"/>
          <p14:tracePt t="23032" x="1157288" y="6000750"/>
          <p14:tracePt t="23040" x="1157288" y="6010275"/>
          <p14:tracePt t="23048" x="1193800" y="6037263"/>
          <p14:tracePt t="23162" x="1203325" y="6037263"/>
          <p14:tracePt t="23194" x="1203325" y="6027738"/>
          <p14:tracePt t="23210" x="1203325" y="6010275"/>
          <p14:tracePt t="23226" x="1203325" y="6000750"/>
          <p14:tracePt t="23242" x="1203325" y="5991225"/>
          <p14:tracePt t="23353" x="1203325" y="5973763"/>
          <p14:tracePt t="23361" x="1203325" y="5964238"/>
          <p14:tracePt t="23369" x="1203325" y="5954713"/>
          <p14:tracePt t="23378" x="1203325" y="5946775"/>
          <p14:tracePt t="23401" x="1203325" y="5927725"/>
          <p14:tracePt t="23922" x="1203325" y="5910263"/>
          <p14:tracePt t="23928" x="1203325" y="5873750"/>
          <p14:tracePt t="23936" x="1203325" y="5818188"/>
          <p14:tracePt t="23944" x="1193800" y="5791200"/>
          <p14:tracePt t="23952" x="1176338" y="5745163"/>
          <p14:tracePt t="23960" x="1139825" y="5699125"/>
          <p14:tracePt t="23968" x="1112838" y="5654675"/>
          <p14:tracePt t="23976" x="1076325" y="5589588"/>
          <p14:tracePt t="23984" x="1066800" y="5572125"/>
          <p14:tracePt t="23992" x="1030288" y="5508625"/>
          <p14:tracePt t="24000" x="1011238" y="5481638"/>
          <p14:tracePt t="24008" x="1003300" y="5462588"/>
          <p14:tracePt t="24016" x="966788" y="5399088"/>
          <p14:tracePt t="24025" x="957263" y="5372100"/>
          <p14:tracePt t="24032" x="947738" y="5353050"/>
          <p14:tracePt t="24041" x="920750" y="5299075"/>
          <p14:tracePt t="24049" x="911225" y="5289550"/>
          <p14:tracePt t="24057" x="911225" y="5280025"/>
          <p14:tracePt t="24065" x="903288" y="5262563"/>
          <p14:tracePt t="24073" x="893763" y="5233988"/>
          <p14:tracePt t="24081" x="866775" y="5197475"/>
          <p14:tracePt t="24089" x="857250" y="5180013"/>
          <p14:tracePt t="24097" x="847725" y="5160963"/>
          <p14:tracePt t="24105" x="830263" y="5143500"/>
          <p14:tracePt t="24114" x="830263" y="5133975"/>
          <p14:tracePt t="24121" x="820738" y="5126038"/>
          <p14:tracePt t="24218" x="820738" y="5133975"/>
          <p14:tracePt t="24226" x="820738" y="5153025"/>
          <p14:tracePt t="24233" x="820738" y="5160963"/>
          <p14:tracePt t="24242" x="820738" y="5170488"/>
          <p14:tracePt t="24489" x="820738" y="5180013"/>
          <p14:tracePt t="24496" x="820738" y="5189538"/>
          <p14:tracePt t="24504" x="830263" y="5216525"/>
          <p14:tracePt t="24626" x="830263" y="5207000"/>
          <p14:tracePt t="24633" x="838200" y="5197475"/>
          <p14:tracePt t="24657" x="838200" y="5180013"/>
          <p14:tracePt t="25081" x="847725" y="5180013"/>
          <p14:tracePt t="25089" x="857250" y="5197475"/>
          <p14:tracePt t="25138" x="866775" y="5207000"/>
          <p14:tracePt t="25152" x="884238" y="5207000"/>
          <p14:tracePt t="25160" x="884238" y="5197475"/>
          <p14:tracePt t="25168" x="903288" y="5180013"/>
          <p14:tracePt t="25177" x="911225" y="5160963"/>
          <p14:tracePt t="25194" x="920750" y="5133975"/>
          <p14:tracePt t="25201" x="920750" y="5126038"/>
          <p14:tracePt t="25217" x="920750" y="5116513"/>
          <p14:tracePt t="25228" x="920750" y="5106988"/>
          <p14:tracePt t="25244" x="930275" y="5097463"/>
          <p14:tracePt t="25298" x="947738" y="5097463"/>
          <p14:tracePt t="25306" x="957263" y="5097463"/>
          <p14:tracePt t="25313" x="993775" y="5126038"/>
          <p14:tracePt t="25321" x="1011238" y="5133975"/>
          <p14:tracePt t="25331" x="1039813" y="5143500"/>
          <p14:tracePt t="25337" x="1047750" y="5143500"/>
          <p14:tracePt t="25345" x="1076325" y="5160963"/>
          <p14:tracePt t="25361" x="1084263" y="5160963"/>
          <p14:tracePt t="26930" x="1093788" y="5160963"/>
          <p14:tracePt t="26962" x="1093788" y="5143500"/>
          <p14:tracePt t="26969" x="1093788" y="5133975"/>
          <p14:tracePt t="27474" x="1084263" y="5126038"/>
          <p14:tracePt t="27482" x="1066800" y="5106988"/>
          <p14:tracePt t="27490" x="1047750" y="5080000"/>
          <p14:tracePt t="27506" x="1039813" y="5070475"/>
          <p14:tracePt t="27514" x="1030288" y="5060950"/>
          <p14:tracePt t="27522" x="1030288" y="5053013"/>
          <p14:tracePt t="27658" x="1030288" y="5043488"/>
          <p14:tracePt t="27665" x="1020763" y="5043488"/>
          <p14:tracePt t="27674" x="1011238" y="5043488"/>
          <p14:tracePt t="28769" x="1011238" y="5033963"/>
          <p14:tracePt t="28810" x="1020763" y="5024438"/>
          <p14:tracePt t="28826" x="1020763" y="5006975"/>
          <p14:tracePt t="28832" x="1047750" y="4987925"/>
          <p14:tracePt t="28840" x="1047750" y="4979988"/>
          <p14:tracePt t="28848" x="1057275" y="4951413"/>
          <p14:tracePt t="28856" x="1066800" y="4943475"/>
          <p14:tracePt t="28864" x="1084263" y="4933950"/>
          <p14:tracePt t="28872" x="1103313" y="4914900"/>
          <p14:tracePt t="28894" x="1112838" y="4878388"/>
          <p14:tracePt t="28897" x="1130300" y="4860925"/>
          <p14:tracePt t="28913" x="1139825" y="4841875"/>
          <p14:tracePt t="28921" x="1139825" y="4833938"/>
          <p14:tracePt t="28929" x="1149350" y="4814888"/>
          <p14:tracePt t="28946" x="1157288" y="4814888"/>
          <p14:tracePt t="29106" x="1185863" y="4824413"/>
          <p14:tracePt t="29113" x="1193800" y="4841875"/>
          <p14:tracePt t="29121" x="1203325" y="4878388"/>
          <p14:tracePt t="29131" x="1230313" y="4914900"/>
          <p14:tracePt t="29137" x="1239838" y="4933950"/>
          <p14:tracePt t="29145" x="1249363" y="4960938"/>
          <p14:tracePt t="29153" x="1249363" y="4970463"/>
          <p14:tracePt t="29161" x="1258888" y="4979988"/>
          <p14:tracePt t="29169" x="1266825" y="4997450"/>
          <p14:tracePt t="29538" x="1266825" y="4987925"/>
          <p14:tracePt t="29546" x="1266825" y="4979988"/>
          <p14:tracePt t="29561" x="1266825" y="4970463"/>
          <p14:tracePt t="29570" x="1258888" y="4960938"/>
          <p14:tracePt t="29579" x="1249363" y="4951413"/>
          <p14:tracePt t="29586" x="1239838" y="4943475"/>
          <p14:tracePt t="29595" x="1230313" y="4943475"/>
          <p14:tracePt t="30433" x="1212850" y="4924425"/>
          <p14:tracePt t="30442" x="1193800" y="4914900"/>
          <p14:tracePt t="30449" x="1185863" y="4906963"/>
          <p14:tracePt t="30592" x="1185863" y="4914900"/>
          <p14:tracePt t="30608" x="1185863" y="4924425"/>
          <p14:tracePt t="31849" x="1185863" y="4933950"/>
          <p14:tracePt t="31898" x="1185863" y="4960938"/>
          <p14:tracePt t="32546" x="1176338" y="4933950"/>
          <p14:tracePt t="32554" x="1176338" y="4914900"/>
          <p14:tracePt t="32562" x="1157288" y="4878388"/>
          <p14:tracePt t="32569" x="1139825" y="4841875"/>
          <p14:tracePt t="32586" x="1139825" y="4824413"/>
          <p14:tracePt t="32594" x="1130300" y="4787900"/>
          <p14:tracePt t="32736" x="1130300" y="4797425"/>
          <p14:tracePt t="32745" x="1149350" y="4860925"/>
          <p14:tracePt t="32753" x="1166813" y="4924425"/>
          <p14:tracePt t="32761" x="1212850" y="4987925"/>
          <p14:tracePt t="32769" x="1230313" y="5033963"/>
          <p14:tracePt t="32776" x="1285875" y="5097463"/>
          <p14:tracePt t="32785" x="1339850" y="5160963"/>
          <p14:tracePt t="32793" x="1366838" y="5207000"/>
          <p14:tracePt t="32801" x="1403350" y="5243513"/>
          <p14:tracePt t="32810" x="1422400" y="5262563"/>
          <p14:tracePt t="32817" x="1431925" y="5270500"/>
          <p14:tracePt t="32826" x="1449388" y="5280025"/>
          <p14:tracePt t="32890" x="1458913" y="5280025"/>
          <p14:tracePt t="33024" x="1468438" y="5280025"/>
          <p14:tracePt t="33041" x="1476375" y="5280025"/>
          <p14:tracePt t="33048" x="1512888" y="5280025"/>
          <p14:tracePt t="33057" x="1549400" y="5280025"/>
          <p14:tracePt t="33065" x="1585913" y="5270500"/>
          <p14:tracePt t="33073" x="1595438" y="5270500"/>
          <p14:tracePt t="33081" x="1622425" y="5270500"/>
          <p14:tracePt t="33089" x="1631950" y="5262563"/>
          <p14:tracePt t="33097" x="1658938" y="5262563"/>
          <p14:tracePt t="33105" x="1658938" y="5253038"/>
          <p14:tracePt t="33113" x="1668463" y="5253038"/>
          <p14:tracePt t="33121" x="1677988" y="5253038"/>
          <p14:tracePt t="34224" x="1677988" y="5243513"/>
          <p14:tracePt t="34233" x="1658938" y="5226050"/>
          <p14:tracePt t="34241" x="1641475" y="5207000"/>
          <p14:tracePt t="34249" x="1631950" y="5197475"/>
          <p14:tracePt t="34260" x="1612900" y="5170488"/>
          <p14:tracePt t="34264" x="1612900" y="5160963"/>
          <p14:tracePt t="34272" x="1604963" y="5153025"/>
          <p14:tracePt t="34280" x="1585913" y="5133975"/>
          <p14:tracePt t="34296" x="1576388" y="5133975"/>
          <p14:tracePt t="34312" x="1568450" y="5126038"/>
          <p14:tracePt t="34320" x="1568450" y="5106988"/>
          <p14:tracePt t="34337" x="1558925" y="5097463"/>
          <p14:tracePt t="34602" x="1558925" y="5089525"/>
          <p14:tracePt t="34616" x="1558925" y="5080000"/>
          <p14:tracePt t="34624" x="1558925" y="5070475"/>
          <p14:tracePt t="34632" x="1558925" y="5060950"/>
          <p14:tracePt t="34648" x="1558925" y="5053013"/>
          <p14:tracePt t="34657" x="1558925" y="5043488"/>
          <p14:tracePt t="34664" x="1558925" y="5024438"/>
          <p14:tracePt t="34680" x="1558925" y="5016500"/>
          <p14:tracePt t="35458" x="1558925" y="4987925"/>
          <p14:tracePt t="35475" x="1558925" y="4970463"/>
          <p14:tracePt t="35480" x="1558925" y="4943475"/>
          <p14:tracePt t="35488" x="1558925" y="4924425"/>
          <p14:tracePt t="35496" x="1558925" y="4914900"/>
          <p14:tracePt t="35512" x="1558925" y="4897438"/>
          <p14:tracePt t="35520" x="1558925" y="4887913"/>
          <p14:tracePt t="35528" x="1558925" y="4878388"/>
          <p14:tracePt t="35545" x="1558925" y="4870450"/>
          <p14:tracePt t="35969" x="1558925" y="4906963"/>
          <p14:tracePt t="35976" x="1585913" y="4951413"/>
          <p14:tracePt t="35984" x="1595438" y="4997450"/>
          <p14:tracePt t="35992" x="1604963" y="5033963"/>
          <p14:tracePt t="36000" x="1612900" y="5097463"/>
          <p14:tracePt t="36009" x="1622425" y="5126038"/>
          <p14:tracePt t="36016" x="1649413" y="5160963"/>
          <p14:tracePt t="36033" x="1649413" y="5180013"/>
          <p14:tracePt t="36045" x="1649413" y="5189538"/>
          <p14:tracePt t="36089" x="1668463" y="5189538"/>
          <p14:tracePt t="36097" x="1685925" y="5180013"/>
          <p14:tracePt t="36105" x="1695450" y="5170488"/>
          <p14:tracePt t="36113" x="1695450" y="5153025"/>
          <p14:tracePt t="36362" x="1695450" y="5126038"/>
          <p14:tracePt t="36377" x="1695450" y="5116513"/>
          <p14:tracePt t="36393" x="1695450" y="5097463"/>
          <p14:tracePt t="36409" x="1685925" y="5097463"/>
          <p14:tracePt t="36433" x="1677988" y="5097463"/>
          <p14:tracePt t="36442" x="1658938" y="5097463"/>
          <p14:tracePt t="36458" x="1641475" y="5097463"/>
          <p14:tracePt t="36465" x="1631950" y="5097463"/>
          <p14:tracePt t="36473" x="1595438" y="5106988"/>
          <p14:tracePt t="36481" x="1576388" y="5126038"/>
          <p14:tracePt t="36489" x="1549400" y="5143500"/>
          <p14:tracePt t="36497" x="1512888" y="5170488"/>
          <p14:tracePt t="36505" x="1495425" y="5180013"/>
          <p14:tracePt t="36514" x="1476375" y="5197475"/>
          <p14:tracePt t="36522" x="1449388" y="5216525"/>
          <p14:tracePt t="36531" x="1412875" y="5233988"/>
          <p14:tracePt t="36537" x="1403350" y="5233988"/>
          <p14:tracePt t="36547" x="1385888" y="5253038"/>
          <p14:tracePt t="36553" x="1376363" y="5253038"/>
          <p14:tracePt t="36562" x="1366838" y="5262563"/>
          <p14:tracePt t="36593" x="1358900" y="5262563"/>
          <p14:tracePt t="36626" x="1349375" y="5262563"/>
          <p14:tracePt t="36633" x="1339850" y="5262563"/>
          <p14:tracePt t="36962" x="1339850" y="5270500"/>
          <p14:tracePt t="36978" x="1349375" y="5270500"/>
          <p14:tracePt t="36985" x="1376363" y="5262563"/>
          <p14:tracePt t="36993" x="1385888" y="5243513"/>
          <p14:tracePt t="37001" x="1403350" y="5197475"/>
          <p14:tracePt t="37009" x="1422400" y="5180013"/>
          <p14:tracePt t="37017" x="1431925" y="5153025"/>
          <p14:tracePt t="37026" x="1439863" y="5143500"/>
          <p14:tracePt t="37033" x="1449388" y="5133975"/>
          <p14:tracePt t="37049" x="1458913" y="5133975"/>
          <p14:tracePt t="37138" x="1468438" y="5133975"/>
          <p14:tracePt t="37146" x="1495425" y="5143500"/>
          <p14:tracePt t="37153" x="1495425" y="5153025"/>
          <p14:tracePt t="37162" x="1504950" y="5180013"/>
          <p14:tracePt t="37170" x="1504950" y="5189538"/>
          <p14:tracePt t="37274" x="1495425" y="5197475"/>
          <p14:tracePt t="37298" x="1485900" y="5197475"/>
          <p14:tracePt t="37304" x="1468438" y="5197475"/>
          <p14:tracePt t="37312" x="1449388" y="5207000"/>
          <p14:tracePt t="37336" x="1431925" y="5216525"/>
          <p14:tracePt t="37344" x="1412875" y="5216525"/>
          <p14:tracePt t="37352" x="1395413" y="5233988"/>
          <p14:tracePt t="37361" x="1366838" y="5262563"/>
          <p14:tracePt t="37369" x="1358900" y="5270500"/>
          <p14:tracePt t="37377" x="1349375" y="5270500"/>
          <p14:tracePt t="37385" x="1330325" y="5299075"/>
          <p14:tracePt t="37393" x="1303338" y="5343525"/>
          <p14:tracePt t="37401" x="1293813" y="5353050"/>
          <p14:tracePt t="37410" x="1266825" y="5408613"/>
          <p14:tracePt t="37417" x="1258888" y="5435600"/>
          <p14:tracePt t="37427" x="1249363" y="5453063"/>
          <p14:tracePt t="37433" x="1239838" y="5472113"/>
          <p14:tracePt t="37444" x="1239838" y="5481638"/>
          <p14:tracePt t="37449" x="1239838" y="5489575"/>
          <p14:tracePt t="37538" x="1230313" y="5489575"/>
          <p14:tracePt t="37545" x="1230313" y="5481638"/>
          <p14:tracePt t="37763" x="1230313" y="5472113"/>
          <p14:tracePt t="37777" x="1230313" y="5453063"/>
          <p14:tracePt t="37793" x="1230313" y="5435600"/>
          <p14:tracePt t="37818" x="1222375" y="5435600"/>
          <p14:tracePt t="37890" x="1212850" y="5426075"/>
          <p14:tracePt t="37946" x="1203325" y="5426075"/>
          <p14:tracePt t="38050" x="1193800" y="5426075"/>
          <p14:tracePt t="38066" x="1185863" y="5426075"/>
          <p14:tracePt t="38170" x="1176338" y="5426075"/>
          <p14:tracePt t="38177" x="1176338" y="5435600"/>
          <p14:tracePt t="38193" x="1176338" y="5445125"/>
          <p14:tracePt t="38201" x="1176338" y="5453063"/>
          <p14:tracePt t="38211" x="1176338" y="5472113"/>
          <p14:tracePt t="38217" x="1176338" y="5489575"/>
          <p14:tracePt t="38227" x="1176338" y="5499100"/>
          <p14:tracePt t="38244" x="1176338" y="5508625"/>
          <p14:tracePt t="38530" x="1166813" y="5489575"/>
          <p14:tracePt t="38536" x="1157288" y="5462588"/>
          <p14:tracePt t="38544" x="1149350" y="5462588"/>
          <p14:tracePt t="38560" x="1130300" y="5453063"/>
          <p14:tracePt t="38610" x="1130300" y="5445125"/>
          <p14:tracePt t="38617" x="1120775" y="5435600"/>
          <p14:tracePt t="38625" x="1120775" y="5426075"/>
          <p14:tracePt t="38633" x="1103313" y="5389563"/>
          <p14:tracePt t="38644" x="1093788" y="5380038"/>
          <p14:tracePt t="38649" x="1084263" y="5353050"/>
          <p14:tracePt t="38660" x="1076325" y="5326063"/>
          <p14:tracePt t="38665" x="1076325" y="5307013"/>
          <p14:tracePt t="38676" x="1076325" y="5289550"/>
          <p14:tracePt t="38681" x="1076325" y="5270500"/>
          <p14:tracePt t="38689" x="1066800" y="5253038"/>
          <p14:tracePt t="38696" x="1057275" y="5243513"/>
          <p14:tracePt t="38712" x="1057275" y="5226050"/>
          <p14:tracePt t="38728" x="1057275" y="5207000"/>
          <p14:tracePt t="38736" x="1047750" y="5180013"/>
          <p14:tracePt t="38752" x="1047750" y="5170488"/>
          <p14:tracePt t="38760" x="1047750" y="5160963"/>
          <p14:tracePt t="38866" x="1039813" y="5160963"/>
          <p14:tracePt t="38985" x="1020763" y="5160963"/>
          <p14:tracePt t="38993" x="1011238" y="5160963"/>
          <p14:tracePt t="39010" x="1003300" y="5143500"/>
          <p14:tracePt t="39017" x="993775" y="5133975"/>
          <p14:tracePt t="39034" x="984250" y="5116513"/>
          <p14:tracePt t="39169" x="974725" y="5116513"/>
          <p14:tracePt t="39177" x="966788" y="5133975"/>
          <p14:tracePt t="39193" x="957263" y="5153025"/>
          <p14:tracePt t="39201" x="947738" y="5170488"/>
          <p14:tracePt t="39250" x="930275" y="5189538"/>
          <p14:tracePt t="39258" x="920750" y="5207000"/>
          <p14:tracePt t="39266" x="903288" y="5226050"/>
          <p14:tracePt t="39274" x="884238" y="5243513"/>
          <p14:tracePt t="39282" x="847725" y="5289550"/>
          <p14:tracePt t="39290" x="811213" y="5326063"/>
          <p14:tracePt t="39298" x="801688" y="5362575"/>
          <p14:tracePt t="39306" x="774700" y="5399088"/>
          <p14:tracePt t="39315" x="747713" y="5426075"/>
          <p14:tracePt t="39322" x="747713" y="5445125"/>
          <p14:tracePt t="39330" x="738188" y="5462588"/>
          <p14:tracePt t="39338" x="720725" y="5489575"/>
          <p14:tracePt t="39346" x="711200" y="5518150"/>
          <p14:tracePt t="39354" x="711200" y="5526088"/>
          <p14:tracePt t="39361" x="701675" y="5562600"/>
          <p14:tracePt t="39369" x="701675" y="5572125"/>
          <p14:tracePt t="39378" x="701675" y="5581650"/>
          <p14:tracePt t="39386" x="701675" y="5626100"/>
          <p14:tracePt t="39394" x="701675" y="5654675"/>
          <p14:tracePt t="39402" x="701675" y="5681663"/>
          <p14:tracePt t="39411" x="701675" y="5727700"/>
          <p14:tracePt t="39418" x="701675" y="5754688"/>
          <p14:tracePt t="39428" x="701675" y="5772150"/>
          <p14:tracePt t="39434" x="701675" y="5781675"/>
          <p14:tracePt t="39444" x="701675" y="5800725"/>
          <p14:tracePt t="39570" x="701675" y="5818188"/>
          <p14:tracePt t="39578" x="701675" y="5837238"/>
          <p14:tracePt t="39586" x="701675" y="5854700"/>
          <p14:tracePt t="39602" x="701675" y="5864225"/>
          <p14:tracePt t="39611" x="711200" y="5881688"/>
          <p14:tracePt t="39617" x="720725" y="5891213"/>
          <p14:tracePt t="39627" x="728663" y="5900738"/>
          <p14:tracePt t="39665" x="757238" y="5900738"/>
          <p14:tracePt t="39674" x="774700" y="5881688"/>
          <p14:tracePt t="39681" x="793750" y="5827713"/>
          <p14:tracePt t="39690" x="820738" y="5800725"/>
          <p14:tracePt t="39696" x="830263" y="5764213"/>
          <p14:tracePt t="39705" x="830263" y="5754688"/>
          <p14:tracePt t="39713" x="830263" y="5735638"/>
          <p14:tracePt t="39818" x="830263" y="5727700"/>
          <p14:tracePt t="39912" x="838200" y="5727700"/>
          <p14:tracePt t="39920" x="857250" y="5727700"/>
          <p14:tracePt t="39928" x="903288" y="5727700"/>
          <p14:tracePt t="39936" x="957263" y="5727700"/>
          <p14:tracePt t="39944" x="993775" y="5718175"/>
          <p14:tracePt t="39952" x="1011238" y="5718175"/>
          <p14:tracePt t="39960" x="1047750" y="5691188"/>
          <p14:tracePt t="40050" x="1066800" y="5691188"/>
          <p14:tracePt t="40059" x="1093788" y="5735638"/>
          <p14:tracePt t="40064" x="1130300" y="5764213"/>
          <p14:tracePt t="40072" x="1149350" y="5772150"/>
          <p14:tracePt t="40080" x="1176338" y="5791200"/>
          <p14:tracePt t="40088" x="1193800" y="5808663"/>
          <p14:tracePt t="40096" x="1203325" y="5818188"/>
          <p14:tracePt t="40104" x="1230313" y="5827713"/>
          <p14:tracePt t="40112" x="1249363" y="5837238"/>
          <p14:tracePt t="40120" x="1258888" y="5845175"/>
          <p14:tracePt t="40128" x="1266825" y="5845175"/>
          <p14:tracePt t="40145" x="1285875" y="5845175"/>
          <p14:tracePt t="40161" x="1293813" y="5845175"/>
          <p14:tracePt t="40169" x="1303338" y="5837238"/>
          <p14:tracePt t="40177" x="1312863" y="5818188"/>
          <p14:tracePt t="40185" x="1312863" y="5808663"/>
          <p14:tracePt t="40193" x="1312863" y="5800725"/>
          <p14:tracePt t="40592" x="1322388" y="5800725"/>
          <p14:tracePt t="40745" x="1330325" y="5800725"/>
          <p14:tracePt t="40752" x="1339850" y="5800725"/>
          <p14:tracePt t="40817" x="1376363" y="5791200"/>
          <p14:tracePt t="40825" x="1439863" y="5772150"/>
          <p14:tracePt t="40833" x="1504950" y="5754688"/>
          <p14:tracePt t="40843" x="1576388" y="5754688"/>
          <p14:tracePt t="40849" x="1668463" y="5735638"/>
          <p14:tracePt t="40860" x="1778000" y="5727700"/>
          <p14:tracePt t="40865" x="1914525" y="5662613"/>
          <p14:tracePt t="40876" x="2060575" y="5635625"/>
          <p14:tracePt t="40895" x="2324100" y="5562600"/>
          <p14:tracePt t="40898" x="2425700" y="5518150"/>
          <p14:tracePt t="40905" x="2533650" y="5489575"/>
          <p14:tracePt t="40913" x="2598738" y="5462588"/>
          <p14:tracePt t="40922" x="2652713" y="5462588"/>
          <p14:tracePt t="40931" x="2689225" y="5462588"/>
          <p14:tracePt t="40937" x="2716213" y="5462588"/>
          <p14:tracePt t="40944" x="2735263" y="5462588"/>
          <p14:tracePt t="40952" x="2771775" y="5462588"/>
          <p14:tracePt t="40960" x="2789238" y="5472113"/>
          <p14:tracePt t="40968" x="2825750" y="5489575"/>
          <p14:tracePt t="40976" x="2844800" y="5508625"/>
          <p14:tracePt t="40984" x="2862263" y="5526088"/>
          <p14:tracePt t="40992" x="2908300" y="5572125"/>
          <p14:tracePt t="41000" x="2925763" y="5589588"/>
          <p14:tracePt t="41009" x="2971800" y="5626100"/>
          <p14:tracePt t="41016" x="3017838" y="5672138"/>
          <p14:tracePt t="41024" x="3035300" y="5681663"/>
          <p14:tracePt t="41032" x="3081338" y="5708650"/>
          <p14:tracePt t="41040" x="3117850" y="5754688"/>
          <p14:tracePt t="41048" x="3154363" y="5772150"/>
          <p14:tracePt t="41057" x="3181350" y="5800725"/>
          <p14:tracePt t="41064" x="3227388" y="5854700"/>
          <p14:tracePt t="41073" x="3254375" y="5873750"/>
          <p14:tracePt t="41080" x="3281363" y="5900738"/>
          <p14:tracePt t="41089" x="3309938" y="5918200"/>
          <p14:tracePt t="41153" x="3317875" y="5918200"/>
          <p14:tracePt t="41161" x="3317875" y="5900738"/>
          <p14:tracePt t="41169" x="3317875" y="5845175"/>
          <p14:tracePt t="41177" x="3317875" y="5800725"/>
          <p14:tracePt t="41185" x="3317875" y="5791200"/>
          <p14:tracePt t="41193" x="3317875" y="5745163"/>
          <p14:tracePt t="41201" x="3309938" y="5735638"/>
          <p14:tracePt t="41210" x="3309938" y="5708650"/>
          <p14:tracePt t="41226" x="3300413" y="5699125"/>
          <p14:tracePt t="41306" x="3300413" y="5691188"/>
          <p14:tracePt t="41330" x="3317875" y="5691188"/>
          <p14:tracePt t="41433" x="3317875" y="5681663"/>
          <p14:tracePt t="41441" x="3317875" y="5672138"/>
          <p14:tracePt t="41449" x="3309938" y="5662613"/>
          <p14:tracePt t="41506" x="3300413" y="5662613"/>
          <p14:tracePt t="41522" x="3290888" y="5672138"/>
          <p14:tracePt t="41530" x="3273425" y="5691188"/>
          <p14:tracePt t="41537" x="3273425" y="5708650"/>
          <p14:tracePt t="41545" x="3273425" y="5745163"/>
          <p14:tracePt t="41553" x="3273425" y="5764213"/>
          <p14:tracePt t="41561" x="3273425" y="5800725"/>
          <p14:tracePt t="41569" x="3273425" y="5827713"/>
          <p14:tracePt t="41578" x="3273425" y="5854700"/>
          <p14:tracePt t="41593" x="3273425" y="5864225"/>
          <p14:tracePt t="41898" x="3263900" y="5873750"/>
          <p14:tracePt t="41906" x="3227388" y="5873750"/>
          <p14:tracePt t="41913" x="3190875" y="5854700"/>
          <p14:tracePt t="41921" x="3171825" y="5845175"/>
          <p14:tracePt t="41929" x="3136900" y="5837238"/>
          <p14:tracePt t="41937" x="3127375" y="5837238"/>
          <p14:tracePt t="41946" x="3117850" y="5837238"/>
          <p14:tracePt t="41953" x="3108325" y="5837238"/>
          <p14:tracePt t="41961" x="3081338" y="5837238"/>
          <p14:tracePt t="41969" x="3063875" y="5837238"/>
          <p14:tracePt t="41978" x="3044825" y="5837238"/>
          <p14:tracePt t="41994" x="3027363" y="5837238"/>
          <p14:tracePt t="42001" x="2990850" y="5854700"/>
          <p14:tracePt t="42017" x="2981325" y="5854700"/>
          <p14:tracePt t="42033" x="2962275" y="5864225"/>
          <p14:tracePt t="42043" x="2944813" y="5873750"/>
          <p14:tracePt t="42049" x="2935288" y="5873750"/>
          <p14:tracePt t="42059" x="2881313" y="5900738"/>
          <p14:tracePt t="42065" x="2852738" y="5900738"/>
          <p14:tracePt t="42076" x="2817813" y="5900738"/>
          <p14:tracePt t="42081" x="2781300" y="5900738"/>
          <p14:tracePt t="42090" x="2744788" y="5900738"/>
          <p14:tracePt t="42097" x="2689225" y="5881688"/>
          <p14:tracePt t="42105" x="2606675" y="5873750"/>
          <p14:tracePt t="42113" x="2498725" y="5845175"/>
          <p14:tracePt t="42121" x="2397125" y="5827713"/>
          <p14:tracePt t="42130" x="2287588" y="5818188"/>
          <p14:tracePt t="42137" x="2197100" y="5800725"/>
          <p14:tracePt t="42146" x="2106613" y="5800725"/>
          <p14:tracePt t="42153" x="2024063" y="5764213"/>
          <p14:tracePt t="42162" x="1978025" y="5764213"/>
          <p14:tracePt t="42169" x="1931988" y="5764213"/>
          <p14:tracePt t="42177" x="1914525" y="5764213"/>
          <p14:tracePt t="42185" x="1905000" y="5764213"/>
          <p14:tracePt t="42194" x="1878013" y="5764213"/>
          <p14:tracePt t="42201" x="1868488" y="5764213"/>
          <p14:tracePt t="42210" x="1841500" y="5764213"/>
          <p14:tracePt t="42217" x="1824038" y="5772150"/>
          <p14:tracePt t="42227" x="1795463" y="5791200"/>
          <p14:tracePt t="42233" x="1751013" y="5827713"/>
          <p14:tracePt t="42243" x="1714500" y="5827713"/>
          <p14:tracePt t="42249" x="1677988" y="5845175"/>
          <p14:tracePt t="42260" x="1612900" y="5881688"/>
          <p14:tracePt t="42265" x="1568450" y="5891213"/>
          <p14:tracePt t="42276" x="1495425" y="5910263"/>
          <p14:tracePt t="42281" x="1431925" y="5937250"/>
          <p14:tracePt t="42289" x="1349375" y="5946775"/>
          <p14:tracePt t="42297" x="1276350" y="5946775"/>
          <p14:tracePt t="42304" x="1185863" y="5954713"/>
          <p14:tracePt t="42312" x="1112838" y="5954713"/>
          <p14:tracePt t="42320" x="1039813" y="5954713"/>
          <p14:tracePt t="42328" x="966788" y="5954713"/>
          <p14:tracePt t="42336" x="884238" y="5954713"/>
          <p14:tracePt t="42344" x="838200" y="5946775"/>
          <p14:tracePt t="42352" x="765175" y="5937250"/>
          <p14:tracePt t="42360" x="738188" y="5918200"/>
          <p14:tracePt t="42369" x="711200" y="5918200"/>
          <p14:tracePt t="42377" x="674688" y="5910263"/>
          <p14:tracePt t="42385" x="638175" y="5910263"/>
          <p14:tracePt t="42393" x="620713" y="5910263"/>
          <p14:tracePt t="42402" x="601663" y="5910263"/>
          <p14:tracePt t="42458" x="592138" y="5910263"/>
          <p14:tracePt t="42465" x="574675" y="5910263"/>
          <p14:tracePt t="42474" x="555625" y="5910263"/>
          <p14:tracePt t="42490" x="538163" y="5910263"/>
          <p14:tracePt t="42497" x="528638" y="5910263"/>
          <p14:tracePt t="42505" x="519113" y="5918200"/>
          <p14:tracePt t="42513" x="511175" y="5927725"/>
          <p14:tracePt t="42626" x="501650" y="5927725"/>
          <p14:tracePt t="42649" x="492125" y="5927725"/>
          <p14:tracePt t="42794" x="492125" y="5918200"/>
          <p14:tracePt t="42802" x="492125" y="5910263"/>
          <p14:tracePt t="42809" x="547688" y="5881688"/>
          <p14:tracePt t="42817" x="620713" y="5873750"/>
          <p14:tracePt t="42827" x="720725" y="5827713"/>
          <p14:tracePt t="42834" x="774700" y="5818188"/>
          <p14:tracePt t="42843" x="857250" y="5791200"/>
          <p14:tracePt t="42849" x="957263" y="5764213"/>
          <p14:tracePt t="42859" x="1011238" y="5754688"/>
          <p14:tracePt t="42865" x="1076325" y="5735638"/>
          <p14:tracePt t="42876" x="1130300" y="5735638"/>
          <p14:tracePt t="42882" x="1157288" y="5735638"/>
          <p14:tracePt t="42899" x="1193800" y="5727700"/>
          <p14:tracePt t="42905" x="1203325" y="5727700"/>
          <p14:tracePt t="42961" x="1222375" y="5727700"/>
          <p14:tracePt t="43752" x="1222375" y="5735638"/>
          <p14:tracePt t="43928" x="1222375" y="5754688"/>
          <p14:tracePt t="43936" x="1222375" y="5764213"/>
          <p14:tracePt t="43944" x="1222375" y="5781675"/>
          <p14:tracePt t="43952" x="1222375" y="5791200"/>
          <p14:tracePt t="43985" x="1222375" y="5800725"/>
          <p14:tracePt t="44578" x="1222375" y="5808663"/>
          <p14:tracePt t="44602" x="1212850" y="5808663"/>
          <p14:tracePt t="44762" x="1212850" y="5791200"/>
          <p14:tracePt t="44777" x="1203325" y="5772150"/>
          <p14:tracePt t="44785" x="1185863" y="5754688"/>
          <p14:tracePt t="44904" x="1176338" y="5754688"/>
          <p14:tracePt t="44946" x="1166813" y="5754688"/>
          <p14:tracePt t="45050" x="1149350" y="5735638"/>
          <p14:tracePt t="45080" x="1149350" y="5718175"/>
          <p14:tracePt t="45170" x="1149350" y="5727700"/>
          <p14:tracePt t="45177" x="1149350" y="5745163"/>
          <p14:tracePt t="45186" x="1157288" y="5781675"/>
          <p14:tracePt t="45194" x="1166813" y="5800725"/>
          <p14:tracePt t="45202" x="1166813" y="5808663"/>
          <p14:tracePt t="45210" x="1176338" y="5837238"/>
          <p14:tracePt t="45330" x="1176338" y="5827713"/>
          <p14:tracePt t="45337" x="1176338" y="5808663"/>
          <p14:tracePt t="45346" x="1176338" y="5800725"/>
          <p14:tracePt t="45450" x="1203325" y="5827713"/>
          <p14:tracePt t="45458" x="1212850" y="5845175"/>
          <p14:tracePt t="45465" x="1222375" y="5854700"/>
          <p14:tracePt t="45475" x="1239838" y="5873750"/>
          <p14:tracePt t="45482" x="1249363" y="5881688"/>
          <p14:tracePt t="45506" x="1249363" y="5891213"/>
          <p14:tracePt t="45562" x="1249363" y="5873750"/>
          <p14:tracePt t="45570" x="1249363" y="5854700"/>
          <p14:tracePt t="45577" x="1249363" y="5837238"/>
          <p14:tracePt t="45586" x="1249363" y="5818188"/>
          <p14:tracePt t="45593" x="1249363" y="5808663"/>
          <p14:tracePt t="45689" x="1249363" y="5827713"/>
          <p14:tracePt t="45698" x="1249363" y="5854700"/>
          <p14:tracePt t="45706" x="1249363" y="5900738"/>
          <p14:tracePt t="45714" x="1249363" y="5927725"/>
          <p14:tracePt t="45722" x="1249363" y="5937250"/>
          <p14:tracePt t="46586" x="1249363" y="5927725"/>
          <p14:tracePt t="46946" x="1249363" y="5910263"/>
          <p14:tracePt t="46952" x="1258888" y="5891213"/>
          <p14:tracePt t="46960" x="1258888" y="5881688"/>
          <p14:tracePt t="46968" x="1266825" y="5873750"/>
          <p14:tracePt t="46984" x="1266825" y="5864225"/>
          <p14:tracePt t="46992" x="1266825" y="5854700"/>
          <p14:tracePt t="47000" x="1266825" y="5845175"/>
          <p14:tracePt t="47401" x="1266825" y="5837238"/>
          <p14:tracePt t="47417" x="1285875" y="5837238"/>
          <p14:tracePt t="47673" x="1293813" y="5854700"/>
          <p14:tracePt t="47681" x="1303338" y="5873750"/>
          <p14:tracePt t="47802" x="1303338" y="5864225"/>
          <p14:tracePt t="47817" x="1303338" y="5837238"/>
          <p14:tracePt t="47850" x="1312863" y="5827713"/>
          <p14:tracePt t="48050" x="1322388" y="5827713"/>
          <p14:tracePt t="48106" x="1322388" y="5837238"/>
          <p14:tracePt t="48112" x="1330325" y="5881688"/>
          <p14:tracePt t="48120" x="1385888" y="5927725"/>
          <p14:tracePt t="48136" x="1403350" y="5954713"/>
          <p14:tracePt t="48152" x="1412875" y="5954713"/>
          <p14:tracePt t="48160" x="1412875" y="5964238"/>
          <p14:tracePt t="48184" x="1422400" y="5973763"/>
          <p14:tracePt t="48514" x="1431925" y="5973763"/>
          <p14:tracePt t="48521" x="1439863" y="5954713"/>
          <p14:tracePt t="48536" x="1439863" y="5946775"/>
          <p14:tracePt t="48544" x="1439863" y="5937250"/>
          <p14:tracePt t="48568" x="1439863" y="5927725"/>
          <p14:tracePt t="49250" x="1449388" y="5918200"/>
          <p14:tracePt t="49266" x="1458913" y="5918200"/>
          <p14:tracePt t="49282" x="1468438" y="5918200"/>
          <p14:tracePt t="49306" x="1476375" y="5918200"/>
          <p14:tracePt t="49440" x="1495425" y="5918200"/>
          <p14:tracePt t="49448" x="1504950" y="5918200"/>
          <p14:tracePt t="49456" x="1512888" y="5918200"/>
          <p14:tracePt t="49464" x="1522413" y="5918200"/>
          <p14:tracePt t="50752" x="1531938" y="5918200"/>
          <p14:tracePt t="50776" x="1531938" y="5937250"/>
          <p14:tracePt t="50793" x="1531938" y="5946775"/>
          <p14:tracePt t="51792" x="1531938" y="5954713"/>
          <p14:tracePt t="51800" x="1531938" y="5964238"/>
          <p14:tracePt t="51808" x="1531938" y="5973763"/>
          <p14:tracePt t="51824" x="1531938" y="5983288"/>
          <p14:tracePt t="53178" x="1531938" y="6000750"/>
          <p14:tracePt t="53226" x="1531938" y="6010275"/>
          <p14:tracePt t="53274" x="1522413" y="6010275"/>
          <p14:tracePt t="53291" x="1512888" y="6000750"/>
          <p14:tracePt t="54217" x="1504950" y="6000750"/>
          <p14:tracePt t="54225" x="1495425" y="6010275"/>
          <p14:tracePt t="54233" x="1485900" y="6018213"/>
          <p14:tracePt t="54249" x="1476375" y="6018213"/>
          <p14:tracePt t="54258" x="1468438" y="6018213"/>
          <p14:tracePt t="54276" x="1458913" y="6027738"/>
          <p14:tracePt t="54330" x="1431925" y="6027738"/>
          <p14:tracePt t="54345" x="1422400" y="6027738"/>
          <p14:tracePt t="54353" x="1412875" y="6027738"/>
          <p14:tracePt t="54369" x="1403350" y="6027738"/>
          <p14:tracePt t="54385" x="1395413" y="6027738"/>
          <p14:tracePt t="54409" x="1385888" y="6027738"/>
          <p14:tracePt t="54474" x="1376363" y="6027738"/>
          <p14:tracePt t="54514" x="1358900" y="6027738"/>
          <p14:tracePt t="54553" x="1349375" y="6027738"/>
          <p14:tracePt t="54577" x="1339850" y="6027738"/>
          <p14:tracePt t="54585" x="1339850" y="6018213"/>
          <p14:tracePt t="54720" x="1339850" y="6010275"/>
          <p14:tracePt t="54858" x="1339850" y="6000750"/>
          <p14:tracePt t="54865" x="1330325" y="5983288"/>
          <p14:tracePt t="54874" x="1330325" y="5973763"/>
          <p14:tracePt t="54882" x="1330325" y="5964238"/>
          <p14:tracePt t="54897" x="1322388" y="5954713"/>
          <p14:tracePt t="54909" x="1312863" y="5946775"/>
          <p14:tracePt t="54922" x="1303338" y="5937250"/>
          <p14:tracePt t="54946" x="1293813" y="5927725"/>
          <p14:tracePt t="54963" x="1285875" y="5918200"/>
          <p14:tracePt t="55194" x="1276350" y="5918200"/>
          <p14:tracePt t="55202" x="1239838" y="5918200"/>
          <p14:tracePt t="55209" x="1222375" y="5918200"/>
          <p14:tracePt t="55218" x="1193800" y="5937250"/>
          <p14:tracePt t="55226" x="1166813" y="5946775"/>
          <p14:tracePt t="55234" x="1139825" y="5954713"/>
          <p14:tracePt t="55242" x="1130300" y="5954713"/>
          <p14:tracePt t="55248" x="1120775" y="5954713"/>
          <p14:tracePt t="55256" x="1112838" y="5964238"/>
          <p14:tracePt t="55264" x="1103313" y="5973763"/>
          <p14:tracePt t="55272" x="1093788" y="5983288"/>
          <p14:tracePt t="55362" x="1084263" y="5991225"/>
          <p14:tracePt t="55377" x="1066800" y="5991225"/>
          <p14:tracePt t="55385" x="1047750" y="5964238"/>
          <p14:tracePt t="55400" x="1039813" y="5927725"/>
          <p14:tracePt t="55408" x="1030288" y="5927725"/>
          <p14:tracePt t="55416" x="1011238" y="5881688"/>
          <p14:tracePt t="55424" x="993775" y="5864225"/>
          <p14:tracePt t="55432" x="957263" y="5837238"/>
          <p14:tracePt t="55441" x="930275" y="5818188"/>
          <p14:tracePt t="55448" x="903288" y="5800725"/>
          <p14:tracePt t="55464" x="866775" y="5781675"/>
          <p14:tracePt t="55562" x="866775" y="5791200"/>
          <p14:tracePt t="55569" x="866775" y="5808663"/>
          <p14:tracePt t="55576" x="866775" y="5818188"/>
          <p14:tracePt t="55584" x="866775" y="5827713"/>
          <p14:tracePt t="55592" x="866775" y="5837238"/>
          <p14:tracePt t="55600" x="866775" y="5845175"/>
          <p14:tracePt t="55616" x="866775" y="5854700"/>
          <p14:tracePt t="55778" x="866775" y="5864225"/>
          <p14:tracePt t="55793" x="866775" y="5873750"/>
          <p14:tracePt t="55802" x="866775" y="5891213"/>
          <p14:tracePt t="55809" x="866775" y="5900738"/>
          <p14:tracePt t="55833" x="857250" y="5910263"/>
          <p14:tracePt t="55905" x="847725" y="5891213"/>
          <p14:tracePt t="55913" x="847725" y="5864225"/>
          <p14:tracePt t="55922" x="857250" y="5837238"/>
          <p14:tracePt t="55929" x="866775" y="5808663"/>
          <p14:tracePt t="55938" x="874713" y="5764213"/>
          <p14:tracePt t="55945" x="893763" y="5735638"/>
          <p14:tracePt t="55953" x="903288" y="5699125"/>
          <p14:tracePt t="55963" x="911225" y="5681663"/>
          <p14:tracePt t="55970" x="920750" y="5654675"/>
          <p14:tracePt t="55979" x="939800" y="5626100"/>
          <p14:tracePt t="55986" x="939800" y="5608638"/>
          <p14:tracePt t="55993" x="947738" y="5599113"/>
          <p14:tracePt t="56001" x="957263" y="5572125"/>
          <p14:tracePt t="56009" x="966788" y="5554663"/>
          <p14:tracePt t="56017" x="984250" y="5535613"/>
          <p14:tracePt t="56024" x="993775" y="5518150"/>
          <p14:tracePt t="56033" x="1011238" y="5499100"/>
          <p14:tracePt t="56040" x="1011238" y="5462588"/>
          <p14:tracePt t="56049" x="1011238" y="5435600"/>
          <p14:tracePt t="56057" x="1011238" y="5408613"/>
          <p14:tracePt t="56065" x="1020763" y="5380038"/>
          <p14:tracePt t="56074" x="1020763" y="5362575"/>
          <p14:tracePt t="56081" x="1020763" y="5335588"/>
          <p14:tracePt t="56091" x="1020763" y="5316538"/>
          <p14:tracePt t="56097" x="1020763" y="5307013"/>
          <p14:tracePt t="56107" x="1039813" y="5289550"/>
          <p14:tracePt t="56113" x="1039813" y="5280025"/>
          <p14:tracePt t="56121" x="1039813" y="5270500"/>
          <p14:tracePt t="56129" x="1039813" y="5262563"/>
          <p14:tracePt t="56137" x="1039813" y="5253038"/>
          <p14:tracePt t="56145" x="1039813" y="5243513"/>
          <p14:tracePt t="56153" x="1039813" y="5226050"/>
          <p14:tracePt t="56161" x="1039813" y="5207000"/>
          <p14:tracePt t="56169" x="1039813" y="5197475"/>
          <p14:tracePt t="56466" x="1039813" y="5233988"/>
          <p14:tracePt t="56473" x="1011238" y="5253038"/>
          <p14:tracePt t="56481" x="984250" y="5289550"/>
          <p14:tracePt t="56491" x="957263" y="5343525"/>
          <p14:tracePt t="56498" x="939800" y="5380038"/>
          <p14:tracePt t="56509" x="920750" y="5408613"/>
          <p14:tracePt t="56513" x="911225" y="5462588"/>
          <p14:tracePt t="56522" x="874713" y="5508625"/>
          <p14:tracePt t="56532" x="857250" y="5554663"/>
          <p14:tracePt t="56538" x="847725" y="5581650"/>
          <p14:tracePt t="56545" x="830263" y="5618163"/>
          <p14:tracePt t="56553" x="830263" y="5626100"/>
          <p14:tracePt t="56561" x="820738" y="5626100"/>
          <p14:tracePt t="56617" x="820738" y="5645150"/>
          <p14:tracePt t="56786" x="811213" y="5654675"/>
          <p14:tracePt t="56793" x="801688" y="5672138"/>
          <p14:tracePt t="56809" x="801688" y="5699125"/>
          <p14:tracePt t="56818" x="784225" y="5718175"/>
          <p14:tracePt t="56834" x="774700" y="5735638"/>
          <p14:tracePt t="56842" x="774700" y="5745163"/>
          <p14:tracePt t="56850" x="774700" y="5764213"/>
          <p14:tracePt t="57050" x="774700" y="5781675"/>
          <p14:tracePt t="57282" x="765175" y="5791200"/>
          <p14:tracePt t="57312" x="765175" y="5800725"/>
          <p14:tracePt t="57321" x="757238" y="5800725"/>
          <p14:tracePt t="57466" x="757238" y="5808663"/>
          <p14:tracePt t="57497" x="765175" y="5808663"/>
          <p14:tracePt t="57506" x="784225" y="5818188"/>
          <p14:tracePt t="57513" x="830263" y="5845175"/>
          <p14:tracePt t="57522" x="838200" y="5845175"/>
          <p14:tracePt t="57529" x="866775" y="5854700"/>
          <p14:tracePt t="57537" x="874713" y="5854700"/>
          <p14:tracePt t="57545" x="903288" y="5864225"/>
          <p14:tracePt t="57553" x="911225" y="5864225"/>
          <p14:tracePt t="57561" x="930275" y="5864225"/>
          <p14:tracePt t="57593" x="947738" y="5864225"/>
          <p14:tracePt t="57609" x="966788" y="5864225"/>
          <p14:tracePt t="57617" x="966788" y="5854700"/>
          <p14:tracePt t="57625" x="974725" y="5837238"/>
          <p14:tracePt t="57633" x="984250" y="5837238"/>
          <p14:tracePt t="57642" x="984250" y="5808663"/>
          <p14:tracePt t="57649" x="1003300" y="5791200"/>
          <p14:tracePt t="57673" x="1011238" y="5754688"/>
          <p14:tracePt t="57697" x="1020763" y="5745163"/>
          <p14:tracePt t="57754" x="1030288" y="5745163"/>
          <p14:tracePt t="57762" x="1039813" y="5745163"/>
          <p14:tracePt t="57770" x="1047750" y="5745163"/>
          <p14:tracePt t="57784" x="1066800" y="5745163"/>
          <p14:tracePt t="57792" x="1076325" y="5754688"/>
          <p14:tracePt t="57800" x="1076325" y="5764213"/>
          <p14:tracePt t="57808" x="1093788" y="5781675"/>
          <p14:tracePt t="57816" x="1103313" y="5791200"/>
          <p14:tracePt t="57824" x="1112838" y="5800725"/>
          <p14:tracePt t="57832" x="1120775" y="5800725"/>
          <p14:tracePt t="57977" x="1130300" y="5800725"/>
          <p14:tracePt t="58497" x="1139825" y="5808663"/>
          <p14:tracePt t="58522" x="1139825" y="5818188"/>
          <p14:tracePt t="58617" x="1120775" y="5808663"/>
          <p14:tracePt t="58641" x="1120775" y="5800725"/>
          <p14:tracePt t="58793" x="1120775" y="5818188"/>
          <p14:tracePt t="58922" x="1112838" y="5808663"/>
          <p14:tracePt t="59033" x="1112838" y="5818188"/>
          <p14:tracePt t="59049" x="1112838" y="5827713"/>
          <p14:tracePt t="59737" x="1112838" y="5845175"/>
          <p14:tracePt t="59745" x="1130300" y="5864225"/>
          <p14:tracePt t="59753" x="1139825" y="5873750"/>
          <p14:tracePt t="59761" x="1149350" y="5891213"/>
          <p14:tracePt t="59769" x="1157288" y="5910263"/>
          <p14:tracePt t="59842" x="1157288" y="5891213"/>
          <p14:tracePt t="59849" x="1157288" y="5873750"/>
          <p14:tracePt t="59857" x="1157288" y="5837238"/>
          <p14:tracePt t="59874" x="1157288" y="5827713"/>
          <p14:tracePt t="59893" x="1157288" y="5818188"/>
          <p14:tracePt t="60114" x="1166813" y="5818188"/>
          <p14:tracePt t="60122" x="1258888" y="5818188"/>
          <p14:tracePt t="60129" x="1449388" y="5818188"/>
          <p14:tracePt t="60136" x="1851025" y="5754688"/>
          <p14:tracePt t="60144" x="2233613" y="5718175"/>
          <p14:tracePt t="60152" x="2781300" y="5618163"/>
          <p14:tracePt t="60160" x="3290888" y="5518150"/>
          <p14:tracePt t="60168" x="3829050" y="5445125"/>
          <p14:tracePt t="60176" x="4303713" y="5353050"/>
          <p14:tracePt t="60184" x="4767263" y="5280025"/>
          <p14:tracePt t="60193" x="5224463" y="5233988"/>
          <p14:tracePt t="60202" x="5616575" y="5170488"/>
          <p14:tracePt t="60209" x="5899150" y="5133975"/>
          <p14:tracePt t="60218" x="6135688" y="5116513"/>
          <p14:tracePt t="60225" x="6299200" y="5070475"/>
          <p14:tracePt t="60233" x="6418263" y="5053013"/>
          <p14:tracePt t="60242" x="6472238" y="5053013"/>
          <p14:tracePt t="60250" x="6491288" y="5043488"/>
          <p14:tracePt t="60354" x="6481763" y="5043488"/>
          <p14:tracePt t="60361" x="6472238" y="5060950"/>
          <p14:tracePt t="60370" x="6464300" y="5070475"/>
          <p14:tracePt t="60386" x="6445250" y="5080000"/>
          <p14:tracePt t="60394" x="6435725" y="5080000"/>
          <p14:tracePt t="60402" x="6391275" y="5089525"/>
          <p14:tracePt t="60408" x="6318250" y="5089525"/>
          <p14:tracePt t="60418" x="6235700" y="5116513"/>
          <p14:tracePt t="60425" x="6145213" y="5116513"/>
          <p14:tracePt t="60433" x="6016625" y="5116513"/>
          <p14:tracePt t="60442" x="5870575" y="5116513"/>
          <p14:tracePt t="60450" x="5743575" y="5133975"/>
          <p14:tracePt t="60458" x="5580063" y="5133975"/>
          <p14:tracePt t="60465" x="5414963" y="5133975"/>
          <p14:tracePt t="60475" x="5251450" y="5133975"/>
          <p14:tracePt t="60482" x="5105400" y="5133975"/>
          <p14:tracePt t="60492" x="4978400" y="5133975"/>
          <p14:tracePt t="60498" x="4886325" y="5133975"/>
          <p14:tracePt t="60508" x="4832350" y="5133975"/>
          <p14:tracePt t="60513" x="4776788" y="5133975"/>
          <p14:tracePt t="60525" x="4730750" y="5133975"/>
          <p14:tracePt t="60529" x="4703763" y="5126038"/>
          <p14:tracePt t="60537" x="4676775" y="5126038"/>
          <p14:tracePt t="60545" x="4649788" y="5116513"/>
          <p14:tracePt t="60553" x="4603750" y="5106988"/>
          <p14:tracePt t="60561" x="4557713" y="5070475"/>
          <p14:tracePt t="60569" x="4513263" y="5060950"/>
          <p14:tracePt t="60578" x="4476750" y="5053013"/>
          <p14:tracePt t="60585" x="4413250" y="5043488"/>
          <p14:tracePt t="60594" x="4348163" y="5016500"/>
          <p14:tracePt t="60601" x="4275138" y="4987925"/>
          <p14:tracePt t="60608" x="4194175" y="4951413"/>
          <p14:tracePt t="60616" x="4148138" y="4924425"/>
          <p14:tracePt t="60624" x="4084638" y="4887913"/>
          <p14:tracePt t="60632" x="4021138" y="4851400"/>
          <p14:tracePt t="60640" x="3919538" y="4778375"/>
          <p14:tracePt t="60648" x="3838575" y="4705350"/>
          <p14:tracePt t="60657" x="3765550" y="4641850"/>
          <p14:tracePt t="60664" x="3683000" y="4541838"/>
          <p14:tracePt t="60672" x="3609975" y="4468813"/>
          <p14:tracePt t="60680" x="3573463" y="4386263"/>
          <p14:tracePt t="60688" x="3519488" y="4303713"/>
          <p14:tracePt t="60696" x="3482975" y="4240213"/>
          <p14:tracePt t="60705" x="3436938" y="4167188"/>
          <p14:tracePt t="60712" x="3427413" y="4086225"/>
          <p14:tracePt t="60720" x="3419475" y="4057650"/>
          <p14:tracePt t="60728" x="3419475" y="4003675"/>
          <p14:tracePt t="60736" x="3419475" y="3911600"/>
          <p14:tracePt t="60744" x="3419475" y="3840163"/>
          <p14:tracePt t="60752" x="3419475" y="3767138"/>
          <p14:tracePt t="60760" x="3419475" y="3684588"/>
          <p14:tracePt t="60768" x="3436938" y="3592513"/>
          <p14:tracePt t="60776" x="3490913" y="3492500"/>
          <p14:tracePt t="60784" x="3527425" y="3392488"/>
          <p14:tracePt t="60792" x="3609975" y="3255963"/>
          <p14:tracePt t="60800" x="3656013" y="3192463"/>
          <p14:tracePt t="60808" x="3746500" y="3090863"/>
          <p14:tracePt t="60816" x="3865563" y="2973388"/>
          <p14:tracePt t="60824" x="3965575" y="2900363"/>
          <p14:tracePt t="60833" x="4102100" y="2827338"/>
          <p14:tracePt t="60840" x="4238625" y="2754313"/>
          <p14:tracePt t="60848" x="4384675" y="2671763"/>
          <p14:tracePt t="60857" x="4540250" y="2617788"/>
          <p14:tracePt t="60864" x="4695825" y="2535238"/>
          <p14:tracePt t="60872" x="4840288" y="2481263"/>
          <p14:tracePt t="60891" x="5049838" y="2435225"/>
          <p14:tracePt t="60896" x="5122863" y="2408238"/>
          <p14:tracePt t="60905" x="5260975" y="2398713"/>
          <p14:tracePt t="60912" x="5368925" y="2398713"/>
          <p14:tracePt t="60921" x="5424488" y="2398713"/>
          <p14:tracePt t="60928" x="5497513" y="2398713"/>
          <p14:tracePt t="60936" x="5597525" y="2425700"/>
          <p14:tracePt t="60944" x="5688013" y="2471738"/>
          <p14:tracePt t="60952" x="5780088" y="2535238"/>
          <p14:tracePt t="60960" x="5826125" y="2608263"/>
          <p14:tracePt t="60968" x="5916613" y="2690813"/>
          <p14:tracePt t="60976" x="5999163" y="2771775"/>
          <p14:tracePt t="60984" x="6053138" y="2873375"/>
          <p14:tracePt t="60992" x="6108700" y="2973388"/>
          <p14:tracePt t="61000" x="6199188" y="3090863"/>
          <p14:tracePt t="61008" x="6262688" y="3228975"/>
          <p14:tracePt t="61016" x="6299200" y="3338513"/>
          <p14:tracePt t="61024" x="6381750" y="3455988"/>
          <p14:tracePt t="61032" x="6435725" y="3575050"/>
          <p14:tracePt t="61040" x="6464300" y="3702050"/>
          <p14:tracePt t="61048" x="6508750" y="3821113"/>
          <p14:tracePt t="61056" x="6518275" y="3894138"/>
          <p14:tracePt t="61064" x="6537325" y="3976688"/>
          <p14:tracePt t="61072" x="6537325" y="4030663"/>
          <p14:tracePt t="61080" x="6537325" y="4086225"/>
          <p14:tracePt t="61088" x="6537325" y="4140200"/>
          <p14:tracePt t="61096" x="6537325" y="4176713"/>
          <p14:tracePt t="61105" x="6537325" y="4203700"/>
          <p14:tracePt t="61112" x="6537325" y="4232275"/>
          <p14:tracePt t="61120" x="6537325" y="4249738"/>
          <p14:tracePt t="61128" x="6537325" y="4276725"/>
          <p14:tracePt t="61137" x="6527800" y="4332288"/>
          <p14:tracePt t="61145" x="6491288" y="4395788"/>
          <p14:tracePt t="61153" x="6481763" y="4413250"/>
          <p14:tracePt t="61161" x="6435725" y="4486275"/>
          <p14:tracePt t="61169" x="6408738" y="4532313"/>
          <p14:tracePt t="61177" x="6345238" y="4605338"/>
          <p14:tracePt t="61185" x="6245225" y="4678363"/>
          <p14:tracePt t="61193" x="6162675" y="4741863"/>
          <p14:tracePt t="61201" x="6099175" y="4778375"/>
          <p14:tracePt t="61210" x="6035675" y="4824413"/>
          <p14:tracePt t="61217" x="5989638" y="4841875"/>
          <p14:tracePt t="61225" x="5943600" y="4851400"/>
          <p14:tracePt t="61233" x="5916613" y="4860925"/>
          <p14:tracePt t="61241" x="5889625" y="4860925"/>
          <p14:tracePt t="61249" x="5843588" y="4878388"/>
          <p14:tracePt t="61258" x="5834063" y="4878388"/>
          <p14:tracePt t="61265" x="5816600" y="4878388"/>
          <p14:tracePt t="61274" x="5789613" y="4878388"/>
          <p14:tracePt t="61281" x="5770563" y="4878388"/>
          <p14:tracePt t="61291" x="5716588" y="4878388"/>
          <p14:tracePt t="61297" x="5653088" y="4897438"/>
          <p14:tracePt t="61307" x="5597525" y="4914900"/>
          <p14:tracePt t="61313" x="5487988" y="4914900"/>
          <p14:tracePt t="61323" x="5397500" y="4914900"/>
          <p14:tracePt t="61329" x="5305425" y="4914900"/>
          <p14:tracePt t="61337" x="5232400" y="4914900"/>
          <p14:tracePt t="61345" x="5151438" y="4914900"/>
          <p14:tracePt t="61353" x="5078413" y="4914900"/>
          <p14:tracePt t="61361" x="4968875" y="4914900"/>
          <p14:tracePt t="61369" x="4895850" y="4914900"/>
          <p14:tracePt t="61377" x="4786313" y="4914900"/>
          <p14:tracePt t="61384" x="4676775" y="4914900"/>
          <p14:tracePt t="61392" x="4549775" y="4914900"/>
          <p14:tracePt t="61400" x="4421188" y="4914900"/>
          <p14:tracePt t="61408" x="4330700" y="4914900"/>
          <p14:tracePt t="61416" x="4275138" y="4914900"/>
          <p14:tracePt t="61424" x="4157663" y="4878388"/>
          <p14:tracePt t="61432" x="4084638" y="4851400"/>
          <p14:tracePt t="61440" x="4021138" y="4814888"/>
          <p14:tracePt t="61448" x="3984625" y="4778375"/>
          <p14:tracePt t="61457" x="3965575" y="4760913"/>
          <p14:tracePt t="61464" x="3956050" y="4751388"/>
          <p14:tracePt t="61472" x="3929063" y="4724400"/>
          <p14:tracePt t="61480" x="3919538" y="4714875"/>
          <p14:tracePt t="61488" x="3911600" y="4705350"/>
          <p14:tracePt t="61496" x="3902075" y="4678363"/>
          <p14:tracePt t="61512" x="3883025" y="4660900"/>
          <p14:tracePt t="61523" x="3875088" y="4624388"/>
          <p14:tracePt t="61537" x="3865563" y="4595813"/>
          <p14:tracePt t="61545" x="3865563" y="4587875"/>
          <p14:tracePt t="61553" x="3856038" y="4578350"/>
          <p14:tracePt t="61561" x="3856038" y="4568825"/>
          <p14:tracePt t="61569" x="3838575" y="4541838"/>
          <p14:tracePt t="61585" x="3829050" y="4541838"/>
          <p14:tracePt t="61593" x="3829050" y="4522788"/>
          <p14:tracePt t="61601" x="3829050" y="4514850"/>
          <p14:tracePt t="61609" x="3829050" y="4505325"/>
          <p14:tracePt t="61617" x="3829050" y="4495800"/>
          <p14:tracePt t="61625" x="3829050" y="4468813"/>
          <p14:tracePt t="61633" x="3829050" y="4449763"/>
          <p14:tracePt t="61641" x="3829050" y="4422775"/>
          <p14:tracePt t="61649" x="3829050" y="4405313"/>
          <p14:tracePt t="61658" x="3829050" y="4368800"/>
          <p14:tracePt t="61665" x="3829050" y="4340225"/>
          <p14:tracePt t="61674" x="3829050" y="4286250"/>
          <p14:tracePt t="61681" x="3829050" y="4249738"/>
          <p14:tracePt t="61692" x="3829050" y="4213225"/>
          <p14:tracePt t="61697" x="3846513" y="4159250"/>
          <p14:tracePt t="61708" x="3856038" y="4094163"/>
          <p14:tracePt t="61713" x="3865563" y="4049713"/>
          <p14:tracePt t="61724" x="3865563" y="4013200"/>
          <p14:tracePt t="61729" x="3892550" y="3984625"/>
          <p14:tracePt t="61737" x="3892550" y="3930650"/>
          <p14:tracePt t="61745" x="3902075" y="3884613"/>
          <p14:tracePt t="61753" x="3902075" y="3848100"/>
          <p14:tracePt t="61761" x="3902075" y="3830638"/>
          <p14:tracePt t="61769" x="3911600" y="3784600"/>
          <p14:tracePt t="61777" x="3911600" y="3757613"/>
          <p14:tracePt t="61785" x="3911600" y="3730625"/>
          <p14:tracePt t="61793" x="3919538" y="3684588"/>
          <p14:tracePt t="61801" x="3919538" y="3657600"/>
          <p14:tracePt t="61809" x="3919538" y="3629025"/>
          <p14:tracePt t="61817" x="3919538" y="3584575"/>
          <p14:tracePt t="61826" x="3919538" y="3548063"/>
          <p14:tracePt t="61833" x="3919538" y="3529013"/>
          <p14:tracePt t="61841" x="3919538" y="3482975"/>
          <p14:tracePt t="61849" x="3919538" y="3455988"/>
          <p14:tracePt t="61858" x="3919538" y="3429000"/>
          <p14:tracePt t="61865" x="3919538" y="3402013"/>
          <p14:tracePt t="61874" x="3919538" y="3382963"/>
          <p14:tracePt t="61895" x="3919538" y="3338513"/>
          <p14:tracePt t="61897" x="3929063" y="3302000"/>
          <p14:tracePt t="61907" x="3938588" y="3292475"/>
          <p14:tracePt t="62074" x="3948113" y="3292475"/>
          <p14:tracePt t="62082" x="3956050" y="3302000"/>
          <p14:tracePt t="62098" x="3956050" y="3309938"/>
          <p14:tracePt t="62114" x="3956050" y="3328988"/>
          <p14:tracePt t="62194" x="3956050" y="3338513"/>
          <p14:tracePt t="62449" x="3992563" y="3346450"/>
          <p14:tracePt t="62457" x="4065588" y="3346450"/>
          <p14:tracePt t="62465" x="4194175" y="3319463"/>
          <p14:tracePt t="62475" x="4340225" y="3309938"/>
          <p14:tracePt t="62481" x="4503738" y="3309938"/>
          <p14:tracePt t="62491" x="4686300" y="3309938"/>
          <p14:tracePt t="62497" x="4868863" y="3292475"/>
          <p14:tracePt t="62508" x="5095875" y="3265488"/>
          <p14:tracePt t="62513" x="5260975" y="3265488"/>
          <p14:tracePt t="62524" x="5424488" y="3265488"/>
          <p14:tracePt t="62529" x="5534025" y="3265488"/>
          <p14:tracePt t="62537" x="5607050" y="3265488"/>
          <p14:tracePt t="62545" x="5653088" y="3265488"/>
          <p14:tracePt t="62553" x="5688013" y="3265488"/>
          <p14:tracePt t="62561" x="5707063" y="3265488"/>
          <p14:tracePt t="62569" x="5716588" y="3265488"/>
          <p14:tracePt t="62577" x="5743575" y="3273425"/>
          <p14:tracePt t="62585" x="5761038" y="3302000"/>
          <p14:tracePt t="62594" x="5770563" y="3302000"/>
          <p14:tracePt t="62610" x="5789613" y="3319463"/>
          <p14:tracePt t="62617" x="5789613" y="3328988"/>
          <p14:tracePt t="62633" x="5789613" y="3338513"/>
          <p14:tracePt t="62874" x="5797550" y="3346450"/>
          <p14:tracePt t="62882" x="5834063" y="3346450"/>
          <p14:tracePt t="62888" x="5889625" y="3346450"/>
          <p14:tracePt t="62896" x="5962650" y="3338513"/>
          <p14:tracePt t="62905" x="6089650" y="3328988"/>
          <p14:tracePt t="62912" x="6235700" y="3309938"/>
          <p14:tracePt t="62920" x="6381750" y="3309938"/>
          <p14:tracePt t="62928" x="6564313" y="3309938"/>
          <p14:tracePt t="62936" x="6791325" y="3309938"/>
          <p14:tracePt t="62944" x="6946900" y="3309938"/>
          <p14:tracePt t="62952" x="7110413" y="3309938"/>
          <p14:tracePt t="62960" x="7275513" y="3309938"/>
          <p14:tracePt t="62969" x="7366000" y="3309938"/>
          <p14:tracePt t="62977" x="7475538" y="3309938"/>
          <p14:tracePt t="62984" x="7567613" y="3309938"/>
          <p14:tracePt t="62992" x="7648575" y="3309938"/>
          <p14:tracePt t="63000" x="7740650" y="3309938"/>
          <p14:tracePt t="63008" x="7831138" y="3309938"/>
          <p14:tracePt t="63017" x="7885113" y="3309938"/>
          <p14:tracePt t="63025" x="7967663" y="3328988"/>
          <p14:tracePt t="63032" x="8059738" y="3346450"/>
          <p14:tracePt t="63041" x="8140700" y="3375025"/>
          <p14:tracePt t="63048" x="8269288" y="3402013"/>
          <p14:tracePt t="63056" x="8378825" y="3411538"/>
          <p14:tracePt t="63064" x="8505825" y="3429000"/>
          <p14:tracePt t="63073" x="8632825" y="3438525"/>
          <p14:tracePt t="63081" x="8788400" y="3475038"/>
          <p14:tracePt t="63089" x="8934450" y="3482975"/>
          <p14:tracePt t="63096" x="9097963" y="350202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ja-JP" dirty="0" err="1"/>
              <a:t>nMOS</a:t>
            </a:r>
            <a:r>
              <a:rPr lang="ja-JP" altLang="en-US" dirty="0"/>
              <a:t>のみの回路</a:t>
            </a:r>
          </a:p>
        </p:txBody>
      </p:sp>
      <p:sp>
        <p:nvSpPr>
          <p:cNvPr id="53251" name="Rectangle 3"/>
          <p:cNvSpPr>
            <a:spLocks noGrp="1" noChangeArrowheads="1"/>
          </p:cNvSpPr>
          <p:nvPr>
            <p:ph type="body" idx="1"/>
          </p:nvPr>
        </p:nvSpPr>
        <p:spPr>
          <a:xfrm>
            <a:off x="457200" y="1268413"/>
            <a:ext cx="8229600" cy="2981325"/>
          </a:xfrm>
        </p:spPr>
        <p:txBody>
          <a:bodyPr/>
          <a:lstStyle/>
          <a:p>
            <a:pPr>
              <a:lnSpc>
                <a:spcPct val="90000"/>
              </a:lnSpc>
            </a:pPr>
            <a:r>
              <a:rPr lang="ja-JP" altLang="en-US" sz="2800"/>
              <a:t>歴史的に</a:t>
            </a:r>
            <a:r>
              <a:rPr lang="en-US" altLang="ja-JP" sz="2800"/>
              <a:t>pMOS→nMOS→CMOS</a:t>
            </a:r>
            <a:r>
              <a:rPr lang="ja-JP" altLang="en-US" sz="2800"/>
              <a:t>で発展してきた</a:t>
            </a:r>
          </a:p>
          <a:p>
            <a:pPr lvl="1">
              <a:lnSpc>
                <a:spcPct val="90000"/>
              </a:lnSpc>
            </a:pPr>
            <a:r>
              <a:rPr lang="en-US" altLang="ja-JP" sz="2400"/>
              <a:t>CMOS</a:t>
            </a:r>
            <a:r>
              <a:rPr lang="ja-JP" altLang="en-US" sz="2400"/>
              <a:t>は両方必要なので最初作るのが大変だった</a:t>
            </a:r>
          </a:p>
          <a:p>
            <a:pPr lvl="1">
              <a:lnSpc>
                <a:spcPct val="90000"/>
              </a:lnSpc>
            </a:pPr>
            <a:r>
              <a:rPr lang="ja-JP" altLang="en-US" sz="2400"/>
              <a:t>はじめてのマイクロプロセッサ</a:t>
            </a:r>
            <a:r>
              <a:rPr lang="en-US" altLang="ja-JP" sz="2400"/>
              <a:t>intel 4004, 8008</a:t>
            </a:r>
            <a:r>
              <a:rPr lang="ja-JP" altLang="en-US" sz="2400"/>
              <a:t>は</a:t>
            </a:r>
            <a:r>
              <a:rPr lang="en-US" altLang="ja-JP" sz="2400"/>
              <a:t>pMOS</a:t>
            </a:r>
            <a:r>
              <a:rPr lang="ja-JP" altLang="en-US" sz="2400"/>
              <a:t>でできていた</a:t>
            </a:r>
          </a:p>
          <a:p>
            <a:pPr>
              <a:lnSpc>
                <a:spcPct val="90000"/>
              </a:lnSpc>
            </a:pPr>
            <a:r>
              <a:rPr lang="en-US" altLang="ja-JP" sz="2800"/>
              <a:t>CMOS</a:t>
            </a:r>
            <a:r>
              <a:rPr lang="ja-JP" altLang="en-US" sz="2800"/>
              <a:t>の方が高速で設計しやすい</a:t>
            </a:r>
          </a:p>
          <a:p>
            <a:pPr lvl="1">
              <a:lnSpc>
                <a:spcPct val="90000"/>
              </a:lnSpc>
            </a:pPr>
            <a:r>
              <a:rPr lang="ja-JP" altLang="en-US" sz="2400"/>
              <a:t>メモリ回路は</a:t>
            </a:r>
            <a:r>
              <a:rPr lang="en-US" altLang="ja-JP" sz="2400"/>
              <a:t>nMOS</a:t>
            </a:r>
            <a:r>
              <a:rPr lang="ja-JP" altLang="en-US" sz="2400"/>
              <a:t>がかなりがんばった</a:t>
            </a:r>
          </a:p>
          <a:p>
            <a:pPr lvl="1">
              <a:lnSpc>
                <a:spcPct val="90000"/>
              </a:lnSpc>
            </a:pPr>
            <a:r>
              <a:rPr lang="en-US" altLang="ja-JP" sz="2400"/>
              <a:t>80</a:t>
            </a:r>
            <a:r>
              <a:rPr lang="ja-JP" altLang="en-US" sz="2400"/>
              <a:t>年代にはほぼ</a:t>
            </a:r>
            <a:r>
              <a:rPr lang="en-US" altLang="ja-JP" sz="2400"/>
              <a:t>CMOS</a:t>
            </a:r>
            <a:r>
              <a:rPr lang="ja-JP" altLang="en-US" sz="2400"/>
              <a:t>に置き換わった</a:t>
            </a:r>
          </a:p>
        </p:txBody>
      </p:sp>
      <p:sp>
        <p:nvSpPr>
          <p:cNvPr id="53252" name="Line 4"/>
          <p:cNvSpPr>
            <a:spLocks noChangeShapeType="1"/>
          </p:cNvSpPr>
          <p:nvPr/>
        </p:nvSpPr>
        <p:spPr bwMode="auto">
          <a:xfrm>
            <a:off x="4352925" y="4437063"/>
            <a:ext cx="0" cy="8651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253" name="Line 5"/>
          <p:cNvSpPr>
            <a:spLocks noChangeShapeType="1"/>
          </p:cNvSpPr>
          <p:nvPr/>
        </p:nvSpPr>
        <p:spPr bwMode="auto">
          <a:xfrm>
            <a:off x="4352925" y="465296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254" name="Line 6"/>
          <p:cNvSpPr>
            <a:spLocks noChangeShapeType="1"/>
          </p:cNvSpPr>
          <p:nvPr/>
        </p:nvSpPr>
        <p:spPr bwMode="auto">
          <a:xfrm>
            <a:off x="4352925" y="5086350"/>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255" name="Line 7"/>
          <p:cNvSpPr>
            <a:spLocks noChangeShapeType="1"/>
          </p:cNvSpPr>
          <p:nvPr/>
        </p:nvSpPr>
        <p:spPr bwMode="auto">
          <a:xfrm>
            <a:off x="4427538" y="414655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256" name="Line 8"/>
          <p:cNvSpPr>
            <a:spLocks noChangeShapeType="1"/>
          </p:cNvSpPr>
          <p:nvPr/>
        </p:nvSpPr>
        <p:spPr bwMode="auto">
          <a:xfrm>
            <a:off x="4643438" y="4146550"/>
            <a:ext cx="0" cy="5064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257" name="Line 9"/>
          <p:cNvSpPr>
            <a:spLocks noChangeShapeType="1"/>
          </p:cNvSpPr>
          <p:nvPr/>
        </p:nvSpPr>
        <p:spPr bwMode="auto">
          <a:xfrm flipV="1">
            <a:off x="3924300" y="4868863"/>
            <a:ext cx="431800"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258" name="Text Box 10"/>
          <p:cNvSpPr txBox="1">
            <a:spLocks noChangeArrowheads="1"/>
          </p:cNvSpPr>
          <p:nvPr/>
        </p:nvSpPr>
        <p:spPr bwMode="auto">
          <a:xfrm>
            <a:off x="3492500" y="572611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53260" name="Line 12"/>
          <p:cNvSpPr>
            <a:spLocks noChangeShapeType="1"/>
          </p:cNvSpPr>
          <p:nvPr/>
        </p:nvSpPr>
        <p:spPr bwMode="auto">
          <a:xfrm>
            <a:off x="4352925" y="5659438"/>
            <a:ext cx="0" cy="8651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261" name="Line 13"/>
          <p:cNvSpPr>
            <a:spLocks noChangeShapeType="1"/>
          </p:cNvSpPr>
          <p:nvPr/>
        </p:nvSpPr>
        <p:spPr bwMode="auto">
          <a:xfrm>
            <a:off x="4352925" y="587533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262" name="Line 14"/>
          <p:cNvSpPr>
            <a:spLocks noChangeShapeType="1"/>
          </p:cNvSpPr>
          <p:nvPr/>
        </p:nvSpPr>
        <p:spPr bwMode="auto">
          <a:xfrm>
            <a:off x="4352925" y="6308725"/>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263" name="Line 15"/>
          <p:cNvSpPr>
            <a:spLocks noChangeShapeType="1"/>
          </p:cNvSpPr>
          <p:nvPr/>
        </p:nvSpPr>
        <p:spPr bwMode="auto">
          <a:xfrm flipV="1">
            <a:off x="3924300" y="6091238"/>
            <a:ext cx="431800"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3264" name="Group 16"/>
          <p:cNvGrpSpPr>
            <a:grpSpLocks/>
          </p:cNvGrpSpPr>
          <p:nvPr/>
        </p:nvGrpSpPr>
        <p:grpSpPr bwMode="auto">
          <a:xfrm>
            <a:off x="4427538" y="6596063"/>
            <a:ext cx="431800" cy="144462"/>
            <a:chOff x="2789" y="4019"/>
            <a:chExt cx="272" cy="91"/>
          </a:xfrm>
        </p:grpSpPr>
        <p:sp>
          <p:nvSpPr>
            <p:cNvPr id="53265" name="Line 17"/>
            <p:cNvSpPr>
              <a:spLocks noChangeShapeType="1"/>
            </p:cNvSpPr>
            <p:nvPr/>
          </p:nvSpPr>
          <p:spPr bwMode="auto">
            <a:xfrm>
              <a:off x="2789" y="401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266" name="Line 18"/>
            <p:cNvSpPr>
              <a:spLocks noChangeShapeType="1"/>
            </p:cNvSpPr>
            <p:nvPr/>
          </p:nvSpPr>
          <p:spPr bwMode="auto">
            <a:xfrm flipH="1">
              <a:off x="280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267" name="Line 19"/>
            <p:cNvSpPr>
              <a:spLocks noChangeShapeType="1"/>
            </p:cNvSpPr>
            <p:nvPr/>
          </p:nvSpPr>
          <p:spPr bwMode="auto">
            <a:xfrm flipH="1">
              <a:off x="285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268" name="Line 20"/>
            <p:cNvSpPr>
              <a:spLocks noChangeShapeType="1"/>
            </p:cNvSpPr>
            <p:nvPr/>
          </p:nvSpPr>
          <p:spPr bwMode="auto">
            <a:xfrm flipH="1">
              <a:off x="289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269" name="Line 21"/>
            <p:cNvSpPr>
              <a:spLocks noChangeShapeType="1"/>
            </p:cNvSpPr>
            <p:nvPr/>
          </p:nvSpPr>
          <p:spPr bwMode="auto">
            <a:xfrm flipH="1">
              <a:off x="294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270" name="Line 22"/>
            <p:cNvSpPr>
              <a:spLocks noChangeShapeType="1"/>
            </p:cNvSpPr>
            <p:nvPr/>
          </p:nvSpPr>
          <p:spPr bwMode="auto">
            <a:xfrm flipH="1">
              <a:off x="298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3271" name="Line 23"/>
          <p:cNvSpPr>
            <a:spLocks noChangeShapeType="1"/>
          </p:cNvSpPr>
          <p:nvPr/>
        </p:nvSpPr>
        <p:spPr bwMode="auto">
          <a:xfrm>
            <a:off x="4643438" y="630872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272" name="Line 24"/>
          <p:cNvSpPr>
            <a:spLocks noChangeShapeType="1"/>
          </p:cNvSpPr>
          <p:nvPr/>
        </p:nvSpPr>
        <p:spPr bwMode="auto">
          <a:xfrm>
            <a:off x="4643438" y="5084763"/>
            <a:ext cx="0" cy="792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273" name="Line 25"/>
          <p:cNvSpPr>
            <a:spLocks noChangeShapeType="1"/>
          </p:cNvSpPr>
          <p:nvPr/>
        </p:nvSpPr>
        <p:spPr bwMode="auto">
          <a:xfrm>
            <a:off x="3924300" y="4868863"/>
            <a:ext cx="0" cy="576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274" name="Line 26"/>
          <p:cNvSpPr>
            <a:spLocks noChangeShapeType="1"/>
          </p:cNvSpPr>
          <p:nvPr/>
        </p:nvSpPr>
        <p:spPr bwMode="auto">
          <a:xfrm flipV="1">
            <a:off x="3924300" y="5445125"/>
            <a:ext cx="1439863"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277" name="Rectangle 29"/>
          <p:cNvSpPr>
            <a:spLocks noChangeArrowheads="1"/>
          </p:cNvSpPr>
          <p:nvPr/>
        </p:nvSpPr>
        <p:spPr bwMode="auto">
          <a:xfrm>
            <a:off x="4572000" y="5373688"/>
            <a:ext cx="142875" cy="1428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3278" name="Text Box 30"/>
          <p:cNvSpPr txBox="1">
            <a:spLocks noChangeArrowheads="1"/>
          </p:cNvSpPr>
          <p:nvPr/>
        </p:nvSpPr>
        <p:spPr bwMode="auto">
          <a:xfrm>
            <a:off x="5387975" y="522922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53279" name="Line 31"/>
          <p:cNvSpPr>
            <a:spLocks noChangeShapeType="1"/>
          </p:cNvSpPr>
          <p:nvPr/>
        </p:nvSpPr>
        <p:spPr bwMode="auto">
          <a:xfrm>
            <a:off x="4356100" y="4652963"/>
            <a:ext cx="0" cy="431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280" name="Text Box 32"/>
          <p:cNvSpPr txBox="1">
            <a:spLocks noChangeArrowheads="1"/>
          </p:cNvSpPr>
          <p:nvPr/>
        </p:nvSpPr>
        <p:spPr bwMode="auto">
          <a:xfrm>
            <a:off x="1187450" y="4614863"/>
            <a:ext cx="2525713"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nMOS</a:t>
            </a:r>
            <a:r>
              <a:rPr lang="ja-JP" altLang="en-US"/>
              <a:t>回路のインバータ</a:t>
            </a:r>
          </a:p>
          <a:p>
            <a:r>
              <a:rPr lang="ja-JP" altLang="en-US"/>
              <a:t>ディプレーション型を</a:t>
            </a:r>
          </a:p>
          <a:p>
            <a:r>
              <a:rPr lang="ja-JP" altLang="en-US"/>
              <a:t>負荷抵抗の役割で使う</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インク 1">
                <a:extLst>
                  <a:ext uri="{FF2B5EF4-FFF2-40B4-BE49-F238E27FC236}">
                    <a16:creationId xmlns:a16="http://schemas.microsoft.com/office/drawing/2014/main" id="{9A372C95-E56D-4499-ACFB-ABB9B61C5DCA}"/>
                  </a:ext>
                </a:extLst>
              </p14:cNvPr>
              <p14:cNvContentPartPr/>
              <p14:nvPr>
                <p:extLst>
                  <p:ext uri="{42D2F446-02D8-4167-A562-619A0277C38B}">
                    <p15:isNarration xmlns:p15="http://schemas.microsoft.com/office/powerpoint/2012/main" val="1"/>
                  </p:ext>
                </p:extLst>
              </p14:nvPr>
            </p14:nvContentPartPr>
            <p14:xfrm>
              <a:off x="4166280" y="4431960"/>
              <a:ext cx="884520" cy="939960"/>
            </p14:xfrm>
          </p:contentPart>
        </mc:Choice>
        <mc:Fallback xmlns="">
          <p:pic>
            <p:nvPicPr>
              <p:cNvPr id="2" name="インク 1">
                <a:extLst>
                  <a:ext uri="{FF2B5EF4-FFF2-40B4-BE49-F238E27FC236}">
                    <a16:creationId xmlns:a16="http://schemas.microsoft.com/office/drawing/2014/main" id="{9A372C95-E56D-4499-ACFB-ABB9B61C5DCA}"/>
                  </a:ext>
                </a:extLst>
              </p:cNvPr>
              <p:cNvPicPr>
                <a:picLocks noGrp="1" noRot="1" noChangeAspect="1" noMove="1" noResize="1" noEditPoints="1" noAdjustHandles="1" noChangeArrowheads="1" noChangeShapeType="1"/>
              </p:cNvPicPr>
              <p:nvPr/>
            </p:nvPicPr>
            <p:blipFill>
              <a:blip r:embed="rId6"/>
              <a:stretch>
                <a:fillRect/>
              </a:stretch>
            </p:blipFill>
            <p:spPr>
              <a:xfrm>
                <a:off x="4156920" y="4422600"/>
                <a:ext cx="903240" cy="958680"/>
              </a:xfrm>
              <a:prstGeom prst="rect">
                <a:avLst/>
              </a:prstGeom>
            </p:spPr>
          </p:pic>
        </mc:Fallback>
      </mc:AlternateContent>
      <p:pic>
        <p:nvPicPr>
          <p:cNvPr id="3" name="オーディオ 2">
            <a:hlinkClick r:id="" action="ppaction://media"/>
            <a:extLst>
              <a:ext uri="{FF2B5EF4-FFF2-40B4-BE49-F238E27FC236}">
                <a16:creationId xmlns:a16="http://schemas.microsoft.com/office/drawing/2014/main" id="{028110E3-84EE-4BFC-8344-282CE994BB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03335765"/>
      </p:ext>
    </p:extLst>
  </p:cSld>
  <p:clrMapOvr>
    <a:masterClrMapping/>
  </p:clrMapOvr>
  <mc:AlternateContent xmlns:mc="http://schemas.openxmlformats.org/markup-compatibility/2006" xmlns:p14="http://schemas.microsoft.com/office/powerpoint/2010/main">
    <mc:Choice Requires="p14">
      <p:transition spd="slow" p14:dur="2000" advTm="171306"/>
    </mc:Choice>
    <mc:Fallback xmlns="">
      <p:transition spd="slow" advTm="171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68313" y="0"/>
            <a:ext cx="8229600" cy="1143000"/>
          </a:xfrm>
        </p:spPr>
        <p:txBody>
          <a:bodyPr/>
          <a:lstStyle/>
          <a:p>
            <a:r>
              <a:rPr lang="ja-JP" altLang="en-US" sz="4000"/>
              <a:t>だから</a:t>
            </a:r>
            <a:r>
              <a:rPr lang="en-US" altLang="ja-JP" sz="4000"/>
              <a:t>CMOS</a:t>
            </a:r>
            <a:r>
              <a:rPr lang="ja-JP" altLang="en-US" sz="4000"/>
              <a:t>は上半分を</a:t>
            </a:r>
            <a:r>
              <a:rPr lang="en-US" altLang="ja-JP" sz="4000"/>
              <a:t>pMOS</a:t>
            </a:r>
            <a:br>
              <a:rPr lang="en-US" altLang="ja-JP" sz="4000"/>
            </a:br>
            <a:r>
              <a:rPr lang="ja-JP" altLang="en-US" sz="4000"/>
              <a:t>下半分を</a:t>
            </a:r>
            <a:r>
              <a:rPr lang="en-US" altLang="ja-JP" sz="4000"/>
              <a:t>nMOS</a:t>
            </a:r>
            <a:r>
              <a:rPr lang="ja-JP" altLang="en-US" sz="4000"/>
              <a:t>で作る</a:t>
            </a:r>
          </a:p>
        </p:txBody>
      </p:sp>
      <p:sp>
        <p:nvSpPr>
          <p:cNvPr id="14340" name="Line 4"/>
          <p:cNvSpPr>
            <a:spLocks noChangeShapeType="1"/>
          </p:cNvSpPr>
          <p:nvPr/>
        </p:nvSpPr>
        <p:spPr bwMode="auto">
          <a:xfrm>
            <a:off x="4354513" y="3141663"/>
            <a:ext cx="0" cy="8651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1" name="Line 5"/>
          <p:cNvSpPr>
            <a:spLocks noChangeShapeType="1"/>
          </p:cNvSpPr>
          <p:nvPr/>
        </p:nvSpPr>
        <p:spPr bwMode="auto">
          <a:xfrm>
            <a:off x="4354513" y="335756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2" name="Line 6"/>
          <p:cNvSpPr>
            <a:spLocks noChangeShapeType="1"/>
          </p:cNvSpPr>
          <p:nvPr/>
        </p:nvSpPr>
        <p:spPr bwMode="auto">
          <a:xfrm>
            <a:off x="4354513" y="3790950"/>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3" name="Line 7"/>
          <p:cNvSpPr>
            <a:spLocks noChangeShapeType="1"/>
          </p:cNvSpPr>
          <p:nvPr/>
        </p:nvSpPr>
        <p:spPr bwMode="auto">
          <a:xfrm flipV="1">
            <a:off x="4643438" y="3790950"/>
            <a:ext cx="0" cy="574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4" name="Line 8"/>
          <p:cNvSpPr>
            <a:spLocks noChangeShapeType="1"/>
          </p:cNvSpPr>
          <p:nvPr/>
        </p:nvSpPr>
        <p:spPr bwMode="auto">
          <a:xfrm>
            <a:off x="3419475" y="3573463"/>
            <a:ext cx="9350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5" name="Line 9"/>
          <p:cNvSpPr>
            <a:spLocks noChangeShapeType="1"/>
          </p:cNvSpPr>
          <p:nvPr/>
        </p:nvSpPr>
        <p:spPr bwMode="auto">
          <a:xfrm>
            <a:off x="3844925" y="4718050"/>
            <a:ext cx="0" cy="8651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6" name="Line 10"/>
          <p:cNvSpPr>
            <a:spLocks noChangeShapeType="1"/>
          </p:cNvSpPr>
          <p:nvPr/>
        </p:nvSpPr>
        <p:spPr bwMode="auto">
          <a:xfrm>
            <a:off x="3844925" y="4933950"/>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7" name="Line 11"/>
          <p:cNvSpPr>
            <a:spLocks noChangeShapeType="1"/>
          </p:cNvSpPr>
          <p:nvPr/>
        </p:nvSpPr>
        <p:spPr bwMode="auto">
          <a:xfrm flipV="1">
            <a:off x="4133850" y="4359275"/>
            <a:ext cx="0" cy="574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8" name="Line 12"/>
          <p:cNvSpPr>
            <a:spLocks noChangeShapeType="1"/>
          </p:cNvSpPr>
          <p:nvPr/>
        </p:nvSpPr>
        <p:spPr bwMode="auto">
          <a:xfrm>
            <a:off x="3844925" y="536733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9" name="Oval 13"/>
          <p:cNvSpPr>
            <a:spLocks noChangeArrowheads="1"/>
          </p:cNvSpPr>
          <p:nvPr/>
        </p:nvSpPr>
        <p:spPr bwMode="auto">
          <a:xfrm flipH="1">
            <a:off x="4211638" y="2276475"/>
            <a:ext cx="144462"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4395" name="Group 59"/>
          <p:cNvGrpSpPr>
            <a:grpSpLocks/>
          </p:cNvGrpSpPr>
          <p:nvPr/>
        </p:nvGrpSpPr>
        <p:grpSpPr bwMode="auto">
          <a:xfrm>
            <a:off x="4427538" y="6380163"/>
            <a:ext cx="431800" cy="144462"/>
            <a:chOff x="2789" y="4019"/>
            <a:chExt cx="272" cy="91"/>
          </a:xfrm>
        </p:grpSpPr>
        <p:sp>
          <p:nvSpPr>
            <p:cNvPr id="14350" name="Line 14"/>
            <p:cNvSpPr>
              <a:spLocks noChangeShapeType="1"/>
            </p:cNvSpPr>
            <p:nvPr/>
          </p:nvSpPr>
          <p:spPr bwMode="auto">
            <a:xfrm>
              <a:off x="2789" y="401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1" name="Line 15"/>
            <p:cNvSpPr>
              <a:spLocks noChangeShapeType="1"/>
            </p:cNvSpPr>
            <p:nvPr/>
          </p:nvSpPr>
          <p:spPr bwMode="auto">
            <a:xfrm flipH="1">
              <a:off x="280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2" name="Line 16"/>
            <p:cNvSpPr>
              <a:spLocks noChangeShapeType="1"/>
            </p:cNvSpPr>
            <p:nvPr/>
          </p:nvSpPr>
          <p:spPr bwMode="auto">
            <a:xfrm flipH="1">
              <a:off x="285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3" name="Line 17"/>
            <p:cNvSpPr>
              <a:spLocks noChangeShapeType="1"/>
            </p:cNvSpPr>
            <p:nvPr/>
          </p:nvSpPr>
          <p:spPr bwMode="auto">
            <a:xfrm flipH="1">
              <a:off x="289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4" name="Line 18"/>
            <p:cNvSpPr>
              <a:spLocks noChangeShapeType="1"/>
            </p:cNvSpPr>
            <p:nvPr/>
          </p:nvSpPr>
          <p:spPr bwMode="auto">
            <a:xfrm flipH="1">
              <a:off x="294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5" name="Line 19"/>
            <p:cNvSpPr>
              <a:spLocks noChangeShapeType="1"/>
            </p:cNvSpPr>
            <p:nvPr/>
          </p:nvSpPr>
          <p:spPr bwMode="auto">
            <a:xfrm flipH="1">
              <a:off x="298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4356" name="Line 20"/>
          <p:cNvSpPr>
            <a:spLocks noChangeShapeType="1"/>
          </p:cNvSpPr>
          <p:nvPr/>
        </p:nvSpPr>
        <p:spPr bwMode="auto">
          <a:xfrm>
            <a:off x="5219700" y="4365625"/>
            <a:ext cx="184149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7" name="Text Box 21"/>
          <p:cNvSpPr txBox="1">
            <a:spLocks noChangeArrowheads="1"/>
          </p:cNvSpPr>
          <p:nvPr/>
        </p:nvSpPr>
        <p:spPr bwMode="auto">
          <a:xfrm>
            <a:off x="4645025" y="3449638"/>
            <a:ext cx="615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Qp2</a:t>
            </a:r>
          </a:p>
        </p:txBody>
      </p:sp>
      <p:sp>
        <p:nvSpPr>
          <p:cNvPr id="14358" name="Text Box 22"/>
          <p:cNvSpPr txBox="1">
            <a:spLocks noChangeArrowheads="1"/>
          </p:cNvSpPr>
          <p:nvPr/>
        </p:nvSpPr>
        <p:spPr bwMode="auto">
          <a:xfrm>
            <a:off x="3419475" y="5516563"/>
            <a:ext cx="615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Qn1</a:t>
            </a:r>
          </a:p>
        </p:txBody>
      </p:sp>
      <p:sp>
        <p:nvSpPr>
          <p:cNvPr id="14363" name="Oval 27"/>
          <p:cNvSpPr>
            <a:spLocks noChangeArrowheads="1"/>
          </p:cNvSpPr>
          <p:nvPr/>
        </p:nvSpPr>
        <p:spPr bwMode="auto">
          <a:xfrm flipH="1">
            <a:off x="4211638" y="3500438"/>
            <a:ext cx="144462"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64" name="Line 28"/>
          <p:cNvSpPr>
            <a:spLocks noChangeShapeType="1"/>
          </p:cNvSpPr>
          <p:nvPr/>
        </p:nvSpPr>
        <p:spPr bwMode="auto">
          <a:xfrm flipV="1">
            <a:off x="4140200" y="4359275"/>
            <a:ext cx="1079500" cy="6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5" name="Line 29"/>
          <p:cNvSpPr>
            <a:spLocks noChangeShapeType="1"/>
          </p:cNvSpPr>
          <p:nvPr/>
        </p:nvSpPr>
        <p:spPr bwMode="auto">
          <a:xfrm>
            <a:off x="4352925" y="1917700"/>
            <a:ext cx="0" cy="8651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6" name="Line 30"/>
          <p:cNvSpPr>
            <a:spLocks noChangeShapeType="1"/>
          </p:cNvSpPr>
          <p:nvPr/>
        </p:nvSpPr>
        <p:spPr bwMode="auto">
          <a:xfrm>
            <a:off x="4352925" y="2133600"/>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7" name="Line 31"/>
          <p:cNvSpPr>
            <a:spLocks noChangeShapeType="1"/>
          </p:cNvSpPr>
          <p:nvPr/>
        </p:nvSpPr>
        <p:spPr bwMode="auto">
          <a:xfrm>
            <a:off x="4352925" y="256698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8" name="Line 32"/>
          <p:cNvSpPr>
            <a:spLocks noChangeShapeType="1"/>
          </p:cNvSpPr>
          <p:nvPr/>
        </p:nvSpPr>
        <p:spPr bwMode="auto">
          <a:xfrm flipH="1" flipV="1">
            <a:off x="4641850" y="2566988"/>
            <a:ext cx="1588" cy="7889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0" name="Line 34"/>
          <p:cNvSpPr>
            <a:spLocks noChangeShapeType="1"/>
          </p:cNvSpPr>
          <p:nvPr/>
        </p:nvSpPr>
        <p:spPr bwMode="auto">
          <a:xfrm>
            <a:off x="4140200" y="536733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2" name="Line 36"/>
          <p:cNvSpPr>
            <a:spLocks noChangeShapeType="1"/>
          </p:cNvSpPr>
          <p:nvPr/>
        </p:nvSpPr>
        <p:spPr bwMode="auto">
          <a:xfrm>
            <a:off x="4427538" y="1412875"/>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3" name="Line 37"/>
          <p:cNvSpPr>
            <a:spLocks noChangeShapeType="1"/>
          </p:cNvSpPr>
          <p:nvPr/>
        </p:nvSpPr>
        <p:spPr bwMode="auto">
          <a:xfrm>
            <a:off x="4643438" y="1412875"/>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4" name="Line 38"/>
          <p:cNvSpPr>
            <a:spLocks noChangeShapeType="1"/>
          </p:cNvSpPr>
          <p:nvPr/>
        </p:nvSpPr>
        <p:spPr bwMode="auto">
          <a:xfrm>
            <a:off x="3421063" y="2349500"/>
            <a:ext cx="7905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4394" name="Group 58"/>
          <p:cNvGrpSpPr>
            <a:grpSpLocks/>
          </p:cNvGrpSpPr>
          <p:nvPr/>
        </p:nvGrpSpPr>
        <p:grpSpPr bwMode="auto">
          <a:xfrm>
            <a:off x="4427538" y="4359275"/>
            <a:ext cx="815975" cy="1439863"/>
            <a:chOff x="2789" y="2746"/>
            <a:chExt cx="514" cy="907"/>
          </a:xfrm>
        </p:grpSpPr>
        <p:sp>
          <p:nvSpPr>
            <p:cNvPr id="14359" name="Line 23"/>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0" name="Line 24"/>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1" name="Line 25"/>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2" name="Line 26"/>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1" name="Line 35"/>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6" name="Line 40"/>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4378" name="Text Box 42"/>
          <p:cNvSpPr txBox="1">
            <a:spLocks noChangeArrowheads="1"/>
          </p:cNvSpPr>
          <p:nvPr/>
        </p:nvSpPr>
        <p:spPr bwMode="auto">
          <a:xfrm>
            <a:off x="3635375" y="17732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14379" name="Text Box 43"/>
          <p:cNvSpPr txBox="1">
            <a:spLocks noChangeArrowheads="1"/>
          </p:cNvSpPr>
          <p:nvPr/>
        </p:nvSpPr>
        <p:spPr bwMode="auto">
          <a:xfrm>
            <a:off x="3635375" y="31416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14382" name="Text Box 46"/>
          <p:cNvSpPr txBox="1">
            <a:spLocks noChangeArrowheads="1"/>
          </p:cNvSpPr>
          <p:nvPr/>
        </p:nvSpPr>
        <p:spPr bwMode="auto">
          <a:xfrm>
            <a:off x="5364163" y="5516563"/>
            <a:ext cx="615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Qn2</a:t>
            </a:r>
          </a:p>
        </p:txBody>
      </p:sp>
      <p:sp>
        <p:nvSpPr>
          <p:cNvPr id="14383" name="Text Box 47"/>
          <p:cNvSpPr txBox="1">
            <a:spLocks noChangeArrowheads="1"/>
          </p:cNvSpPr>
          <p:nvPr/>
        </p:nvSpPr>
        <p:spPr bwMode="auto">
          <a:xfrm>
            <a:off x="4714875" y="2132013"/>
            <a:ext cx="615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Qp1</a:t>
            </a:r>
          </a:p>
        </p:txBody>
      </p:sp>
      <p:sp>
        <p:nvSpPr>
          <p:cNvPr id="14385" name="Text Box 49"/>
          <p:cNvSpPr txBox="1">
            <a:spLocks noChangeArrowheads="1"/>
          </p:cNvSpPr>
          <p:nvPr/>
        </p:nvSpPr>
        <p:spPr bwMode="auto">
          <a:xfrm>
            <a:off x="8077200" y="40068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14386" name="Line 50"/>
          <p:cNvSpPr>
            <a:spLocks noChangeShapeType="1"/>
          </p:cNvSpPr>
          <p:nvPr/>
        </p:nvSpPr>
        <p:spPr bwMode="auto">
          <a:xfrm>
            <a:off x="4140200" y="5805488"/>
            <a:ext cx="1079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7" name="Line 51"/>
          <p:cNvSpPr>
            <a:spLocks noChangeShapeType="1"/>
          </p:cNvSpPr>
          <p:nvPr/>
        </p:nvSpPr>
        <p:spPr bwMode="auto">
          <a:xfrm>
            <a:off x="4572000" y="5805488"/>
            <a:ext cx="0" cy="576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8" name="Line 52"/>
          <p:cNvSpPr>
            <a:spLocks noChangeShapeType="1"/>
          </p:cNvSpPr>
          <p:nvPr/>
        </p:nvSpPr>
        <p:spPr bwMode="auto">
          <a:xfrm flipV="1">
            <a:off x="4427538" y="4221163"/>
            <a:ext cx="0" cy="936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9" name="Line 53"/>
          <p:cNvSpPr>
            <a:spLocks noChangeShapeType="1"/>
          </p:cNvSpPr>
          <p:nvPr/>
        </p:nvSpPr>
        <p:spPr bwMode="auto">
          <a:xfrm flipH="1">
            <a:off x="3924300" y="4221163"/>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0" name="Line 54"/>
          <p:cNvSpPr>
            <a:spLocks noChangeShapeType="1"/>
          </p:cNvSpPr>
          <p:nvPr/>
        </p:nvSpPr>
        <p:spPr bwMode="auto">
          <a:xfrm flipV="1">
            <a:off x="3924300" y="3573463"/>
            <a:ext cx="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1" name="Line 55"/>
          <p:cNvSpPr>
            <a:spLocks noChangeShapeType="1"/>
          </p:cNvSpPr>
          <p:nvPr/>
        </p:nvSpPr>
        <p:spPr bwMode="auto">
          <a:xfrm>
            <a:off x="3563938" y="2349500"/>
            <a:ext cx="0" cy="2808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2" name="Line 56"/>
          <p:cNvSpPr>
            <a:spLocks noChangeShapeType="1"/>
          </p:cNvSpPr>
          <p:nvPr/>
        </p:nvSpPr>
        <p:spPr bwMode="auto">
          <a:xfrm>
            <a:off x="3563938" y="5157788"/>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6" name="Text Box 60"/>
          <p:cNvSpPr txBox="1">
            <a:spLocks noChangeArrowheads="1"/>
          </p:cNvSpPr>
          <p:nvPr/>
        </p:nvSpPr>
        <p:spPr bwMode="auto">
          <a:xfrm>
            <a:off x="723902" y="2548968"/>
            <a:ext cx="2559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ON</a:t>
            </a:r>
            <a:r>
              <a:rPr lang="ja-JP" altLang="en-US"/>
              <a:t>で</a:t>
            </a:r>
            <a:r>
              <a:rPr lang="en-US" altLang="ja-JP"/>
              <a:t>H</a:t>
            </a:r>
            <a:r>
              <a:rPr lang="ja-JP" altLang="en-US"/>
              <a:t>レベルを</a:t>
            </a:r>
            <a:r>
              <a:rPr lang="en-US" altLang="ja-JP"/>
              <a:t>Y</a:t>
            </a:r>
            <a:r>
              <a:rPr lang="ja-JP" altLang="en-US"/>
              <a:t>に伝達</a:t>
            </a:r>
          </a:p>
          <a:p>
            <a:r>
              <a:rPr lang="en-US" altLang="ja-JP"/>
              <a:t>L→H</a:t>
            </a:r>
            <a:r>
              <a:rPr lang="ja-JP" altLang="en-US"/>
              <a:t>は高速</a:t>
            </a:r>
          </a:p>
        </p:txBody>
      </p:sp>
      <p:sp>
        <p:nvSpPr>
          <p:cNvPr id="14397" name="Text Box 61"/>
          <p:cNvSpPr txBox="1">
            <a:spLocks noChangeArrowheads="1"/>
          </p:cNvSpPr>
          <p:nvPr/>
        </p:nvSpPr>
        <p:spPr bwMode="auto">
          <a:xfrm>
            <a:off x="969807" y="4952048"/>
            <a:ext cx="252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ON</a:t>
            </a:r>
            <a:r>
              <a:rPr lang="ja-JP" altLang="en-US" dirty="0"/>
              <a:t>で</a:t>
            </a:r>
            <a:r>
              <a:rPr lang="en-US" altLang="ja-JP" dirty="0"/>
              <a:t>L</a:t>
            </a:r>
            <a:r>
              <a:rPr lang="ja-JP" altLang="en-US" dirty="0"/>
              <a:t>レベルを</a:t>
            </a:r>
            <a:r>
              <a:rPr lang="en-US" altLang="ja-JP" dirty="0"/>
              <a:t>Y</a:t>
            </a:r>
            <a:r>
              <a:rPr lang="ja-JP" altLang="en-US" dirty="0"/>
              <a:t>に伝達</a:t>
            </a:r>
          </a:p>
          <a:p>
            <a:r>
              <a:rPr lang="en-US" altLang="ja-JP" dirty="0"/>
              <a:t>H→L</a:t>
            </a:r>
            <a:r>
              <a:rPr lang="ja-JP" altLang="en-US" dirty="0"/>
              <a:t>は高速</a:t>
            </a:r>
          </a:p>
        </p:txBody>
      </p:sp>
      <p:grpSp>
        <p:nvGrpSpPr>
          <p:cNvPr id="54" name="Group 58"/>
          <p:cNvGrpSpPr>
            <a:grpSpLocks/>
          </p:cNvGrpSpPr>
          <p:nvPr/>
        </p:nvGrpSpPr>
        <p:grpSpPr bwMode="auto">
          <a:xfrm>
            <a:off x="7061198" y="4260056"/>
            <a:ext cx="815975" cy="1439863"/>
            <a:chOff x="2789" y="2746"/>
            <a:chExt cx="514" cy="907"/>
          </a:xfrm>
        </p:grpSpPr>
        <p:sp>
          <p:nvSpPr>
            <p:cNvPr id="55" name="Line 23"/>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 name="Line 24"/>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 name="Line 25"/>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 name="Line 26"/>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 name="Line 35"/>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 name="Line 40"/>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66" name="Oval 13"/>
          <p:cNvSpPr>
            <a:spLocks noChangeArrowheads="1"/>
          </p:cNvSpPr>
          <p:nvPr/>
        </p:nvSpPr>
        <p:spPr bwMode="auto">
          <a:xfrm flipH="1">
            <a:off x="7373936" y="3111500"/>
            <a:ext cx="144462"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 name="Line 29"/>
          <p:cNvSpPr>
            <a:spLocks noChangeShapeType="1"/>
          </p:cNvSpPr>
          <p:nvPr/>
        </p:nvSpPr>
        <p:spPr bwMode="auto">
          <a:xfrm>
            <a:off x="7515223" y="2752725"/>
            <a:ext cx="0" cy="8651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 name="Line 30"/>
          <p:cNvSpPr>
            <a:spLocks noChangeShapeType="1"/>
          </p:cNvSpPr>
          <p:nvPr/>
        </p:nvSpPr>
        <p:spPr bwMode="auto">
          <a:xfrm>
            <a:off x="7515223" y="2968625"/>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9" name="Line 31"/>
          <p:cNvSpPr>
            <a:spLocks noChangeShapeType="1"/>
          </p:cNvSpPr>
          <p:nvPr/>
        </p:nvSpPr>
        <p:spPr bwMode="auto">
          <a:xfrm>
            <a:off x="7515223" y="340201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0" name="Line 38"/>
          <p:cNvSpPr>
            <a:spLocks noChangeShapeType="1"/>
          </p:cNvSpPr>
          <p:nvPr/>
        </p:nvSpPr>
        <p:spPr bwMode="auto">
          <a:xfrm>
            <a:off x="7061198" y="3184525"/>
            <a:ext cx="3127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4" name="Line 37"/>
          <p:cNvSpPr>
            <a:spLocks noChangeShapeType="1"/>
          </p:cNvSpPr>
          <p:nvPr/>
        </p:nvSpPr>
        <p:spPr bwMode="auto">
          <a:xfrm>
            <a:off x="7812360" y="2277814"/>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 name="Line 37"/>
          <p:cNvSpPr>
            <a:spLocks noChangeShapeType="1"/>
          </p:cNvSpPr>
          <p:nvPr/>
        </p:nvSpPr>
        <p:spPr bwMode="auto">
          <a:xfrm>
            <a:off x="7848598" y="3402013"/>
            <a:ext cx="0" cy="85804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6" name="Line 36"/>
          <p:cNvSpPr>
            <a:spLocks noChangeShapeType="1"/>
          </p:cNvSpPr>
          <p:nvPr/>
        </p:nvSpPr>
        <p:spPr bwMode="auto">
          <a:xfrm>
            <a:off x="7632698" y="224155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8" name="Line 20"/>
          <p:cNvSpPr>
            <a:spLocks noChangeShapeType="1"/>
          </p:cNvSpPr>
          <p:nvPr/>
        </p:nvSpPr>
        <p:spPr bwMode="auto">
          <a:xfrm>
            <a:off x="7877173" y="3952875"/>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9" name="Line 37"/>
          <p:cNvSpPr>
            <a:spLocks noChangeShapeType="1"/>
          </p:cNvSpPr>
          <p:nvPr/>
        </p:nvSpPr>
        <p:spPr bwMode="auto">
          <a:xfrm>
            <a:off x="7061198" y="3184525"/>
            <a:ext cx="0" cy="18676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80" name="Group 59"/>
          <p:cNvGrpSpPr>
            <a:grpSpLocks/>
          </p:cNvGrpSpPr>
          <p:nvPr/>
        </p:nvGrpSpPr>
        <p:grpSpPr bwMode="auto">
          <a:xfrm>
            <a:off x="7732711" y="6237932"/>
            <a:ext cx="431800" cy="144462"/>
            <a:chOff x="2789" y="4019"/>
            <a:chExt cx="272" cy="91"/>
          </a:xfrm>
        </p:grpSpPr>
        <p:sp>
          <p:nvSpPr>
            <p:cNvPr id="81" name="Line 14"/>
            <p:cNvSpPr>
              <a:spLocks noChangeShapeType="1"/>
            </p:cNvSpPr>
            <p:nvPr/>
          </p:nvSpPr>
          <p:spPr bwMode="auto">
            <a:xfrm>
              <a:off x="2789" y="401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 name="Line 15"/>
            <p:cNvSpPr>
              <a:spLocks noChangeShapeType="1"/>
            </p:cNvSpPr>
            <p:nvPr/>
          </p:nvSpPr>
          <p:spPr bwMode="auto">
            <a:xfrm flipH="1">
              <a:off x="280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 name="Line 16"/>
            <p:cNvSpPr>
              <a:spLocks noChangeShapeType="1"/>
            </p:cNvSpPr>
            <p:nvPr/>
          </p:nvSpPr>
          <p:spPr bwMode="auto">
            <a:xfrm flipH="1">
              <a:off x="285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 name="Line 17"/>
            <p:cNvSpPr>
              <a:spLocks noChangeShapeType="1"/>
            </p:cNvSpPr>
            <p:nvPr/>
          </p:nvSpPr>
          <p:spPr bwMode="auto">
            <a:xfrm flipH="1">
              <a:off x="289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5" name="Line 18"/>
            <p:cNvSpPr>
              <a:spLocks noChangeShapeType="1"/>
            </p:cNvSpPr>
            <p:nvPr/>
          </p:nvSpPr>
          <p:spPr bwMode="auto">
            <a:xfrm flipH="1">
              <a:off x="294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 name="Line 19"/>
            <p:cNvSpPr>
              <a:spLocks noChangeShapeType="1"/>
            </p:cNvSpPr>
            <p:nvPr/>
          </p:nvSpPr>
          <p:spPr bwMode="auto">
            <a:xfrm flipH="1">
              <a:off x="298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87" name="Line 51"/>
          <p:cNvSpPr>
            <a:spLocks noChangeShapeType="1"/>
          </p:cNvSpPr>
          <p:nvPr/>
        </p:nvSpPr>
        <p:spPr bwMode="auto">
          <a:xfrm>
            <a:off x="7877173" y="5663257"/>
            <a:ext cx="0" cy="576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 name="Text Box 60"/>
          <p:cNvSpPr txBox="1">
            <a:spLocks noChangeArrowheads="1"/>
          </p:cNvSpPr>
          <p:nvPr/>
        </p:nvSpPr>
        <p:spPr bwMode="auto">
          <a:xfrm>
            <a:off x="5518150" y="1582069"/>
            <a:ext cx="16001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ＣＭＯＳ　ＡＮＤ</a:t>
            </a:r>
          </a:p>
        </p:txBody>
      </p:sp>
      <p:sp>
        <p:nvSpPr>
          <p:cNvPr id="89" name="楕円 88"/>
          <p:cNvSpPr/>
          <p:nvPr/>
        </p:nvSpPr>
        <p:spPr>
          <a:xfrm>
            <a:off x="4572000" y="1340768"/>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楕円 89"/>
          <p:cNvSpPr/>
          <p:nvPr/>
        </p:nvSpPr>
        <p:spPr>
          <a:xfrm>
            <a:off x="3491880" y="2275731"/>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楕円 90"/>
          <p:cNvSpPr/>
          <p:nvPr/>
        </p:nvSpPr>
        <p:spPr>
          <a:xfrm>
            <a:off x="3851920" y="3501008"/>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楕円 91"/>
          <p:cNvSpPr/>
          <p:nvPr/>
        </p:nvSpPr>
        <p:spPr>
          <a:xfrm>
            <a:off x="4572670" y="4291955"/>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楕円 92"/>
          <p:cNvSpPr/>
          <p:nvPr/>
        </p:nvSpPr>
        <p:spPr>
          <a:xfrm>
            <a:off x="5148064" y="4293096"/>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楕円 93"/>
          <p:cNvSpPr/>
          <p:nvPr/>
        </p:nvSpPr>
        <p:spPr>
          <a:xfrm>
            <a:off x="7020942" y="4294237"/>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楕円 94"/>
          <p:cNvSpPr/>
          <p:nvPr/>
        </p:nvSpPr>
        <p:spPr>
          <a:xfrm>
            <a:off x="7812360" y="3861048"/>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楕円 95"/>
          <p:cNvSpPr/>
          <p:nvPr/>
        </p:nvSpPr>
        <p:spPr>
          <a:xfrm>
            <a:off x="7740352" y="2203723"/>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オーディオ 1">
            <a:hlinkClick r:id="" action="ppaction://media"/>
            <a:extLst>
              <a:ext uri="{FF2B5EF4-FFF2-40B4-BE49-F238E27FC236}">
                <a16:creationId xmlns:a16="http://schemas.microsoft.com/office/drawing/2014/main" id="{7DF57E1D-E263-40EE-95C2-ADEDB0312F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63698437"/>
      </p:ext>
    </p:extLst>
  </p:cSld>
  <p:clrMapOvr>
    <a:masterClrMapping/>
  </p:clrMapOvr>
  <mc:AlternateContent xmlns:mc="http://schemas.openxmlformats.org/markup-compatibility/2006" xmlns:p14="http://schemas.microsoft.com/office/powerpoint/2010/main">
    <mc:Choice Requires="p14">
      <p:transition spd="slow" p14:dur="2000" advTm="22884"/>
    </mc:Choice>
    <mc:Fallback xmlns="">
      <p:transition spd="slow" advTm="22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93" x="8878888" y="3675063"/>
          <p14:tracePt t="800" x="8715375" y="3675063"/>
          <p14:tracePt t="808" x="8551863" y="3675063"/>
          <p14:tracePt t="818" x="8386763" y="3675063"/>
          <p14:tracePt t="824" x="8240713" y="3675063"/>
          <p14:tracePt t="832" x="8077200" y="3675063"/>
          <p14:tracePt t="840" x="7913688" y="3675063"/>
          <p14:tracePt t="848" x="7777163" y="3675063"/>
          <p14:tracePt t="856" x="7648575" y="3675063"/>
          <p14:tracePt t="864" x="7502525" y="3675063"/>
          <p14:tracePt t="872" x="7356475" y="3675063"/>
          <p14:tracePt t="880" x="7229475" y="3675063"/>
          <p14:tracePt t="888" x="7119938" y="3675063"/>
          <p14:tracePt t="896" x="7010400" y="3675063"/>
          <p14:tracePt t="904" x="6910388" y="3702050"/>
          <p14:tracePt t="920" x="6764338" y="3721100"/>
          <p14:tracePt t="928" x="6681788" y="3730625"/>
          <p14:tracePt t="936" x="6637338" y="3738563"/>
          <p14:tracePt t="944" x="6564313" y="3738563"/>
          <p14:tracePt t="951" x="6518275" y="3767138"/>
          <p14:tracePt t="960" x="6481763" y="3767138"/>
          <p14:tracePt t="968" x="6454775" y="3775075"/>
          <p14:tracePt t="976" x="6435725" y="3775075"/>
          <p14:tracePt t="984" x="6418263" y="3775075"/>
          <p14:tracePt t="992" x="6408738" y="3784600"/>
          <p14:tracePt t="1329" x="6399213" y="3784600"/>
          <p14:tracePt t="1625" x="6391275" y="3784600"/>
          <p14:tracePt t="1657" x="6381750" y="3784600"/>
          <p14:tracePt t="1737" x="6381750" y="3794125"/>
          <p14:tracePt t="2473" x="6381750" y="3811588"/>
          <p14:tracePt t="2481" x="6381750" y="3867150"/>
          <p14:tracePt t="2487" x="6399213" y="3911600"/>
          <p14:tracePt t="2495" x="6454775" y="3967163"/>
          <p14:tracePt t="2503" x="6500813" y="4013200"/>
          <p14:tracePt t="2511" x="6537325" y="4057650"/>
          <p14:tracePt t="2519" x="6591300" y="4113213"/>
          <p14:tracePt t="2527" x="6610350" y="4130675"/>
          <p14:tracePt t="2536" x="6627813" y="4159250"/>
          <p14:tracePt t="2544" x="6673850" y="4203700"/>
          <p14:tracePt t="2553" x="6681788" y="4213225"/>
          <p14:tracePt t="2560" x="6691313" y="4232275"/>
          <p14:tracePt t="2567" x="6700838" y="4240213"/>
          <p14:tracePt t="2576" x="6700838" y="4249738"/>
          <p14:tracePt t="2584" x="6718300" y="4268788"/>
          <p14:tracePt t="2592" x="6718300" y="4276725"/>
          <p14:tracePt t="2603" x="6718300" y="4286250"/>
          <p14:tracePt t="2609" x="6727825" y="4295775"/>
          <p14:tracePt t="2619" x="6737350" y="4332288"/>
          <p14:tracePt t="2625" x="6737350" y="4340225"/>
          <p14:tracePt t="2635" x="6746875" y="4359275"/>
          <p14:tracePt t="2641" x="6754813" y="4376738"/>
          <p14:tracePt t="2649" x="6754813" y="4386263"/>
          <p14:tracePt t="2656" x="6764338" y="4395788"/>
          <p14:tracePt t="2665" x="6764338" y="4422775"/>
          <p14:tracePt t="2673" x="6764338" y="4432300"/>
          <p14:tracePt t="2681" x="6773863" y="4432300"/>
          <p14:tracePt t="2688" x="6773863" y="4459288"/>
          <p14:tracePt t="2697" x="6773863" y="4478338"/>
          <p14:tracePt t="2704" x="6773863" y="4505325"/>
          <p14:tracePt t="2713" x="6773863" y="4522788"/>
          <p14:tracePt t="2720" x="6783388" y="4559300"/>
          <p14:tracePt t="2736" x="6783388" y="4568825"/>
          <p14:tracePt t="2744" x="6783388" y="4595813"/>
          <p14:tracePt t="2752" x="6783388" y="4614863"/>
          <p14:tracePt t="2759" x="6783388" y="4632325"/>
          <p14:tracePt t="2768" x="6783388" y="4641850"/>
          <p14:tracePt t="2776" x="6783388" y="4660900"/>
          <p14:tracePt t="2783" x="6783388" y="4678363"/>
          <p14:tracePt t="2791" x="6783388" y="4697413"/>
          <p14:tracePt t="2808" x="6783388" y="4714875"/>
          <p14:tracePt t="2817" x="6783388" y="4732338"/>
          <p14:tracePt t="2824" x="6737350" y="4778375"/>
          <p14:tracePt t="2833" x="6691313" y="4814888"/>
          <p14:tracePt t="2840" x="6654800" y="4851400"/>
          <p14:tracePt t="2848" x="6573838" y="4887913"/>
          <p14:tracePt t="2856" x="6508750" y="4943475"/>
          <p14:tracePt t="2864" x="6445250" y="4979988"/>
          <p14:tracePt t="2872" x="6399213" y="5033963"/>
          <p14:tracePt t="2889" x="6235700" y="5106988"/>
          <p14:tracePt t="2896" x="6135688" y="5170488"/>
          <p14:tracePt t="2904" x="6072188" y="5189538"/>
          <p14:tracePt t="2912" x="5962650" y="5233988"/>
          <p14:tracePt t="2920" x="5843588" y="5280025"/>
          <p14:tracePt t="2928" x="5724525" y="5335588"/>
          <p14:tracePt t="2937" x="5616575" y="5380038"/>
          <p14:tracePt t="2944" x="5487988" y="5408613"/>
          <p14:tracePt t="2952" x="5405438" y="5416550"/>
          <p14:tracePt t="2960" x="5305425" y="5462588"/>
          <p14:tracePt t="2968" x="5214938" y="5472113"/>
          <p14:tracePt t="2975" x="5114925" y="5518150"/>
          <p14:tracePt t="2984" x="5078413" y="5526088"/>
          <p14:tracePt t="2991" x="5014913" y="5535613"/>
          <p14:tracePt t="3000" x="5005388" y="5535613"/>
          <p14:tracePt t="3008" x="4968875" y="5554663"/>
          <p14:tracePt t="3017" x="4949825" y="5554663"/>
          <p14:tracePt t="3024" x="4922838" y="5572125"/>
          <p14:tracePt t="3033" x="4905375" y="5572125"/>
          <p14:tracePt t="3040" x="4886325" y="5572125"/>
          <p14:tracePt t="3048" x="4876800" y="5572125"/>
          <p14:tracePt t="3056" x="4868863" y="5572125"/>
          <p14:tracePt t="3064" x="4822825" y="5572125"/>
          <p14:tracePt t="3072" x="4767263" y="5572125"/>
          <p14:tracePt t="3079" x="4713288" y="5572125"/>
          <p14:tracePt t="3087" x="4640263" y="5572125"/>
          <p14:tracePt t="3095" x="4530725" y="5572125"/>
          <p14:tracePt t="3103" x="4440238" y="5572125"/>
          <p14:tracePt t="3111" x="4330700" y="5572125"/>
          <p14:tracePt t="3119" x="4238625" y="5572125"/>
          <p14:tracePt t="3128" x="4138613" y="5572125"/>
          <p14:tracePt t="3135" x="4102100" y="5572125"/>
          <p14:tracePt t="3143" x="4057650" y="5572125"/>
          <p14:tracePt t="3152" x="4029075" y="5572125"/>
          <p14:tracePt t="3160" x="4011613" y="5572125"/>
          <p14:tracePt t="3168" x="3984625" y="5572125"/>
          <p14:tracePt t="3176" x="3975100" y="5562600"/>
          <p14:tracePt t="3193" x="3965575" y="5562600"/>
          <p14:tracePt t="3203" x="3948113" y="5554663"/>
          <p14:tracePt t="3209" x="3929063" y="5535613"/>
          <p14:tracePt t="3220" x="3911600" y="5518150"/>
          <p14:tracePt t="3225" x="3892550" y="5508625"/>
          <p14:tracePt t="3236" x="3875088" y="5472113"/>
          <p14:tracePt t="3241" x="3829050" y="5416550"/>
          <p14:tracePt t="3249" x="3775075" y="5343525"/>
          <p14:tracePt t="3257" x="3746500" y="5299075"/>
          <p14:tracePt t="3265" x="3709988" y="5226050"/>
          <p14:tracePt t="3273" x="3673475" y="5143500"/>
          <p14:tracePt t="3280" x="3592513" y="5006975"/>
          <p14:tracePt t="3288" x="3519488" y="4851400"/>
          <p14:tracePt t="3296" x="3446463" y="4687888"/>
          <p14:tracePt t="3304" x="3382963" y="4514850"/>
          <p14:tracePt t="3312" x="3317875" y="4303713"/>
          <p14:tracePt t="3321" x="3254375" y="4113213"/>
          <p14:tracePt t="3328" x="3217863" y="3940175"/>
          <p14:tracePt t="3337" x="3208338" y="3794125"/>
          <p14:tracePt t="3344" x="3208338" y="3702050"/>
          <p14:tracePt t="3352" x="3208338" y="3592513"/>
          <p14:tracePt t="3360" x="3208338" y="3519488"/>
          <p14:tracePt t="3368" x="3208338" y="3446463"/>
          <p14:tracePt t="3376" x="3208338" y="3392488"/>
          <p14:tracePt t="3385" x="3217863" y="3328988"/>
          <p14:tracePt t="3392" x="3227388" y="3302000"/>
          <p14:tracePt t="3401" x="3254375" y="3255963"/>
          <p14:tracePt t="3409" x="3273425" y="3209925"/>
          <p14:tracePt t="3419" x="3309938" y="3163888"/>
          <p14:tracePt t="3424" x="3346450" y="3100388"/>
          <p14:tracePt t="3434" x="3382963" y="3063875"/>
          <p14:tracePt t="3440" x="3455988" y="2982913"/>
          <p14:tracePt t="3449" x="3482975" y="2963863"/>
          <p14:tracePt t="3456" x="3546475" y="2900363"/>
          <p14:tracePt t="3464" x="3592513" y="2854325"/>
          <p14:tracePt t="3472" x="3656013" y="2827338"/>
          <p14:tracePt t="3480" x="3719513" y="2771775"/>
          <p14:tracePt t="3488" x="3783013" y="2717800"/>
          <p14:tracePt t="3496" x="3846513" y="2681288"/>
          <p14:tracePt t="3505" x="3929063" y="2644775"/>
          <p14:tracePt t="3512" x="4029075" y="2589213"/>
          <p14:tracePt t="3521" x="4121150" y="2562225"/>
          <p14:tracePt t="3528" x="4238625" y="2525713"/>
          <p14:tracePt t="3537" x="4348163" y="2498725"/>
          <p14:tracePt t="3544" x="4448175" y="2462213"/>
          <p14:tracePt t="3552" x="4503738" y="2462213"/>
          <p14:tracePt t="3560" x="4576763" y="2462213"/>
          <p14:tracePt t="3568" x="4640263" y="2462213"/>
          <p14:tracePt t="3576" x="4695825" y="2462213"/>
          <p14:tracePt t="3585" x="4722813" y="2462213"/>
          <p14:tracePt t="3592" x="4749800" y="2462213"/>
          <p14:tracePt t="3602" x="4795838" y="2462213"/>
          <p14:tracePt t="3608" x="4822825" y="2462213"/>
          <p14:tracePt t="3618" x="4849813" y="2471738"/>
          <p14:tracePt t="3624" x="4895850" y="2517775"/>
          <p14:tracePt t="3632" x="4941888" y="2535238"/>
          <p14:tracePt t="3639" x="5022850" y="2581275"/>
          <p14:tracePt t="3647" x="5086350" y="2635250"/>
          <p14:tracePt t="3655" x="5168900" y="2671763"/>
          <p14:tracePt t="3664" x="5251450" y="2744788"/>
          <p14:tracePt t="3672" x="5324475" y="2790825"/>
          <p14:tracePt t="3680" x="5368925" y="2844800"/>
          <p14:tracePt t="3688" x="5434013" y="2909888"/>
          <p14:tracePt t="3697" x="5470525" y="2954338"/>
          <p14:tracePt t="3706" x="5524500" y="3009900"/>
          <p14:tracePt t="3713" x="5561013" y="3054350"/>
          <p14:tracePt t="3720" x="5597525" y="3100388"/>
          <p14:tracePt t="3729" x="5597525" y="3146425"/>
          <p14:tracePt t="3737" x="5616575" y="3173413"/>
          <p14:tracePt t="3745" x="5624513" y="3200400"/>
          <p14:tracePt t="3754" x="5643563" y="3265488"/>
          <p14:tracePt t="3761" x="5670550" y="3309938"/>
          <p14:tracePt t="3770" x="5680075" y="3338513"/>
          <p14:tracePt t="3777" x="5688013" y="3365500"/>
          <p14:tracePt t="3787" x="5697538" y="3411538"/>
          <p14:tracePt t="3792" x="5724525" y="3475038"/>
          <p14:tracePt t="3801" x="5734050" y="3511550"/>
          <p14:tracePt t="3808" x="5743575" y="3575050"/>
          <p14:tracePt t="3817" x="5761038" y="3629025"/>
          <p14:tracePt t="3824" x="5789613" y="3711575"/>
          <p14:tracePt t="3834" x="5789613" y="3767138"/>
          <p14:tracePt t="3840" x="5797550" y="3848100"/>
          <p14:tracePt t="3848" x="5816600" y="3976688"/>
          <p14:tracePt t="3856" x="5816600" y="4049713"/>
          <p14:tracePt t="3864" x="5826125" y="4140200"/>
          <p14:tracePt t="3872" x="5853113" y="4259263"/>
          <p14:tracePt t="3880" x="5870575" y="4368800"/>
          <p14:tracePt t="3888" x="5870575" y="4495800"/>
          <p14:tracePt t="3905" x="5870575" y="4660900"/>
          <p14:tracePt t="3912" x="5870575" y="4768850"/>
          <p14:tracePt t="3920" x="5880100" y="4870450"/>
          <p14:tracePt t="3928" x="5880100" y="4906963"/>
          <p14:tracePt t="3937" x="5880100" y="4960938"/>
          <p14:tracePt t="3944" x="5880100" y="4997450"/>
          <p14:tracePt t="3952" x="5880100" y="5016500"/>
          <p14:tracePt t="3960" x="5880100" y="5033963"/>
          <p14:tracePt t="3968" x="5880100" y="5043488"/>
          <p14:tracePt t="3985" x="5880100" y="5053013"/>
          <p14:tracePt t="4001" x="5870575" y="5060950"/>
          <p14:tracePt t="4020" x="5862638" y="5089525"/>
          <p14:tracePt t="4025" x="5843588" y="5106988"/>
          <p14:tracePt t="4036" x="5826125" y="5126038"/>
          <p14:tracePt t="4041" x="5807075" y="5143500"/>
          <p14:tracePt t="4049" x="5780088" y="5180013"/>
          <p14:tracePt t="4058" x="5770563" y="5189538"/>
          <p14:tracePt t="4065" x="5753100" y="5197475"/>
          <p14:tracePt t="4072" x="5716588" y="5233988"/>
          <p14:tracePt t="4081" x="5697538" y="5253038"/>
          <p14:tracePt t="4088" x="5670550" y="5280025"/>
          <p14:tracePt t="4096" x="5661025" y="5289550"/>
          <p14:tracePt t="4104" x="5643563" y="5335588"/>
          <p14:tracePt t="4112" x="5624513" y="5353050"/>
          <p14:tracePt t="4120" x="5616575" y="5353050"/>
          <p14:tracePt t="4128" x="5616575" y="5372100"/>
          <p14:tracePt t="4137" x="5607050" y="5380038"/>
          <p14:tracePt t="4144" x="5588000" y="5399088"/>
          <p14:tracePt t="4153" x="5588000" y="5408613"/>
          <p14:tracePt t="4160" x="5570538" y="5426075"/>
          <p14:tracePt t="4168" x="5551488" y="5435600"/>
          <p14:tracePt t="4176" x="5543550" y="5445125"/>
          <p14:tracePt t="4185" x="5543550" y="5453063"/>
          <p14:tracePt t="4192" x="5534025" y="5453063"/>
          <p14:tracePt t="4202" x="5507038" y="5462588"/>
          <p14:tracePt t="4208" x="5497513" y="5462588"/>
          <p14:tracePt t="4218" x="5451475" y="5481638"/>
          <p14:tracePt t="4224" x="5387975" y="5489575"/>
          <p14:tracePt t="4235" x="5278438" y="5518150"/>
          <p14:tracePt t="4240" x="5187950" y="5518150"/>
          <p14:tracePt t="4249" x="5078413" y="5535613"/>
          <p14:tracePt t="4256" x="4932363" y="5545138"/>
          <p14:tracePt t="4264" x="4803775" y="5545138"/>
          <p14:tracePt t="4272" x="4659313" y="5545138"/>
          <p14:tracePt t="4280" x="4513263" y="5545138"/>
          <p14:tracePt t="4287" x="4403725" y="5545138"/>
          <p14:tracePt t="4295" x="4330700" y="5545138"/>
          <p14:tracePt t="4303" x="4267200" y="5545138"/>
          <p14:tracePt t="4311" x="4230688" y="5545138"/>
          <p14:tracePt t="4320" x="4211638" y="5545138"/>
          <p14:tracePt t="4328" x="4184650" y="5545138"/>
          <p14:tracePt t="4336" x="4165600" y="5545138"/>
          <p14:tracePt t="4344" x="4148138" y="5545138"/>
          <p14:tracePt t="4361" x="4138613" y="5545138"/>
          <p14:tracePt t="4369" x="4129088" y="5545138"/>
          <p14:tracePt t="4377" x="4102100" y="5535613"/>
          <p14:tracePt t="4385" x="4075113" y="5518150"/>
          <p14:tracePt t="4393" x="4057650" y="5508625"/>
          <p14:tracePt t="4402" x="4011613" y="5462588"/>
          <p14:tracePt t="4409" x="3965575" y="5426075"/>
          <p14:tracePt t="4419" x="3911600" y="5389563"/>
          <p14:tracePt t="4425" x="3846513" y="5335588"/>
          <p14:tracePt t="4435" x="3783013" y="5299075"/>
          <p14:tracePt t="4441" x="3719513" y="5233988"/>
          <p14:tracePt t="4449" x="3683000" y="5197475"/>
          <p14:tracePt t="4458" x="3636963" y="5153025"/>
          <p14:tracePt t="4465" x="3582988" y="5097463"/>
          <p14:tracePt t="4473" x="3536950" y="5033963"/>
          <p14:tracePt t="4481" x="3463925" y="4970463"/>
          <p14:tracePt t="4490" x="3427413" y="4924425"/>
          <p14:tracePt t="4497" x="3382963" y="4851400"/>
          <p14:tracePt t="4506" x="3309938" y="4768850"/>
          <p14:tracePt t="4513" x="3273425" y="4705350"/>
          <p14:tracePt t="4521" x="3244850" y="4624388"/>
          <p14:tracePt t="4529" x="3181350" y="4514850"/>
          <p14:tracePt t="4537" x="3154363" y="4395788"/>
          <p14:tracePt t="4545" x="3117850" y="4286250"/>
          <p14:tracePt t="4552" x="3100388" y="4167188"/>
          <p14:tracePt t="4561" x="3100388" y="4057650"/>
          <p14:tracePt t="4569" x="3100388" y="3948113"/>
          <p14:tracePt t="4578" x="3100388" y="3857625"/>
          <p14:tracePt t="4586" x="3100388" y="3767138"/>
          <p14:tracePt t="4593" x="3100388" y="3675063"/>
          <p14:tracePt t="4602" x="3100388" y="3548063"/>
          <p14:tracePt t="4608" x="3100388" y="3455988"/>
          <p14:tracePt t="4620" x="3100388" y="3346450"/>
          <p14:tracePt t="4625" x="3108325" y="3236913"/>
          <p14:tracePt t="4635" x="3136900" y="3155950"/>
          <p14:tracePt t="4641" x="3144838" y="3063875"/>
          <p14:tracePt t="4649" x="3171825" y="2982913"/>
          <p14:tracePt t="4656" x="3200400" y="2873375"/>
          <p14:tracePt t="4664" x="3227388" y="2790825"/>
          <p14:tracePt t="4672" x="3281363" y="2708275"/>
          <p14:tracePt t="4680" x="3309938" y="2625725"/>
          <p14:tracePt t="4687" x="3363913" y="2535238"/>
          <p14:tracePt t="4696" x="3419475" y="2462213"/>
          <p14:tracePt t="4704" x="3473450" y="2379663"/>
          <p14:tracePt t="4712" x="3536950" y="2316163"/>
          <p14:tracePt t="4720" x="3582988" y="2289175"/>
          <p14:tracePt t="4728" x="3683000" y="2233613"/>
          <p14:tracePt t="4736" x="3765550" y="2179638"/>
          <p14:tracePt t="4744" x="3856038" y="2170113"/>
          <p14:tracePt t="4752" x="3992563" y="2125663"/>
          <p14:tracePt t="4760" x="4102100" y="2106613"/>
          <p14:tracePt t="4769" x="4230688" y="2106613"/>
          <p14:tracePt t="4776" x="4394200" y="2106613"/>
          <p14:tracePt t="4785" x="4521200" y="2106613"/>
          <p14:tracePt t="4792" x="4686300" y="2106613"/>
          <p14:tracePt t="4802" x="4849813" y="2133600"/>
          <p14:tracePt t="4809" x="4978400" y="2160588"/>
          <p14:tracePt t="4819" x="5114925" y="2206625"/>
          <p14:tracePt t="4824" x="5214938" y="2262188"/>
          <p14:tracePt t="4835" x="5278438" y="2289175"/>
          <p14:tracePt t="4840" x="5341938" y="2325688"/>
          <p14:tracePt t="4849" x="5368925" y="2352675"/>
          <p14:tracePt t="4856" x="5387975" y="2389188"/>
          <p14:tracePt t="4865" x="5414963" y="2425700"/>
          <p14:tracePt t="4872" x="5434013" y="2471738"/>
          <p14:tracePt t="4889" x="5441950" y="2544763"/>
          <p14:tracePt t="4897" x="5451475" y="2571750"/>
          <p14:tracePt t="4905" x="5451475" y="2589213"/>
          <p14:tracePt t="4912" x="5451475" y="2635250"/>
          <p14:tracePt t="4921" x="5451475" y="2662238"/>
          <p14:tracePt t="4928" x="5478463" y="2708275"/>
          <p14:tracePt t="4937" x="5487988" y="2754313"/>
          <p14:tracePt t="4944" x="5543550" y="2836863"/>
          <p14:tracePt t="4956" x="5561013" y="2873375"/>
          <p14:tracePt t="4961" x="5624513" y="2990850"/>
          <p14:tracePt t="4970" x="5688013" y="3063875"/>
          <p14:tracePt t="4977" x="5743575" y="3146425"/>
          <p14:tracePt t="4985" x="5834063" y="3265488"/>
          <p14:tracePt t="4993" x="5889625" y="3365500"/>
          <p14:tracePt t="5002" x="5980113" y="3482975"/>
          <p14:tracePt t="5009" x="6062663" y="3584575"/>
          <p14:tracePt t="5019" x="6172200" y="3702050"/>
          <p14:tracePt t="5025" x="6291263" y="3821113"/>
          <p14:tracePt t="5036" x="6408738" y="3930650"/>
          <p14:tracePt t="5041" x="6500813" y="4013200"/>
          <p14:tracePt t="5050" x="6527800" y="4103688"/>
          <p14:tracePt t="5058" x="6573838" y="4140200"/>
          <p14:tracePt t="5065" x="6627813" y="4222750"/>
          <p14:tracePt t="5072" x="6681788" y="4303713"/>
          <p14:tracePt t="5081" x="6783388" y="4376738"/>
          <p14:tracePt t="5090" x="6883400" y="4468813"/>
          <p14:tracePt t="5097" x="6983413" y="4551363"/>
          <p14:tracePt t="5106" x="7046913" y="4605338"/>
          <p14:tracePt t="5112" x="7119938" y="4668838"/>
          <p14:tracePt t="5121" x="7175500" y="4741863"/>
          <p14:tracePt t="5129" x="7183438" y="4768850"/>
          <p14:tracePt t="5137" x="7202488" y="4797425"/>
          <p14:tracePt t="5144" x="7202488" y="4833938"/>
          <p14:tracePt t="5153" x="7202488" y="4841875"/>
          <p14:tracePt t="5160" x="7202488" y="4878388"/>
          <p14:tracePt t="5168" x="7202488" y="4887913"/>
          <p14:tracePt t="5176" x="7202488" y="4897438"/>
          <p14:tracePt t="5185" x="7202488" y="4906963"/>
          <p14:tracePt t="5192" x="7202488" y="4914900"/>
          <p14:tracePt t="5201" x="7202488" y="4933950"/>
          <p14:tracePt t="5208" x="7192963" y="4951413"/>
          <p14:tracePt t="5218" x="7183438" y="4960938"/>
          <p14:tracePt t="5224" x="7175500" y="4970463"/>
          <p14:tracePt t="5234" x="7156450" y="4997450"/>
          <p14:tracePt t="5248" x="7138988" y="5016500"/>
          <p14:tracePt t="5256" x="7129463" y="5033963"/>
          <p14:tracePt t="5264" x="7119938" y="5080000"/>
          <p14:tracePt t="5272" x="7119938" y="5106988"/>
          <p14:tracePt t="5280" x="7083425" y="5180013"/>
          <p14:tracePt t="5288" x="7083425" y="5207000"/>
          <p14:tracePt t="5296" x="7073900" y="5243513"/>
          <p14:tracePt t="5304" x="7065963" y="5262563"/>
          <p14:tracePt t="5312" x="7056438" y="5270500"/>
          <p14:tracePt t="5320" x="7037388" y="5307013"/>
          <p14:tracePt t="5328" x="7029450" y="5316538"/>
          <p14:tracePt t="5344" x="7019925" y="5326063"/>
          <p14:tracePt t="5368" x="7010400" y="5326063"/>
          <p14:tracePt t="5401" x="7000875" y="5326063"/>
          <p14:tracePt t="5409" x="6983413" y="5326063"/>
          <p14:tracePt t="5417" x="6964363" y="5326063"/>
          <p14:tracePt t="5425" x="6946900" y="5326063"/>
          <p14:tracePt t="5436" x="6910388" y="5289550"/>
          <p14:tracePt t="5441" x="6846888" y="5226050"/>
          <p14:tracePt t="5452" x="6800850" y="5170488"/>
          <p14:tracePt t="5457" x="6727825" y="5070475"/>
          <p14:tracePt t="5465" x="6681788" y="4979988"/>
          <p14:tracePt t="5473" x="6654800" y="4878388"/>
          <p14:tracePt t="5480" x="6610350" y="4760913"/>
          <p14:tracePt t="5488" x="6600825" y="4668838"/>
          <p14:tracePt t="5496" x="6581775" y="4541838"/>
          <p14:tracePt t="5504" x="6581775" y="4449763"/>
          <p14:tracePt t="5512" x="6545263" y="4313238"/>
          <p14:tracePt t="5520" x="6545263" y="4203700"/>
          <p14:tracePt t="5528" x="6545263" y="4094163"/>
          <p14:tracePt t="5536" x="6545263" y="3984625"/>
          <p14:tracePt t="5544" x="6564313" y="3840163"/>
          <p14:tracePt t="5553" x="6573838" y="3767138"/>
          <p14:tracePt t="5560" x="6581775" y="3684588"/>
          <p14:tracePt t="5568" x="6627813" y="3584575"/>
          <p14:tracePt t="5576" x="6637338" y="3511550"/>
          <p14:tracePt t="5585" x="6664325" y="3411538"/>
          <p14:tracePt t="5592" x="6710363" y="3319463"/>
          <p14:tracePt t="5602" x="6718300" y="3236913"/>
          <p14:tracePt t="5608" x="6764338" y="3155950"/>
          <p14:tracePt t="5618" x="6810375" y="3063875"/>
          <p14:tracePt t="5624" x="6864350" y="2982913"/>
          <p14:tracePt t="5634" x="6929438" y="2881313"/>
          <p14:tracePt t="5640" x="6983413" y="2808288"/>
          <p14:tracePt t="5648" x="7056438" y="2744788"/>
          <p14:tracePt t="5656" x="7156450" y="2671763"/>
          <p14:tracePt t="5664" x="7248525" y="2617788"/>
          <p14:tracePt t="5672" x="7329488" y="2581275"/>
          <p14:tracePt t="5680" x="7429500" y="2535238"/>
          <p14:tracePt t="5688" x="7531100" y="2508250"/>
          <p14:tracePt t="5696" x="7685088" y="2508250"/>
          <p14:tracePt t="5704" x="7804150" y="2481263"/>
          <p14:tracePt t="5712" x="7858125" y="2481263"/>
          <p14:tracePt t="5720" x="7950200" y="2481263"/>
          <p14:tracePt t="5728" x="8059738" y="2481263"/>
          <p14:tracePt t="5736" x="8113713" y="2481263"/>
          <p14:tracePt t="5744" x="8250238" y="2498725"/>
          <p14:tracePt t="5751" x="8350250" y="2554288"/>
          <p14:tracePt t="5760" x="8459788" y="2617788"/>
          <p14:tracePt t="5768" x="8578850" y="2690813"/>
          <p14:tracePt t="5776" x="8642350" y="2708275"/>
          <p14:tracePt t="5785" x="8724900" y="2781300"/>
          <p14:tracePt t="5792" x="8778875" y="2836863"/>
          <p14:tracePt t="5801" x="8824913" y="2881313"/>
          <p14:tracePt t="5808" x="8851900" y="2946400"/>
          <p14:tracePt t="5818" x="8888413" y="2990850"/>
          <p14:tracePt t="5824" x="8888413" y="3017838"/>
          <p14:tracePt t="5834" x="8897938" y="3063875"/>
          <p14:tracePt t="5840" x="8907463" y="3100388"/>
          <p14:tracePt t="5849" x="8907463" y="3146425"/>
          <p14:tracePt t="5856" x="8924925" y="3163888"/>
          <p14:tracePt t="5864" x="8924925" y="3192463"/>
          <p14:tracePt t="5872" x="8924925" y="3209925"/>
          <p14:tracePt t="5880" x="8934450" y="3255963"/>
          <p14:tracePt t="5902" x="8934450" y="3365500"/>
          <p14:tracePt t="5905" x="8934450" y="3419475"/>
          <p14:tracePt t="5912" x="8934450" y="3511550"/>
          <p14:tracePt t="5920" x="8934450" y="3621088"/>
          <p14:tracePt t="5928" x="8934450" y="3711575"/>
          <p14:tracePt t="5936" x="8934450" y="3830638"/>
          <p14:tracePt t="5944" x="8934450" y="3940175"/>
          <p14:tracePt t="5952" x="8915400" y="4030663"/>
          <p14:tracePt t="5960" x="8888413" y="4159250"/>
          <p14:tracePt t="5969" x="8834438" y="4276725"/>
          <p14:tracePt t="5976" x="8788400" y="4413250"/>
          <p14:tracePt t="5985" x="8742363" y="4505325"/>
          <p14:tracePt t="5992" x="8705850" y="4624388"/>
          <p14:tracePt t="6001" x="8642350" y="4741863"/>
          <p14:tracePt t="6008" x="8615363" y="4833938"/>
          <p14:tracePt t="6018" x="8559800" y="4970463"/>
          <p14:tracePt t="6024" x="8532813" y="5053013"/>
          <p14:tracePt t="6034" x="8459788" y="5180013"/>
          <p14:tracePt t="6040" x="8386763" y="5299075"/>
          <p14:tracePt t="6048" x="8323263" y="5399088"/>
          <p14:tracePt t="6056" x="8269288" y="5481638"/>
          <p14:tracePt t="6064" x="8213725" y="5562600"/>
          <p14:tracePt t="6072" x="8150225" y="5645150"/>
          <p14:tracePt t="6080" x="8077200" y="5718175"/>
          <p14:tracePt t="6088" x="8013700" y="5764213"/>
          <p14:tracePt t="6096" x="7986713" y="5791200"/>
          <p14:tracePt t="6104" x="7950200" y="5808663"/>
          <p14:tracePt t="6112" x="7904163" y="5827713"/>
          <p14:tracePt t="6121" x="7885113" y="5837238"/>
          <p14:tracePt t="6128" x="7867650" y="5845175"/>
          <p14:tracePt t="6137" x="7850188" y="5854700"/>
          <p14:tracePt t="6144" x="7840663" y="5864225"/>
          <p14:tracePt t="6152" x="7831138" y="5864225"/>
          <p14:tracePt t="6160" x="7821613" y="5864225"/>
          <p14:tracePt t="6168" x="7804150" y="5873750"/>
          <p14:tracePt t="6192" x="7785100" y="5873750"/>
          <p14:tracePt t="6201" x="7777163" y="5873750"/>
          <p14:tracePt t="6208" x="7767638" y="5873750"/>
          <p14:tracePt t="6218" x="7758113" y="5873750"/>
          <p14:tracePt t="6224" x="7748588" y="5873750"/>
          <p14:tracePt t="6234" x="7740650" y="5873750"/>
          <p14:tracePt t="6240" x="7721600" y="5873750"/>
          <p14:tracePt t="6256" x="7704138" y="5873750"/>
          <p14:tracePt t="6272" x="7694613" y="5873750"/>
          <p14:tracePt t="6305" x="7685088" y="5873750"/>
          <p14:tracePt t="6321" x="7658100" y="5864225"/>
          <p14:tracePt t="6329" x="7631113" y="5845175"/>
          <p14:tracePt t="6336" x="7631113" y="5837238"/>
          <p14:tracePt t="6345" x="7602538" y="5808663"/>
          <p14:tracePt t="6353" x="7594600" y="5808663"/>
          <p14:tracePt t="6361" x="7567613" y="5800725"/>
          <p14:tracePt t="6377" x="7558088" y="5800725"/>
          <p14:tracePt t="6386" x="7548563" y="5791200"/>
          <p14:tracePt t="6849" x="7531100" y="5791200"/>
          <p14:tracePt t="6857" x="7512050" y="5791200"/>
          <p14:tracePt t="6969" x="7494588" y="5791200"/>
          <p14:tracePt t="7800" x="7475538" y="5772150"/>
          <p14:tracePt t="7807" x="7448550" y="5745163"/>
          <p14:tracePt t="7815" x="7429500" y="5727700"/>
          <p14:tracePt t="7824" x="7412038" y="5708650"/>
          <p14:tracePt t="7833" x="7402513" y="5699125"/>
          <p14:tracePt t="7840" x="7385050" y="5662613"/>
          <p14:tracePt t="7851" x="7366000" y="5645150"/>
          <p14:tracePt t="7856" x="7356475" y="5618163"/>
          <p14:tracePt t="7864" x="7339013" y="5599113"/>
          <p14:tracePt t="7872" x="7312025" y="5554663"/>
          <p14:tracePt t="7888" x="7265988" y="5462588"/>
          <p14:tracePt t="7896" x="7248525" y="5416550"/>
          <p14:tracePt t="7904" x="7202488" y="5335588"/>
          <p14:tracePt t="7912" x="7146925" y="5233988"/>
          <p14:tracePt t="7920" x="7119938" y="5160963"/>
          <p14:tracePt t="7928" x="7092950" y="5060950"/>
          <p14:tracePt t="7937" x="7065963" y="4970463"/>
          <p14:tracePt t="7944" x="7037388" y="4833938"/>
          <p14:tracePt t="7952" x="7010400" y="4724400"/>
          <p14:tracePt t="7960" x="7000875" y="4624388"/>
          <p14:tracePt t="7968" x="6983413" y="4514850"/>
          <p14:tracePt t="7976" x="6983413" y="4441825"/>
          <p14:tracePt t="7985" x="6973888" y="4368800"/>
          <p14:tracePt t="7992" x="6973888" y="4303713"/>
          <p14:tracePt t="8001" x="6973888" y="4232275"/>
          <p14:tracePt t="8008" x="6973888" y="4103688"/>
          <p14:tracePt t="8018" x="6973888" y="3976688"/>
          <p14:tracePt t="8024" x="7019925" y="3867150"/>
          <p14:tracePt t="8034" x="7073900" y="3748088"/>
          <p14:tracePt t="8040" x="7119938" y="3611563"/>
          <p14:tracePt t="8051" x="7183438" y="3482975"/>
          <p14:tracePt t="8056" x="7256463" y="3328988"/>
          <p14:tracePt t="8064" x="7348538" y="3192463"/>
          <p14:tracePt t="8072" x="7421563" y="3073400"/>
          <p14:tracePt t="8080" x="7512050" y="2936875"/>
          <p14:tracePt t="8088" x="7594600" y="2836863"/>
          <p14:tracePt t="8096" x="7667625" y="2781300"/>
          <p14:tracePt t="8104" x="7767638" y="2717800"/>
          <p14:tracePt t="8112" x="7867650" y="2654300"/>
          <p14:tracePt t="8120" x="7940675" y="2617788"/>
          <p14:tracePt t="8128" x="8040688" y="2571750"/>
          <p14:tracePt t="8137" x="8104188" y="2554288"/>
          <p14:tracePt t="8144" x="8250238" y="2554288"/>
          <p14:tracePt t="8153" x="8296275" y="2525713"/>
          <p14:tracePt t="8160" x="8332788" y="2525713"/>
          <p14:tracePt t="8168" x="8386763" y="2517775"/>
          <p14:tracePt t="8176" x="8423275" y="2517775"/>
          <p14:tracePt t="8184" x="8451850" y="2517775"/>
          <p14:tracePt t="8192" x="8478838" y="2517775"/>
          <p14:tracePt t="8201" x="8496300" y="2517775"/>
          <p14:tracePt t="8218" x="8505825" y="2517775"/>
          <p14:tracePt t="8224" x="8542338" y="2525713"/>
          <p14:tracePt t="8234" x="8559800" y="2544763"/>
          <p14:tracePt t="8240" x="8605838" y="2581275"/>
          <p14:tracePt t="8249" x="8632825" y="2598738"/>
          <p14:tracePt t="8256" x="8669338" y="2635250"/>
          <p14:tracePt t="8264" x="8715375" y="2681288"/>
          <p14:tracePt t="8272" x="8751888" y="2708275"/>
          <p14:tracePt t="8280" x="8778875" y="2744788"/>
          <p14:tracePt t="8288" x="8815388" y="2790825"/>
          <p14:tracePt t="8296" x="8870950" y="2873375"/>
          <p14:tracePt t="8304" x="8897938" y="2917825"/>
          <p14:tracePt t="8312" x="8951913" y="3000375"/>
          <p14:tracePt t="8320" x="8970963" y="3063875"/>
          <p14:tracePt t="8328" x="9017000" y="3163888"/>
          <p14:tracePt t="8337" x="9043988" y="3255963"/>
          <p14:tracePt t="8344" x="9070975" y="3338513"/>
          <p14:tracePt t="8352" x="9080500" y="3429000"/>
          <p14:tracePt t="8360" x="9080500" y="3519488"/>
          <p14:tracePt t="8368" x="9097963" y="3584575"/>
          <p14:tracePt t="8376" x="9097963" y="3657600"/>
          <p14:tracePt t="8385" x="9097963" y="3711575"/>
          <p14:tracePt t="8392" x="9097963" y="3767138"/>
          <p14:tracePt t="8401" x="9097963" y="3811588"/>
          <p14:tracePt t="8408" x="9097963" y="3848100"/>
          <p14:tracePt t="8418" x="9097963" y="3875088"/>
          <p14:tracePt t="8424" x="9097963" y="3921125"/>
          <p14:tracePt t="8434" x="9080500" y="3976688"/>
          <p14:tracePt t="8440" x="9053513" y="4040188"/>
          <p14:tracePt t="8451" x="9017000" y="4103688"/>
          <p14:tracePt t="8456" x="8997950" y="4167188"/>
          <p14:tracePt t="8464" x="8951913" y="4268788"/>
          <p14:tracePt t="8472" x="8924925" y="4359275"/>
          <p14:tracePt t="8480" x="8870950" y="4441825"/>
          <p14:tracePt t="8488" x="8842375" y="4559300"/>
          <p14:tracePt t="8496" x="8788400" y="4651375"/>
          <p14:tracePt t="8504" x="8724900" y="4768850"/>
          <p14:tracePt t="8512" x="8651875" y="4887913"/>
          <p14:tracePt t="8520" x="8578850" y="5043488"/>
          <p14:tracePt t="8528" x="8488363" y="5160963"/>
          <p14:tracePt t="8537" x="8415338" y="5262563"/>
          <p14:tracePt t="8544" x="8332788" y="5362575"/>
          <p14:tracePt t="8553" x="8259763" y="5445125"/>
          <p14:tracePt t="8560" x="8223250" y="5481638"/>
          <p14:tracePt t="8568" x="8177213" y="5545138"/>
          <p14:tracePt t="8576" x="8140700" y="5562600"/>
          <p14:tracePt t="8585" x="8104188" y="5581650"/>
          <p14:tracePt t="8601" x="8086725" y="5589588"/>
          <p14:tracePt t="8608" x="8077200" y="5599113"/>
          <p14:tracePt t="8641" x="8067675" y="5608638"/>
          <p14:tracePt t="9090" x="8013700" y="5618163"/>
          <p14:tracePt t="9096" x="7940675" y="5618163"/>
          <p14:tracePt t="9104" x="7777163" y="5645150"/>
          <p14:tracePt t="9112" x="7575550" y="5681663"/>
          <p14:tracePt t="9119" x="7256463" y="5718175"/>
          <p14:tracePt t="9127" x="6973888" y="5754688"/>
          <p14:tracePt t="9135" x="6764338" y="5791200"/>
          <p14:tracePt t="9144" x="6581775" y="5808663"/>
          <p14:tracePt t="9151" x="6372225" y="5854700"/>
          <p14:tracePt t="9160" x="6189663" y="5873750"/>
          <p14:tracePt t="9167" x="6007100" y="5881688"/>
          <p14:tracePt t="9176" x="5826125" y="5881688"/>
          <p14:tracePt t="9185" x="5661025" y="5881688"/>
          <p14:tracePt t="9193" x="5507038" y="5881688"/>
          <p14:tracePt t="9202" x="5341938" y="5881688"/>
          <p14:tracePt t="9209" x="5232400" y="5881688"/>
          <p14:tracePt t="9219" x="5086350" y="5881688"/>
          <p14:tracePt t="9225" x="4941888" y="5881688"/>
          <p14:tracePt t="9235" x="4795838" y="5881688"/>
          <p14:tracePt t="9241" x="4630738" y="5881688"/>
          <p14:tracePt t="9251" x="4448175" y="5881688"/>
          <p14:tracePt t="9257" x="4303713" y="5881688"/>
          <p14:tracePt t="9265" x="4194175" y="5881688"/>
          <p14:tracePt t="9273" x="4084638" y="5881688"/>
          <p14:tracePt t="9281" x="3956050" y="5881688"/>
          <p14:tracePt t="9289" x="3865563" y="5881688"/>
          <p14:tracePt t="9297" x="3738563" y="5864225"/>
          <p14:tracePt t="9305" x="3656013" y="5854700"/>
          <p14:tracePt t="9313" x="3546475" y="5827713"/>
          <p14:tracePt t="9322" x="3463925" y="5781675"/>
          <p14:tracePt t="9329" x="3346450" y="5727700"/>
          <p14:tracePt t="9336" x="3263900" y="5681663"/>
          <p14:tracePt t="9345" x="3200400" y="5635625"/>
          <p14:tracePt t="9352" x="3117850" y="5562600"/>
          <p14:tracePt t="9361" x="3054350" y="5508625"/>
          <p14:tracePt t="9368" x="2981325" y="5445125"/>
          <p14:tracePt t="9377" x="2935288" y="5380038"/>
          <p14:tracePt t="9385" x="2889250" y="5316538"/>
          <p14:tracePt t="9393" x="2835275" y="5233988"/>
          <p14:tracePt t="9402" x="2781300" y="5133975"/>
          <p14:tracePt t="9409" x="2752725" y="5070475"/>
          <p14:tracePt t="9418" x="2698750" y="4951413"/>
          <p14:tracePt t="9425" x="2671763" y="4841875"/>
          <p14:tracePt t="9435" x="2643188" y="4741863"/>
          <p14:tracePt t="9441" x="2616200" y="4614863"/>
          <p14:tracePt t="9452" x="2589213" y="4478338"/>
          <p14:tracePt t="9456" x="2570163" y="4349750"/>
          <p14:tracePt t="9465" x="2552700" y="4222750"/>
          <p14:tracePt t="9472" x="2552700" y="4094163"/>
          <p14:tracePt t="9481" x="2552700" y="3984625"/>
          <p14:tracePt t="9489" x="2552700" y="3875088"/>
          <p14:tracePt t="9497" x="2552700" y="3767138"/>
          <p14:tracePt t="9505" x="2589213" y="3648075"/>
          <p14:tracePt t="9513" x="2616200" y="3556000"/>
          <p14:tracePt t="9521" x="2671763" y="3475038"/>
          <p14:tracePt t="9529" x="2735263" y="3355975"/>
          <p14:tracePt t="9537" x="2789238" y="3255963"/>
          <p14:tracePt t="9545" x="2862263" y="3155950"/>
          <p14:tracePt t="9552" x="2935288" y="3054350"/>
          <p14:tracePt t="9561" x="2998788" y="2990850"/>
          <p14:tracePt t="9569" x="3081338" y="2917825"/>
          <p14:tracePt t="9577" x="3144838" y="2854325"/>
          <p14:tracePt t="9585" x="3227388" y="2800350"/>
          <p14:tracePt t="9592" x="3300413" y="2763838"/>
          <p14:tracePt t="9603" x="3363913" y="2708275"/>
          <p14:tracePt t="9609" x="3463925" y="2654300"/>
          <p14:tracePt t="9618" x="3573463" y="2581275"/>
          <p14:tracePt t="9625" x="3656013" y="2581275"/>
          <p14:tracePt t="9635" x="3719513" y="2471738"/>
          <p14:tracePt t="9641" x="3911600" y="2425700"/>
          <p14:tracePt t="9652" x="3984625" y="2408238"/>
          <p14:tracePt t="9657" x="4121150" y="2362200"/>
          <p14:tracePt t="9665" x="4267200" y="2343150"/>
          <p14:tracePt t="9672" x="4430713" y="2325688"/>
          <p14:tracePt t="9681" x="4594225" y="2325688"/>
          <p14:tracePt t="9688" x="4776788" y="2325688"/>
          <p14:tracePt t="9696" x="4959350" y="2325688"/>
          <p14:tracePt t="9704" x="5114925" y="2325688"/>
          <p14:tracePt t="9713" x="5341938" y="2325688"/>
          <p14:tracePt t="9720" x="5507038" y="2325688"/>
          <p14:tracePt t="9729" x="5653088" y="2325688"/>
          <p14:tracePt t="9736" x="5816600" y="2362200"/>
          <p14:tracePt t="9745" x="5943600" y="2398713"/>
          <p14:tracePt t="9752" x="6080125" y="2452688"/>
          <p14:tracePt t="9761" x="6226175" y="2481263"/>
          <p14:tracePt t="9768" x="6362700" y="2525713"/>
          <p14:tracePt t="9777" x="6454775" y="2581275"/>
          <p14:tracePt t="9785" x="6591300" y="2662238"/>
          <p14:tracePt t="9793" x="6673850" y="2717800"/>
          <p14:tracePt t="9802" x="6737350" y="2763838"/>
          <p14:tracePt t="9809" x="6810375" y="2836863"/>
          <p14:tracePt t="9819" x="6873875" y="2900363"/>
          <p14:tracePt t="9825" x="6929438" y="2954338"/>
          <p14:tracePt t="9835" x="6973888" y="3017838"/>
          <p14:tracePt t="9841" x="7019925" y="3082925"/>
          <p14:tracePt t="9851" x="7073900" y="3182938"/>
          <p14:tracePt t="9857" x="7129463" y="3265488"/>
          <p14:tracePt t="9865" x="7202488" y="3365500"/>
          <p14:tracePt t="9873" x="7256463" y="3465513"/>
          <p14:tracePt t="9889" x="7366000" y="3629025"/>
          <p14:tracePt t="9897" x="7392988" y="3684588"/>
          <p14:tracePt t="9905" x="7402513" y="3767138"/>
          <p14:tracePt t="9912" x="7412038" y="3821113"/>
          <p14:tracePt t="9920" x="7429500" y="3884613"/>
          <p14:tracePt t="9928" x="7429500" y="3940175"/>
          <p14:tracePt t="9936" x="7429500" y="4030663"/>
          <p14:tracePt t="9943" x="7429500" y="4086225"/>
          <p14:tracePt t="9951" x="7429500" y="4149725"/>
          <p14:tracePt t="9960" x="7429500" y="4222750"/>
          <p14:tracePt t="9968" x="7429500" y="4276725"/>
          <p14:tracePt t="9976" x="7429500" y="4313238"/>
          <p14:tracePt t="9984" x="7429500" y="4386263"/>
          <p14:tracePt t="9992" x="7429500" y="4422775"/>
          <p14:tracePt t="10001" x="7429500" y="4468813"/>
          <p14:tracePt t="10008" x="7402513" y="4541838"/>
          <p14:tracePt t="10018" x="7392988" y="4568825"/>
          <p14:tracePt t="10024" x="7375525" y="4624388"/>
          <p14:tracePt t="10035" x="7339013" y="4687888"/>
          <p14:tracePt t="10040" x="7319963" y="4732338"/>
          <p14:tracePt t="10051" x="7265988" y="4787900"/>
          <p14:tracePt t="10056" x="7248525" y="4814888"/>
          <p14:tracePt t="10068" x="7212013" y="4860925"/>
          <p14:tracePt t="10072" x="7165975" y="4914900"/>
          <p14:tracePt t="10081" x="7146925" y="4924425"/>
          <p14:tracePt t="10088" x="7102475" y="4951413"/>
          <p14:tracePt t="10096" x="7083425" y="4970463"/>
          <p14:tracePt t="10104" x="7019925" y="5006975"/>
          <p14:tracePt t="10113" x="6992938" y="5024438"/>
          <p14:tracePt t="10121" x="6937375" y="5053013"/>
          <p14:tracePt t="10128" x="6883400" y="5089525"/>
          <p14:tracePt t="10137" x="6827838" y="5116513"/>
          <p14:tracePt t="10144" x="6800850" y="5133975"/>
          <p14:tracePt t="10152" x="6764338" y="5143500"/>
          <p14:tracePt t="10160" x="6681788" y="5180013"/>
          <p14:tracePt t="10168" x="6654800" y="5189538"/>
          <p14:tracePt t="10176" x="6591300" y="5216525"/>
          <p14:tracePt t="10185" x="6545263" y="5233988"/>
          <p14:tracePt t="10192" x="6518275" y="5253038"/>
          <p14:tracePt t="10201" x="6464300" y="5270500"/>
          <p14:tracePt t="10208" x="6399213" y="5307013"/>
          <p14:tracePt t="10218" x="6335713" y="5326063"/>
          <p14:tracePt t="10224" x="6281738" y="5343525"/>
          <p14:tracePt t="10235" x="6218238" y="5389563"/>
          <p14:tracePt t="10240" x="6172200" y="5399088"/>
          <p14:tracePt t="10251" x="6089650" y="5426075"/>
          <p14:tracePt t="10256" x="5999163" y="5453063"/>
          <p14:tracePt t="10265" x="5916613" y="5489575"/>
          <p14:tracePt t="10272" x="5834063" y="5499100"/>
          <p14:tracePt t="10280" x="5743575" y="5526088"/>
          <p14:tracePt t="10288" x="5680075" y="5554663"/>
          <p14:tracePt t="10297" x="5607050" y="5572125"/>
          <p14:tracePt t="10304" x="5524500" y="5589588"/>
          <p14:tracePt t="10312" x="5434013" y="5589588"/>
          <p14:tracePt t="10321" x="5324475" y="5626100"/>
          <p14:tracePt t="10328" x="5224463" y="5635625"/>
          <p14:tracePt t="10337" x="5078413" y="5654675"/>
          <p14:tracePt t="10344" x="4949825" y="5662613"/>
          <p14:tracePt t="10352" x="4803775" y="5691188"/>
          <p14:tracePt t="10360" x="4659313" y="5691188"/>
          <p14:tracePt t="10368" x="4530725" y="5691188"/>
          <p14:tracePt t="10376" x="4421188" y="5691188"/>
          <p14:tracePt t="10385" x="4311650" y="5691188"/>
          <p14:tracePt t="10392" x="4257675" y="5691188"/>
          <p14:tracePt t="10401" x="4194175" y="5691188"/>
          <p14:tracePt t="10408" x="4121150" y="5681663"/>
          <p14:tracePt t="10418" x="4021138" y="5635625"/>
          <p14:tracePt t="10424" x="3919538" y="5608638"/>
          <p14:tracePt t="10435" x="3875088" y="5562600"/>
          <p14:tracePt t="10440" x="3792538" y="5535613"/>
          <p14:tracePt t="10451" x="3683000" y="5472113"/>
          <p14:tracePt t="10456" x="3600450" y="5416550"/>
          <p14:tracePt t="10464" x="3519488" y="5362575"/>
          <p14:tracePt t="10472" x="3455988" y="5326063"/>
          <p14:tracePt t="10480" x="3382963" y="5270500"/>
          <p14:tracePt t="10488" x="3317875" y="5207000"/>
          <p14:tracePt t="10496" x="3254375" y="5133975"/>
          <p14:tracePt t="10504" x="3163888" y="5070475"/>
          <p14:tracePt t="10513" x="3117850" y="5006975"/>
          <p14:tracePt t="10521" x="3090863" y="4960938"/>
          <p14:tracePt t="10528" x="3054350" y="4897438"/>
          <p14:tracePt t="10537" x="2998788" y="4797425"/>
          <p14:tracePt t="10544" x="2954338" y="4660900"/>
          <p14:tracePt t="10552" x="2889250" y="4532313"/>
          <p14:tracePt t="10560" x="2862263" y="4376738"/>
          <p14:tracePt t="10568" x="2835275" y="4249738"/>
          <p14:tracePt t="10576" x="2835275" y="4103688"/>
          <p14:tracePt t="10585" x="2817813" y="3957638"/>
          <p14:tracePt t="10592" x="2817813" y="3830638"/>
          <p14:tracePt t="10601" x="2817813" y="3738563"/>
          <p14:tracePt t="10608" x="2817813" y="3629025"/>
          <p14:tracePt t="10618" x="2835275" y="3529013"/>
          <p14:tracePt t="10624" x="2862263" y="3455988"/>
          <p14:tracePt t="10635" x="2908300" y="3355975"/>
          <p14:tracePt t="10640" x="2935288" y="3292475"/>
          <p14:tracePt t="10651" x="2981325" y="3228975"/>
          <p14:tracePt t="10656" x="3035300" y="3182938"/>
          <p14:tracePt t="10665" x="3054350" y="3146425"/>
          <p14:tracePt t="10672" x="3071813" y="3100388"/>
          <p14:tracePt t="10681" x="3100388" y="3082925"/>
          <p14:tracePt t="10688" x="3127375" y="3054350"/>
          <p14:tracePt t="10696" x="3154363" y="3036888"/>
          <p14:tracePt t="10704" x="3217863" y="2982913"/>
          <p14:tracePt t="10712" x="3281363" y="2963863"/>
          <p14:tracePt t="10721" x="3373438" y="2936875"/>
          <p14:tracePt t="10728" x="3490913" y="2909888"/>
          <p14:tracePt t="10737" x="3636963" y="2890838"/>
          <p14:tracePt t="10744" x="3819525" y="2863850"/>
          <p14:tracePt t="10752" x="4075113" y="2827338"/>
          <p14:tracePt t="10760" x="4275138" y="2808288"/>
          <p14:tracePt t="10768" x="4513263" y="2771775"/>
          <p14:tracePt t="10776" x="4813300" y="2754313"/>
          <p14:tracePt t="10785" x="5049838" y="2744788"/>
          <p14:tracePt t="10792" x="5251450" y="2744788"/>
          <p14:tracePt t="10801" x="5451475" y="2744788"/>
          <p14:tracePt t="10808" x="5634038" y="2744788"/>
          <p14:tracePt t="10818" x="5780088" y="2744788"/>
          <p14:tracePt t="10824" x="5889625" y="2744788"/>
          <p14:tracePt t="10836" x="5999163" y="2744788"/>
          <p14:tracePt t="10840" x="6089650" y="2744788"/>
          <p14:tracePt t="10851" x="6199188" y="2744788"/>
          <p14:tracePt t="10856" x="6254750" y="2744788"/>
          <p14:tracePt t="10865" x="6326188" y="2744788"/>
          <p14:tracePt t="10872" x="6381750" y="2744788"/>
          <p14:tracePt t="10889" x="6527800" y="2781300"/>
          <p14:tracePt t="10896" x="6654800" y="2844800"/>
          <p14:tracePt t="10904" x="6718300" y="2900363"/>
          <p14:tracePt t="10912" x="6800850" y="2936875"/>
          <p14:tracePt t="10921" x="6900863" y="3009900"/>
          <p14:tracePt t="10928" x="7000875" y="3082925"/>
          <p14:tracePt t="10937" x="7102475" y="3163888"/>
          <p14:tracePt t="10944" x="7229475" y="3282950"/>
          <p14:tracePt t="10952" x="7283450" y="3375025"/>
          <p14:tracePt t="10960" x="7385050" y="3475038"/>
          <p14:tracePt t="10968" x="7439025" y="3556000"/>
          <p14:tracePt t="10976" x="7512050" y="3675063"/>
          <p14:tracePt t="10985" x="7539038" y="3721100"/>
          <p14:tracePt t="10992" x="7585075" y="3784600"/>
          <p14:tracePt t="11001" x="7594600" y="3821113"/>
          <p14:tracePt t="11008" x="7621588" y="3867150"/>
          <p14:tracePt t="11018" x="7631113" y="3903663"/>
          <p14:tracePt t="11024" x="7631113" y="3940175"/>
          <p14:tracePt t="11035" x="7631113" y="3967163"/>
          <p14:tracePt t="11040" x="7631113" y="4003675"/>
          <p14:tracePt t="11051" x="7631113" y="4030663"/>
          <p14:tracePt t="11056" x="7631113" y="4067175"/>
          <p14:tracePt t="11065" x="7631113" y="4113213"/>
          <p14:tracePt t="11072" x="7621588" y="4167188"/>
          <p14:tracePt t="11080" x="7621588" y="4240213"/>
          <p14:tracePt t="11088" x="7602538" y="4340225"/>
          <p14:tracePt t="11097" x="7567613" y="4405313"/>
          <p14:tracePt t="11105" x="7548563" y="4478338"/>
          <p14:tracePt t="11112" x="7502525" y="4541838"/>
          <p14:tracePt t="11121" x="7475538" y="4587875"/>
          <p14:tracePt t="11128" x="7439025" y="4632325"/>
          <p14:tracePt t="11137" x="7402513" y="4714875"/>
          <p14:tracePt t="11145" x="7366000" y="4778375"/>
          <p14:tracePt t="11152" x="7312025" y="4841875"/>
          <p14:tracePt t="11160" x="7292975" y="4870450"/>
          <p14:tracePt t="11168" x="7283450" y="4897438"/>
          <p14:tracePt t="11176" x="7256463" y="4924425"/>
          <p14:tracePt t="11184" x="7239000" y="4943475"/>
          <p14:tracePt t="11192" x="7229475" y="4951413"/>
          <p14:tracePt t="11201" x="7229475" y="4960938"/>
          <p14:tracePt t="11753" x="7212013" y="4979988"/>
          <p14:tracePt t="11761" x="7212013" y="4997450"/>
          <p14:tracePt t="11769" x="7212013" y="5016500"/>
          <p14:tracePt t="11777" x="7202488" y="5024438"/>
          <p14:tracePt t="11785" x="7202488" y="5043488"/>
          <p14:tracePt t="11913" x="7202488" y="5024438"/>
          <p14:tracePt t="11920" x="7202488" y="5016500"/>
          <p14:tracePt t="11927" x="7202488" y="4997450"/>
          <p14:tracePt t="11935" x="7202488" y="4970463"/>
          <p14:tracePt t="11943" x="7202488" y="4960938"/>
          <p14:tracePt t="11952" x="7202488" y="4951413"/>
          <p14:tracePt t="11960" x="7202488" y="4933950"/>
          <p14:tracePt t="11985" x="7202488" y="4924425"/>
          <p14:tracePt t="12280" x="7175500" y="4906963"/>
          <p14:tracePt t="12288" x="7175500" y="4897438"/>
          <p14:tracePt t="12296" x="7175500" y="4878388"/>
          <p14:tracePt t="12304" x="7183438" y="4841875"/>
          <p14:tracePt t="12312" x="7192963" y="4824413"/>
          <p14:tracePt t="12320" x="7202488" y="4814888"/>
          <p14:tracePt t="12328" x="7219950" y="4797425"/>
          <p14:tracePt t="12337" x="7229475" y="4778375"/>
          <p14:tracePt t="12344" x="7239000" y="4768850"/>
          <p14:tracePt t="12353" x="7239000" y="4760913"/>
          <p14:tracePt t="12360" x="7248525" y="4741863"/>
          <p14:tracePt t="12368" x="7256463" y="4732338"/>
          <p14:tracePt t="12376" x="7256463" y="4714875"/>
          <p14:tracePt t="12384" x="7256463" y="4705350"/>
          <p14:tracePt t="12408" x="7265988" y="4687888"/>
          <p14:tracePt t="12417" x="7265988" y="4668838"/>
          <p14:tracePt t="12424" x="7275513" y="4660900"/>
          <p14:tracePt t="12440" x="7275513" y="4651375"/>
          <p14:tracePt t="12450" x="7283450" y="4641850"/>
          <p14:tracePt t="12456" x="7292975" y="4632325"/>
          <p14:tracePt t="12472" x="7302500" y="4624388"/>
          <p14:tracePt t="12505" x="7312025" y="4614863"/>
          <p14:tracePt t="12601" x="7312025" y="4605338"/>
          <p14:tracePt t="12607" x="7312025" y="4595813"/>
          <p14:tracePt t="12615" x="7312025" y="4587875"/>
          <p14:tracePt t="12623" x="7312025" y="4578350"/>
          <p14:tracePt t="12632" x="7312025" y="4568825"/>
          <p14:tracePt t="12640" x="7339013" y="4551363"/>
          <p14:tracePt t="12649" x="7339013" y="4541838"/>
          <p14:tracePt t="12656" x="7339013" y="4532313"/>
          <p14:tracePt t="12665" x="7348538" y="4514850"/>
          <p14:tracePt t="12673" x="7356475" y="4495800"/>
          <p14:tracePt t="12681" x="7375525" y="4495800"/>
          <p14:tracePt t="12705" x="7375525" y="4486275"/>
          <p14:tracePt t="12713" x="7385050" y="4478338"/>
          <p14:tracePt t="12720" x="7385050" y="4468813"/>
          <p14:tracePt t="12737" x="7385050" y="4459288"/>
          <p14:tracePt t="13049" x="7385050" y="4449763"/>
          <p14:tracePt t="13057" x="7439025" y="4441825"/>
          <p14:tracePt t="13066" x="7548563" y="4441825"/>
          <p14:tracePt t="13073" x="7621588" y="4441825"/>
          <p14:tracePt t="13081" x="7658100" y="4432300"/>
          <p14:tracePt t="13089" x="7721600" y="4432300"/>
          <p14:tracePt t="13097" x="7767638" y="4413250"/>
          <p14:tracePt t="13105" x="7794625" y="4413250"/>
          <p14:tracePt t="13113" x="7821613" y="4395788"/>
          <p14:tracePt t="13122" x="7831138" y="4395788"/>
          <p14:tracePt t="13129" x="7850188" y="4395788"/>
          <p14:tracePt t="13201" x="7858125" y="4386263"/>
          <p14:tracePt t="13209" x="7867650" y="4386263"/>
          <p14:tracePt t="13217" x="7894638" y="4368800"/>
          <p14:tracePt t="13225" x="7894638" y="4359275"/>
          <p14:tracePt t="13236" x="7913688" y="4359275"/>
          <p14:tracePt t="13241" x="7940675" y="4359275"/>
          <p14:tracePt t="13252" x="7958138" y="4359275"/>
          <p14:tracePt t="13257" x="7977188" y="4349750"/>
          <p14:tracePt t="13266" x="8023225" y="4340225"/>
          <p14:tracePt t="13273" x="8031163" y="4340225"/>
          <p14:tracePt t="13281" x="8059738" y="4322763"/>
          <p14:tracePt t="13288" x="8077200" y="4313238"/>
          <p14:tracePt t="13297" x="8096250" y="4313238"/>
          <p14:tracePt t="13304" x="8104188" y="4303713"/>
          <p14:tracePt t="13313" x="8123238" y="4295775"/>
          <p14:tracePt t="13322" x="8140700" y="4276725"/>
          <p14:tracePt t="13329" x="8150225" y="4276725"/>
          <p14:tracePt t="13337" x="8150225" y="4268788"/>
          <p14:tracePt t="13352" x="8169275" y="4259263"/>
          <p14:tracePt t="13393" x="8177213" y="4259263"/>
          <p14:tracePt t="13649" x="8196263" y="4249738"/>
          <p14:tracePt t="13665" x="8204200" y="4240213"/>
          <p14:tracePt t="13672" x="8213725" y="4232275"/>
          <p14:tracePt t="13697" x="8223250" y="4232275"/>
          <p14:tracePt t="13713" x="8223250" y="4222750"/>
          <p14:tracePt t="13737" x="8232775" y="4213225"/>
          <p14:tracePt t="13752" x="8240713" y="4195763"/>
          <p14:tracePt t="13777" x="8240713" y="4186238"/>
          <p14:tracePt t="13784" x="8250238" y="4167188"/>
          <p14:tracePt t="13791" x="8259763" y="4130675"/>
          <p14:tracePt t="13800" x="8269288" y="4130675"/>
          <p14:tracePt t="13808" x="8277225" y="4113213"/>
          <p14:tracePt t="13816" x="8286750" y="4094163"/>
          <p14:tracePt t="13823" x="8296275" y="4086225"/>
          <p14:tracePt t="13840" x="8305800" y="4057650"/>
          <p14:tracePt t="14121" x="8240713" y="4057650"/>
          <p14:tracePt t="14127" x="8186738" y="4057650"/>
          <p14:tracePt t="14135" x="8096250" y="4057650"/>
          <p14:tracePt t="14143" x="8023225" y="4049713"/>
          <p14:tracePt t="14152" x="7950200" y="4049713"/>
          <p14:tracePt t="14160" x="7867650" y="4030663"/>
          <p14:tracePt t="14168" x="7831138" y="4030663"/>
          <p14:tracePt t="14175" x="7758113" y="4030663"/>
          <p14:tracePt t="14183" x="7648575" y="4030663"/>
          <p14:tracePt t="14191" x="7539038" y="4030663"/>
          <p14:tracePt t="14199" x="7412038" y="4030663"/>
          <p14:tracePt t="14208" x="7283450" y="4030663"/>
          <p14:tracePt t="14216" x="7175500" y="4030663"/>
          <p14:tracePt t="14224" x="7083425" y="4030663"/>
          <p14:tracePt t="14234" x="6973888" y="4030663"/>
          <p14:tracePt t="14240" x="6929438" y="4030663"/>
          <p14:tracePt t="14252" x="6892925" y="4030663"/>
          <p14:tracePt t="14257" x="6846888" y="4030663"/>
          <p14:tracePt t="14268" x="6810375" y="4030663"/>
          <p14:tracePt t="14273" x="6764338" y="4030663"/>
          <p14:tracePt t="14281" x="6710363" y="4030663"/>
          <p14:tracePt t="14289" x="6654800" y="4030663"/>
          <p14:tracePt t="14297" x="6581775" y="4030663"/>
          <p14:tracePt t="14305" x="6508750" y="4030663"/>
          <p14:tracePt t="14313" x="6454775" y="4030663"/>
          <p14:tracePt t="14320" x="6381750" y="4030663"/>
          <p14:tracePt t="14329" x="6291263" y="4030663"/>
          <p14:tracePt t="14337" x="6208713" y="4030663"/>
          <p14:tracePt t="14345" x="6116638" y="4030663"/>
          <p14:tracePt t="14353" x="5989638" y="4030663"/>
          <p14:tracePt t="14361" x="5880100" y="4030663"/>
          <p14:tracePt t="14368" x="5770563" y="4030663"/>
          <p14:tracePt t="14377" x="5661025" y="4030663"/>
          <p14:tracePt t="14386" x="5570538" y="4030663"/>
          <p14:tracePt t="14393" x="5497513" y="4030663"/>
          <p14:tracePt t="14402" x="5405438" y="4030663"/>
          <p14:tracePt t="14409" x="5334000" y="4030663"/>
          <p14:tracePt t="14418" x="5224463" y="4021138"/>
          <p14:tracePt t="14425" x="5122863" y="3994150"/>
          <p14:tracePt t="14435" x="5049838" y="3976688"/>
          <p14:tracePt t="14441" x="4968875" y="3976688"/>
          <p14:tracePt t="14452" x="4895850" y="3967163"/>
          <p14:tracePt t="14457" x="4822825" y="3967163"/>
          <p14:tracePt t="14468" x="4767263" y="3967163"/>
          <p14:tracePt t="14473" x="4695825" y="3967163"/>
          <p14:tracePt t="14481" x="4630738" y="3948113"/>
          <p14:tracePt t="14489" x="4557713" y="3948113"/>
          <p14:tracePt t="14497" x="4513263" y="3948113"/>
          <p14:tracePt t="14504" x="4448175" y="3948113"/>
          <p14:tracePt t="14512" x="4403725" y="3948113"/>
          <p14:tracePt t="14520" x="4367213" y="3948113"/>
          <p14:tracePt t="14528" x="4348163" y="3948113"/>
          <p14:tracePt t="14536" x="4294188" y="3948113"/>
          <p14:tracePt t="14544" x="4267200" y="3948113"/>
          <p14:tracePt t="14552" x="4248150" y="3948113"/>
          <p14:tracePt t="14560" x="4202113" y="3948113"/>
          <p14:tracePt t="14568" x="4165600" y="3948113"/>
          <p14:tracePt t="14576" x="4121150" y="3948113"/>
          <p14:tracePt t="14584" x="4094163" y="3948113"/>
          <p14:tracePt t="14592" x="4057650" y="3948113"/>
          <p14:tracePt t="14601" x="4002088" y="3948113"/>
          <p14:tracePt t="14608" x="3956050" y="3948113"/>
          <p14:tracePt t="14617" x="3911600" y="3930650"/>
          <p14:tracePt t="14624" x="3875088" y="3930650"/>
          <p14:tracePt t="14635" x="3829050" y="3921125"/>
          <p14:tracePt t="14640" x="3756025" y="3911600"/>
          <p14:tracePt t="14650" x="3683000" y="3911600"/>
          <p14:tracePt t="14656" x="3600450" y="3894138"/>
          <p14:tracePt t="14664" x="3546475" y="3894138"/>
          <p14:tracePt t="14672" x="3473450" y="3867150"/>
          <p14:tracePt t="14680" x="3390900" y="3857625"/>
          <p14:tracePt t="14688" x="3317875" y="3857625"/>
          <p14:tracePt t="14696" x="3244850" y="3840163"/>
          <p14:tracePt t="14704" x="3163888" y="3830638"/>
          <p14:tracePt t="14712" x="3108325" y="3830638"/>
          <p14:tracePt t="14720" x="3044825" y="3803650"/>
          <p14:tracePt t="14728" x="2990850" y="3794125"/>
          <p14:tracePt t="14736" x="2944813" y="3794125"/>
          <p14:tracePt t="14744" x="2908300" y="3784600"/>
          <p14:tracePt t="14753" x="2871788" y="3784600"/>
          <p14:tracePt t="14760" x="2817813" y="3775075"/>
          <p14:tracePt t="14768" x="2789238" y="3775075"/>
          <p14:tracePt t="14776" x="2735263" y="3775075"/>
          <p14:tracePt t="14784" x="2708275" y="3748088"/>
          <p14:tracePt t="14792" x="2662238" y="3748088"/>
          <p14:tracePt t="14800" x="2625725" y="3738563"/>
          <p14:tracePt t="14808" x="2606675" y="3738563"/>
          <p14:tracePt t="14816" x="2562225" y="3738563"/>
          <p14:tracePt t="14824" x="2533650" y="3730625"/>
          <p14:tracePt t="14833" x="2516188" y="3730625"/>
          <p14:tracePt t="14840" x="2489200" y="3730625"/>
          <p14:tracePt t="14850" x="2470150" y="3721100"/>
          <p14:tracePt t="14856" x="2443163" y="3721100"/>
          <p14:tracePt t="14864" x="2416175" y="3711575"/>
          <p14:tracePt t="14872" x="2416175" y="3702050"/>
          <p14:tracePt t="14880" x="2397125" y="3694113"/>
          <p14:tracePt t="14902" x="2379663" y="3694113"/>
          <p14:tracePt t="14905" x="2370138" y="3694113"/>
          <p14:tracePt t="14912" x="2352675" y="3684588"/>
          <p14:tracePt t="14920" x="2343150" y="3684588"/>
          <p14:tracePt t="14944" x="2333625" y="3684588"/>
          <p14:tracePt t="14960" x="2297113" y="3675063"/>
          <p14:tracePt t="14968" x="2287588" y="3665538"/>
          <p14:tracePt t="14976" x="2270125" y="3665538"/>
          <p14:tracePt t="14984" x="2260600" y="3657600"/>
          <p14:tracePt t="14992" x="2251075" y="3657600"/>
          <p14:tracePt t="15002" x="2243138" y="3657600"/>
          <p14:tracePt t="15024" x="2233613" y="3657600"/>
          <p14:tracePt t="15176" x="2224088" y="3657600"/>
          <p14:tracePt t="15183" x="2206625" y="3657600"/>
          <p14:tracePt t="15191" x="2179638" y="3657600"/>
          <p14:tracePt t="15199" x="2160588" y="3657600"/>
          <p14:tracePt t="15208" x="2124075" y="3665538"/>
          <p14:tracePt t="15224" x="2114550" y="3675063"/>
          <p14:tracePt t="15233" x="2087563" y="3675063"/>
          <p14:tracePt t="15240" x="2078038" y="3684588"/>
          <p14:tracePt t="15252" x="2060575" y="3694113"/>
          <p14:tracePt t="15257" x="2051050" y="3694113"/>
          <p14:tracePt t="15268" x="2041525" y="3694113"/>
          <p14:tracePt t="15273" x="2041525" y="3702050"/>
          <p14:tracePt t="15289" x="2033588" y="3702050"/>
          <p14:tracePt t="15297" x="2005013" y="3711575"/>
          <p14:tracePt t="15305" x="1997075" y="3711575"/>
          <p14:tracePt t="15313" x="1968500" y="3711575"/>
          <p14:tracePt t="15320" x="1951038" y="3721100"/>
          <p14:tracePt t="15329" x="1924050" y="3721100"/>
          <p14:tracePt t="15337" x="1895475" y="3721100"/>
          <p14:tracePt t="15345" x="1860550" y="3721100"/>
          <p14:tracePt t="15353" x="1841500" y="3721100"/>
          <p14:tracePt t="15361" x="1814513" y="3721100"/>
          <p14:tracePt t="15368" x="1804988" y="3721100"/>
          <p14:tracePt t="15386" x="1787525" y="3721100"/>
          <p14:tracePt t="15609" x="1778000" y="3730625"/>
          <p14:tracePt t="15615" x="1787525" y="3757613"/>
          <p14:tracePt t="15623" x="1841500" y="3767138"/>
          <p14:tracePt t="15631" x="1951038" y="3794125"/>
          <p14:tracePt t="15639" x="2051050" y="3811588"/>
          <p14:tracePt t="15648" x="2179638" y="3840163"/>
          <p14:tracePt t="15656" x="2316163" y="3884613"/>
          <p14:tracePt t="15664" x="2443163" y="3911600"/>
          <p14:tracePt t="15671" x="2570163" y="3940175"/>
          <p14:tracePt t="15679" x="2689225" y="3957638"/>
          <p14:tracePt t="15687" x="2798763" y="3967163"/>
          <p14:tracePt t="15696" x="2908300" y="3967163"/>
          <p14:tracePt t="15704" x="3054350" y="4003675"/>
          <p14:tracePt t="15712" x="3163888" y="4013200"/>
          <p14:tracePt t="15721" x="3290888" y="4013200"/>
          <p14:tracePt t="15729" x="3427413" y="4030663"/>
          <p14:tracePt t="15738" x="3582988" y="4030663"/>
          <p14:tracePt t="15745" x="3746500" y="4030663"/>
          <p14:tracePt t="15753" x="3911600" y="4030663"/>
          <p14:tracePt t="15761" x="4057650" y="4030663"/>
          <p14:tracePt t="15769" x="4238625" y="4030663"/>
          <p14:tracePt t="15777" x="4421188" y="4030663"/>
          <p14:tracePt t="15787" x="4549775" y="4030663"/>
          <p14:tracePt t="15793" x="4676775" y="4030663"/>
          <p14:tracePt t="15802" x="4803775" y="4030663"/>
          <p14:tracePt t="15809" x="4932363" y="4030663"/>
          <p14:tracePt t="15818" x="5078413" y="4030663"/>
          <p14:tracePt t="15825" x="5224463" y="4040188"/>
          <p14:tracePt t="15832" x="5368925" y="4057650"/>
          <p14:tracePt t="15839" x="5534025" y="4086225"/>
          <p14:tracePt t="15849" x="5697538" y="4103688"/>
          <p14:tracePt t="15855" x="5843588" y="4103688"/>
          <p14:tracePt t="15864" x="6026150" y="4122738"/>
          <p14:tracePt t="15871" x="6172200" y="4122738"/>
          <p14:tracePt t="15879" x="6335713" y="4122738"/>
          <p14:tracePt t="15901" x="6645275" y="4122738"/>
          <p14:tracePt t="15904" x="6773863" y="4122738"/>
          <p14:tracePt t="15912" x="6900863" y="4122738"/>
          <p14:tracePt t="15920" x="6992938" y="4122738"/>
          <p14:tracePt t="15928" x="7029450" y="4122738"/>
          <p14:tracePt t="15936" x="7110413" y="4122738"/>
          <p14:tracePt t="15944" x="7219950" y="4122738"/>
          <p14:tracePt t="15952" x="7302500" y="4122738"/>
          <p14:tracePt t="15960" x="7356475" y="4103688"/>
          <p14:tracePt t="15968" x="7439025" y="4103688"/>
          <p14:tracePt t="15976" x="7475538" y="4103688"/>
          <p14:tracePt t="15985" x="7531100" y="4103688"/>
          <p14:tracePt t="15992" x="7621588" y="4103688"/>
          <p14:tracePt t="16001" x="7694613" y="4103688"/>
          <p14:tracePt t="16008" x="7785100" y="4103688"/>
          <p14:tracePt t="16017" x="7913688" y="4103688"/>
          <p14:tracePt t="16024" x="8023225" y="4103688"/>
          <p14:tracePt t="16033" x="8096250" y="4103688"/>
          <p14:tracePt t="16040" x="8196263" y="4103688"/>
          <p14:tracePt t="16050" x="8250238" y="4103688"/>
          <p14:tracePt t="16056" x="8305800" y="4103688"/>
          <p14:tracePt t="16066" x="8332788" y="4103688"/>
          <p14:tracePt t="16072" x="8342313" y="4103688"/>
          <p14:tracePt t="16529" x="8350250" y="4094163"/>
          <p14:tracePt t="16969" x="8350250" y="4086225"/>
          <p14:tracePt t="16977" x="8350250" y="4057650"/>
          <p14:tracePt t="16985" x="8313738" y="4030663"/>
          <p14:tracePt t="16993" x="8269288" y="4003675"/>
          <p14:tracePt t="17002" x="8240713" y="3984625"/>
          <p14:tracePt t="17009" x="8223250" y="3967163"/>
          <p14:tracePt t="17019" x="8213725" y="3957638"/>
          <p14:tracePt t="17025" x="8204200" y="3948113"/>
          <p14:tracePt t="17035" x="8186738" y="3930650"/>
          <p14:tracePt t="17040" x="8186738" y="3921125"/>
          <p14:tracePt t="17065" x="8186738" y="3911600"/>
          <p14:tracePt t="17097" x="8186738" y="3903663"/>
          <p14:tracePt t="17121" x="8186738" y="3884613"/>
          <p14:tracePt t="17329" x="8086725" y="3875088"/>
          <p14:tracePt t="17335" x="7885113" y="3875088"/>
          <p14:tracePt t="17344" x="7639050" y="3875088"/>
          <p14:tracePt t="17351" x="7302500" y="3875088"/>
          <p14:tracePt t="17360" x="6919913" y="3848100"/>
          <p14:tracePt t="17368" x="6581775" y="3848100"/>
          <p14:tracePt t="17376" x="6245225" y="3848100"/>
          <p14:tracePt t="17384" x="5972175" y="3811588"/>
          <p14:tracePt t="17392" x="5688013" y="3775075"/>
          <p14:tracePt t="17400" x="5405438" y="3738563"/>
          <p14:tracePt t="17408" x="5187950" y="3694113"/>
          <p14:tracePt t="17418" x="5005388" y="3675063"/>
          <p14:tracePt t="17425" x="4822825" y="3648075"/>
          <p14:tracePt t="17434" x="4659313" y="3602038"/>
          <p14:tracePt t="17441" x="4540250" y="3565525"/>
          <p14:tracePt t="17451" x="4376738" y="3511550"/>
          <p14:tracePt t="17456" x="4238625" y="3465513"/>
          <p14:tracePt t="17465" x="4111625" y="3438525"/>
          <p14:tracePt t="17471" x="4029075" y="3419475"/>
          <p14:tracePt t="17480" x="3975100" y="3419475"/>
          <p14:tracePt t="17488" x="3865563" y="3392488"/>
          <p14:tracePt t="17496" x="3775075" y="3382963"/>
          <p14:tracePt t="17504" x="3656013" y="3365500"/>
          <p14:tracePt t="17512" x="3582988" y="3365500"/>
          <p14:tracePt t="17520" x="3473450" y="3355975"/>
          <p14:tracePt t="17528" x="3390900" y="3328988"/>
          <p14:tracePt t="17536" x="3336925" y="3309938"/>
          <p14:tracePt t="17544" x="3300413" y="3302000"/>
          <p14:tracePt t="17553" x="3254375" y="3273425"/>
          <p14:tracePt t="17560" x="3227388" y="3236913"/>
          <p14:tracePt t="17569" x="3163888" y="3173413"/>
          <p14:tracePt t="17576" x="3090863" y="3090863"/>
          <p14:tracePt t="17584" x="3063875" y="3009900"/>
          <p14:tracePt t="17592" x="3008313" y="2909888"/>
          <p14:tracePt t="17600" x="2981325" y="2817813"/>
          <p14:tracePt t="17608" x="2981325" y="2717800"/>
          <p14:tracePt t="17617" x="2954338" y="2644775"/>
          <p14:tracePt t="17624" x="2954338" y="2554288"/>
          <p14:tracePt t="17633" x="2954338" y="2481263"/>
          <p14:tracePt t="17640" x="2954338" y="2435225"/>
          <p14:tracePt t="17651" x="2962275" y="2389188"/>
          <p14:tracePt t="17656" x="3017838" y="2325688"/>
          <p14:tracePt t="17667" x="3054350" y="2279650"/>
          <p14:tracePt t="17672" x="3090863" y="2243138"/>
          <p14:tracePt t="17680" x="3117850" y="2216150"/>
          <p14:tracePt t="17688" x="3181350" y="2160588"/>
          <p14:tracePt t="17696" x="3244850" y="2125663"/>
          <p14:tracePt t="17704" x="3327400" y="2097088"/>
          <p14:tracePt t="17712" x="3436938" y="2052638"/>
          <p14:tracePt t="17720" x="3556000" y="2024063"/>
          <p14:tracePt t="17728" x="3683000" y="1979613"/>
          <p14:tracePt t="17736" x="3819525" y="1951038"/>
          <p14:tracePt t="17744" x="3984625" y="1897063"/>
          <p14:tracePt t="17753" x="4121150" y="1860550"/>
          <p14:tracePt t="17760" x="4248150" y="1833563"/>
          <p14:tracePt t="17768" x="4413250" y="1833563"/>
          <p14:tracePt t="17776" x="4557713" y="1804988"/>
          <p14:tracePt t="17784" x="4703763" y="1787525"/>
          <p14:tracePt t="17792" x="4849813" y="1787525"/>
          <p14:tracePt t="17800" x="4978400" y="1787525"/>
          <p14:tracePt t="17808" x="5105400" y="1787525"/>
          <p14:tracePt t="17817" x="5251450" y="1787525"/>
          <p14:tracePt t="17824" x="5414963" y="1787525"/>
          <p14:tracePt t="17833" x="5487988" y="1787525"/>
          <p14:tracePt t="17840" x="5580063" y="1787525"/>
          <p14:tracePt t="17851" x="5724525" y="1797050"/>
          <p14:tracePt t="17856" x="5880100" y="1841500"/>
          <p14:tracePt t="17867" x="5989638" y="1870075"/>
          <p14:tracePt t="17872" x="6126163" y="1914525"/>
          <p14:tracePt t="17880" x="6272213" y="1987550"/>
          <p14:tracePt t="17888" x="6427788" y="2052638"/>
          <p14:tracePt t="17903" x="6591300" y="2125663"/>
          <p14:tracePt t="17905" x="6710363" y="2189163"/>
          <p14:tracePt t="17912" x="6846888" y="2289175"/>
          <p14:tracePt t="17920" x="6929438" y="2362200"/>
          <p14:tracePt t="17928" x="7000875" y="2425700"/>
          <p14:tracePt t="17937" x="7046913" y="2489200"/>
          <p14:tracePt t="17944" x="7083425" y="2554288"/>
          <p14:tracePt t="17953" x="7102475" y="2571750"/>
          <p14:tracePt t="17960" x="7110413" y="2617788"/>
          <p14:tracePt t="17969" x="7119938" y="2644775"/>
          <p14:tracePt t="17976" x="7119938" y="2690813"/>
          <p14:tracePt t="17984" x="7119938" y="2708275"/>
          <p14:tracePt t="17992" x="7138988" y="2735263"/>
          <p14:tracePt t="18000" x="7138988" y="2744788"/>
          <p14:tracePt t="18008" x="7138988" y="2781300"/>
          <p14:tracePt t="18017" x="7138988" y="2800350"/>
          <p14:tracePt t="18024" x="7138988" y="2827338"/>
          <p14:tracePt t="18034" x="7138988" y="2881313"/>
          <p14:tracePt t="18040" x="7138988" y="2909888"/>
          <p14:tracePt t="18051" x="7138988" y="2954338"/>
          <p14:tracePt t="18056" x="7138988" y="2990850"/>
          <p14:tracePt t="18067" x="7138988" y="3063875"/>
          <p14:tracePt t="18072" x="7138988" y="3100388"/>
          <p14:tracePt t="18080" x="7138988" y="3155950"/>
          <p14:tracePt t="18088" x="7138988" y="3173413"/>
          <p14:tracePt t="18096" x="7138988" y="3219450"/>
          <p14:tracePt t="18104" x="7138988" y="3246438"/>
          <p14:tracePt t="18112" x="7129463" y="3265488"/>
          <p14:tracePt t="18120" x="7119938" y="3292475"/>
          <p14:tracePt t="18128" x="7110413" y="3328988"/>
          <p14:tracePt t="18136" x="7092950" y="3346450"/>
          <p14:tracePt t="18144" x="7083425" y="3365500"/>
          <p14:tracePt t="18154" x="7056438" y="3382963"/>
          <p14:tracePt t="18160" x="7037388" y="3402013"/>
          <p14:tracePt t="18168" x="7019925" y="3419475"/>
          <p14:tracePt t="18176" x="6992938" y="3438525"/>
          <p14:tracePt t="18184" x="6946900" y="3475038"/>
          <p14:tracePt t="18192" x="6900863" y="3511550"/>
          <p14:tracePt t="18200" x="6856413" y="3538538"/>
          <p14:tracePt t="18208" x="6773863" y="3548063"/>
          <p14:tracePt t="18217" x="6746875" y="3575050"/>
          <p14:tracePt t="18224" x="6700838" y="3592513"/>
          <p14:tracePt t="18234" x="6673850" y="3602038"/>
          <p14:tracePt t="18240" x="6637338" y="3621088"/>
          <p14:tracePt t="18250" x="6610350" y="3629025"/>
          <p14:tracePt t="18256" x="6600825" y="3629025"/>
          <p14:tracePt t="18505" x="6591300" y="3665538"/>
          <p14:tracePt t="18511" x="6591300" y="3711575"/>
          <p14:tracePt t="18519" x="6591300" y="3821113"/>
          <p14:tracePt t="18527" x="6627813" y="3921125"/>
          <p14:tracePt t="18535" x="6681788" y="4021138"/>
          <p14:tracePt t="18543" x="6727825" y="4113213"/>
          <p14:tracePt t="18552" x="6764338" y="4213225"/>
          <p14:tracePt t="18560" x="6827838" y="4313238"/>
          <p14:tracePt t="18568" x="6864350" y="4422775"/>
          <p14:tracePt t="18576" x="6892925" y="4468813"/>
          <p14:tracePt t="18584" x="6910388" y="4514850"/>
          <p14:tracePt t="18591" x="6910388" y="4532313"/>
          <p14:tracePt t="18599" x="6919913" y="4568825"/>
          <p14:tracePt t="18607" x="6929438" y="4587875"/>
          <p14:tracePt t="18616" x="6937375" y="4595813"/>
          <p14:tracePt t="18623" x="6946900" y="4605338"/>
          <p14:tracePt t="18632" x="6946900" y="4614863"/>
          <p14:tracePt t="18640" x="6946900" y="4624388"/>
          <p14:tracePt t="18650" x="6946900" y="4660900"/>
          <p14:tracePt t="18657" x="6946900" y="4678363"/>
          <p14:tracePt t="18667" x="6946900" y="4705350"/>
          <p14:tracePt t="18672" x="6946900" y="4751388"/>
          <p14:tracePt t="18681" x="6946900" y="4768850"/>
          <p14:tracePt t="18688" x="6937375" y="4805363"/>
          <p14:tracePt t="18697" x="6929438" y="4851400"/>
          <p14:tracePt t="18704" x="6919913" y="4870450"/>
          <p14:tracePt t="18712" x="6900863" y="4914900"/>
          <p14:tracePt t="18729" x="6892925" y="4943475"/>
          <p14:tracePt t="18736" x="6892925" y="4951413"/>
          <p14:tracePt t="18745" x="6883400" y="4970463"/>
          <p14:tracePt t="18753" x="6883400" y="4987925"/>
          <p14:tracePt t="18760" x="6846888" y="5016500"/>
          <p14:tracePt t="18776" x="6827838" y="5060950"/>
          <p14:tracePt t="18785" x="6773863" y="5116513"/>
          <p14:tracePt t="18791" x="6727825" y="5160963"/>
          <p14:tracePt t="18799" x="6645275" y="5253038"/>
          <p14:tracePt t="18807" x="6554788" y="5316538"/>
          <p14:tracePt t="18816" x="6472238" y="5408613"/>
          <p14:tracePt t="18823" x="6372225" y="5489575"/>
          <p14:tracePt t="18832" x="6291263" y="5562600"/>
          <p14:tracePt t="18840" x="6172200" y="5618163"/>
          <p14:tracePt t="18849" x="6072188" y="5708650"/>
          <p14:tracePt t="18856" x="5989638" y="5764213"/>
          <p14:tracePt t="18867" x="5870575" y="5837238"/>
          <p14:tracePt t="18872" x="5789613" y="5900738"/>
          <p14:tracePt t="18886" x="5688013" y="5964238"/>
          <p14:tracePt t="18890" x="5624513" y="6000750"/>
          <p14:tracePt t="18896" x="5580063" y="6037263"/>
          <p14:tracePt t="18904" x="5543550" y="6054725"/>
          <p14:tracePt t="18912" x="5524500" y="6064250"/>
          <p14:tracePt t="18920" x="5514975" y="6073775"/>
          <p14:tracePt t="18928" x="5497513" y="6091238"/>
          <p14:tracePt t="19057" x="5461000" y="6091238"/>
          <p14:tracePt t="19064" x="5397500" y="6073775"/>
          <p14:tracePt t="19071" x="5341938" y="6054725"/>
          <p14:tracePt t="19079" x="5278438" y="6037263"/>
          <p14:tracePt t="19088" x="5214938" y="6000750"/>
          <p14:tracePt t="19096" x="5122863" y="5973763"/>
          <p14:tracePt t="19104" x="5059363" y="5937250"/>
          <p14:tracePt t="19113" x="4995863" y="5910263"/>
          <p14:tracePt t="19122" x="4932363" y="5881688"/>
          <p14:tracePt t="19129" x="4886325" y="5873750"/>
          <p14:tracePt t="19138" x="4859338" y="5864225"/>
          <p14:tracePt t="19145" x="4832350" y="5854700"/>
          <p14:tracePt t="19154" x="4786313" y="5837238"/>
          <p14:tracePt t="19161" x="4759325" y="5827713"/>
          <p14:tracePt t="19169" x="4740275" y="5818188"/>
          <p14:tracePt t="19176" x="4703763" y="5800725"/>
          <p14:tracePt t="19184" x="4676775" y="5781675"/>
          <p14:tracePt t="19192" x="4630738" y="5772150"/>
          <p14:tracePt t="19200" x="4603750" y="5764213"/>
          <p14:tracePt t="19208" x="4576763" y="5754688"/>
          <p14:tracePt t="19217" x="4513263" y="5718175"/>
          <p14:tracePt t="19223" x="4476750" y="5708650"/>
          <p14:tracePt t="19233" x="4413250" y="5699125"/>
          <p14:tracePt t="19239" x="4330700" y="5635625"/>
          <p14:tracePt t="19249" x="4230688" y="5599113"/>
          <p14:tracePt t="19256" x="4157663" y="5572125"/>
          <p14:tracePt t="19265" x="4057650" y="5499100"/>
          <p14:tracePt t="19271" x="3975100" y="5445125"/>
          <p14:tracePt t="19279" x="3919538" y="5399088"/>
          <p14:tracePt t="19287" x="3856038" y="5326063"/>
          <p14:tracePt t="19295" x="3819525" y="5299075"/>
          <p14:tracePt t="19303" x="3792538" y="5262563"/>
          <p14:tracePt t="19311" x="3756025" y="5216525"/>
          <p14:tracePt t="19319" x="3738563" y="5170488"/>
          <p14:tracePt t="19328" x="3709988" y="5106988"/>
          <p14:tracePt t="19336" x="3702050" y="5080000"/>
          <p14:tracePt t="19343" x="3692525" y="5043488"/>
          <p14:tracePt t="19351" x="3692525" y="4997450"/>
          <p14:tracePt t="19359" x="3692525" y="4960938"/>
          <p14:tracePt t="19367" x="3692525" y="4943475"/>
          <p14:tracePt t="19376" x="3692525" y="4906963"/>
          <p14:tracePt t="19383" x="3692525" y="4897438"/>
          <p14:tracePt t="19392" x="3692525" y="4851400"/>
          <p14:tracePt t="19400" x="3709988" y="4824413"/>
          <p14:tracePt t="19407" x="3729038" y="4797425"/>
          <p14:tracePt t="19416" x="3746500" y="4778375"/>
          <p14:tracePt t="19423" x="3792538" y="4751388"/>
          <p14:tracePt t="19432" x="3838575" y="4724400"/>
          <p14:tracePt t="19439" x="3919538" y="4714875"/>
          <p14:tracePt t="19449" x="4011613" y="4687888"/>
          <p14:tracePt t="19455" x="4138613" y="4668838"/>
          <p14:tracePt t="19465" x="4303713" y="4660900"/>
          <p14:tracePt t="19471" x="4430713" y="4660900"/>
          <p14:tracePt t="19480" x="4576763" y="4660900"/>
          <p14:tracePt t="19488" x="4759325" y="4660900"/>
          <p14:tracePt t="19495" x="4922838" y="4660900"/>
          <p14:tracePt t="19503" x="5141913" y="4660900"/>
          <p14:tracePt t="19511" x="5341938" y="4660900"/>
          <p14:tracePt t="19519" x="5561013" y="4660900"/>
          <p14:tracePt t="19527" x="5743575" y="4660900"/>
          <p14:tracePt t="19535" x="5962650" y="4660900"/>
          <p14:tracePt t="19543" x="6145213" y="4660900"/>
          <p14:tracePt t="19551" x="6326188" y="4660900"/>
          <p14:tracePt t="19559" x="6491288" y="4660900"/>
          <p14:tracePt t="19567" x="6637338" y="4660900"/>
          <p14:tracePt t="19575" x="6727825" y="4660900"/>
          <p14:tracePt t="19583" x="6837363" y="4660900"/>
          <p14:tracePt t="19592" x="6929438" y="4660900"/>
          <p14:tracePt t="19600" x="7019925" y="4660900"/>
          <p14:tracePt t="19607" x="7092950" y="4660900"/>
          <p14:tracePt t="19616" x="7165975" y="4660900"/>
          <p14:tracePt t="19623" x="7283450" y="4678363"/>
          <p14:tracePt t="19632" x="7356475" y="4687888"/>
          <p14:tracePt t="19639" x="7458075" y="4714875"/>
          <p14:tracePt t="19649" x="7548563" y="4741863"/>
          <p14:tracePt t="19655" x="7631113" y="4768850"/>
          <p14:tracePt t="19665" x="7704138" y="4778375"/>
          <p14:tracePt t="19671" x="7785100" y="4824413"/>
          <p14:tracePt t="19679" x="7831138" y="4833938"/>
          <p14:tracePt t="19688" x="7885113" y="4841875"/>
          <p14:tracePt t="19695" x="7950200" y="4870450"/>
          <p14:tracePt t="19703" x="7958138" y="4870450"/>
          <p14:tracePt t="19711" x="7977188" y="4870450"/>
          <p14:tracePt t="19719" x="7986713" y="4878388"/>
          <p14:tracePt t="19727" x="7994650" y="4878388"/>
          <p14:tracePt t="19743" x="7994650" y="4887913"/>
          <p14:tracePt t="19752" x="8013700" y="4887913"/>
          <p14:tracePt t="19767" x="8023225" y="4887913"/>
          <p14:tracePt t="19775" x="8040688" y="4906963"/>
          <p14:tracePt t="19791" x="8050213" y="4914900"/>
          <p14:tracePt t="19800" x="8067675" y="4924425"/>
          <p14:tracePt t="19807" x="8077200" y="4933950"/>
          <p14:tracePt t="19816" x="8096250" y="4951413"/>
          <p14:tracePt t="19823" x="8113713" y="4970463"/>
          <p14:tracePt t="19832" x="8123238" y="4979988"/>
          <p14:tracePt t="19839" x="8123238" y="4987925"/>
          <p14:tracePt t="19848" x="8132763" y="5016500"/>
          <p14:tracePt t="19855" x="8132763" y="5033963"/>
          <p14:tracePt t="19865" x="8150225" y="5053013"/>
          <p14:tracePt t="19871" x="8150225" y="5080000"/>
          <p14:tracePt t="19879" x="8150225" y="5097463"/>
          <p14:tracePt t="19887" x="8150225" y="5126038"/>
          <p14:tracePt t="19902" x="8150225" y="5153025"/>
          <p14:tracePt t="19903" x="8150225" y="5189538"/>
          <p14:tracePt t="19911" x="8150225" y="5226050"/>
          <p14:tracePt t="19919" x="8150225" y="5233988"/>
          <p14:tracePt t="19927" x="8150225" y="5253038"/>
          <p14:tracePt t="19936" x="8150225" y="5280025"/>
          <p14:tracePt t="19943" x="8150225" y="5299075"/>
          <p14:tracePt t="19952" x="8140700" y="5316538"/>
          <p14:tracePt t="19959" x="8132763" y="5343525"/>
          <p14:tracePt t="19967" x="8113713" y="5380038"/>
          <p14:tracePt t="19977" x="8096250" y="5408613"/>
          <p14:tracePt t="19984" x="8059738" y="5453063"/>
          <p14:tracePt t="19991" x="8023225" y="5499100"/>
          <p14:tracePt t="19999" x="7977188" y="5554663"/>
          <p14:tracePt t="20007" x="7904163" y="5618163"/>
          <p14:tracePt t="20016" x="7840663" y="5672138"/>
          <p14:tracePt t="20023" x="7758113" y="5735638"/>
          <p14:tracePt t="20032" x="7675563" y="5791200"/>
          <p14:tracePt t="20039" x="7558088" y="5854700"/>
          <p14:tracePt t="20048" x="7458075" y="5910263"/>
          <p14:tracePt t="20055" x="7366000" y="5937250"/>
          <p14:tracePt t="20065" x="7283450" y="5973763"/>
          <p14:tracePt t="20071" x="7183438" y="6000750"/>
          <p14:tracePt t="20079" x="7110413" y="6046788"/>
          <p14:tracePt t="20087" x="7046913" y="6046788"/>
          <p14:tracePt t="20095" x="6992938" y="6054725"/>
          <p14:tracePt t="20103" x="6946900" y="6064250"/>
          <p14:tracePt t="20111" x="6883400" y="6091238"/>
          <p14:tracePt t="20119" x="6810375" y="6091238"/>
          <p14:tracePt t="20127" x="6737350" y="6100763"/>
          <p14:tracePt t="20135" x="6627813" y="6100763"/>
          <p14:tracePt t="20143" x="6537325" y="6100763"/>
          <p14:tracePt t="20151" x="6408738" y="6100763"/>
          <p14:tracePt t="20159" x="6299200" y="6100763"/>
          <p14:tracePt t="20167" x="6153150" y="6100763"/>
          <p14:tracePt t="20175" x="6007100" y="6100763"/>
          <p14:tracePt t="20184" x="5826125" y="6100763"/>
          <p14:tracePt t="20192" x="5661025" y="6100763"/>
          <p14:tracePt t="20200" x="5497513" y="6100763"/>
          <p14:tracePt t="20208" x="5305425" y="6100763"/>
          <p14:tracePt t="20218" x="5178425" y="6100763"/>
          <p14:tracePt t="20224" x="5032375" y="6100763"/>
          <p14:tracePt t="20234" x="4922838" y="6100763"/>
          <p14:tracePt t="20240" x="4795838" y="6100763"/>
          <p14:tracePt t="20252" x="4730750" y="6100763"/>
          <p14:tracePt t="20257" x="4659313" y="6100763"/>
          <p14:tracePt t="20268" x="4594225" y="6091238"/>
          <p14:tracePt t="20273" x="4540250" y="6091238"/>
          <p14:tracePt t="20281" x="4513263" y="6083300"/>
          <p14:tracePt t="20289" x="4503738" y="6083300"/>
          <p14:tracePt t="20297" x="4484688" y="6073775"/>
          <p14:tracePt t="20305" x="4457700" y="6046788"/>
          <p14:tracePt t="20313" x="4448175" y="6046788"/>
          <p14:tracePt t="20320" x="4421188" y="6037263"/>
          <p14:tracePt t="20329" x="4413250" y="6027738"/>
          <p14:tracePt t="20337" x="4376738" y="6000750"/>
          <p14:tracePt t="20345" x="4367213" y="5991225"/>
          <p14:tracePt t="20354" x="4357688" y="5983288"/>
          <p14:tracePt t="20361" x="4348163" y="5973763"/>
          <p14:tracePt t="20368" x="4348163" y="5964238"/>
          <p14:tracePt t="20377" x="4348163" y="5954713"/>
          <p14:tracePt t="20384" x="4348163" y="5927725"/>
          <p14:tracePt t="20393" x="4330700" y="5900738"/>
          <p14:tracePt t="20409" x="4321175" y="5873750"/>
          <p14:tracePt t="20417" x="4321175" y="5864225"/>
          <p14:tracePt t="20425" x="4311650" y="5837238"/>
          <p14:tracePt t="20434" x="4311650" y="5827713"/>
          <p14:tracePt t="20440" x="4311650" y="5818188"/>
          <p14:tracePt t="20451" x="4311650" y="5791200"/>
          <p14:tracePt t="20456" x="4311650" y="5781675"/>
          <p14:tracePt t="20466" x="4311650" y="5772150"/>
          <p14:tracePt t="20471" x="4321175" y="5727700"/>
          <p14:tracePt t="20479" x="4330700" y="5708650"/>
          <p14:tracePt t="20487" x="4357688" y="5672138"/>
          <p14:tracePt t="20495" x="4403725" y="5618163"/>
          <p14:tracePt t="20503" x="4430713" y="5581650"/>
          <p14:tracePt t="20511" x="4484688" y="5535613"/>
          <p14:tracePt t="20519" x="4530725" y="5489575"/>
          <p14:tracePt t="20527" x="4594225" y="5445125"/>
          <p14:tracePt t="20535" x="4659313" y="5426075"/>
          <p14:tracePt t="20543" x="4776788" y="5380038"/>
          <p14:tracePt t="20552" x="4922838" y="5362575"/>
          <p14:tracePt t="20559" x="5122863" y="5353050"/>
          <p14:tracePt t="20567" x="5360988" y="5299075"/>
          <p14:tracePt t="20575" x="5743575" y="5253038"/>
          <p14:tracePt t="20583" x="6072188" y="5197475"/>
          <p14:tracePt t="20591" x="6408738" y="5197475"/>
          <p14:tracePt t="20599" x="6746875" y="5170488"/>
          <p14:tracePt t="20607" x="7046913" y="5170488"/>
          <p14:tracePt t="20616" x="7366000" y="5133975"/>
          <p14:tracePt t="20624" x="7658100" y="5053013"/>
          <p14:tracePt t="20633" x="7894638" y="5043488"/>
          <p14:tracePt t="20640" x="8140700" y="5006975"/>
          <p14:tracePt t="20652" x="8386763" y="4970463"/>
          <p14:tracePt t="20656" x="8605838" y="4914900"/>
          <p14:tracePt t="20667" x="8842375" y="4906963"/>
          <p14:tracePt t="20673" x="9090025" y="487045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body" idx="1"/>
          </p:nvPr>
        </p:nvSpPr>
        <p:spPr>
          <a:xfrm>
            <a:off x="1476375" y="0"/>
            <a:ext cx="8229600" cy="676275"/>
          </a:xfrm>
        </p:spPr>
        <p:txBody>
          <a:bodyPr/>
          <a:lstStyle/>
          <a:p>
            <a:r>
              <a:rPr lang="ja-JP" altLang="en-US"/>
              <a:t>トランスミッションゲート（</a:t>
            </a:r>
            <a:r>
              <a:rPr lang="en-US" altLang="ja-JP"/>
              <a:t>p.20)</a:t>
            </a:r>
          </a:p>
        </p:txBody>
      </p:sp>
      <p:grpSp>
        <p:nvGrpSpPr>
          <p:cNvPr id="47107" name="Group 3"/>
          <p:cNvGrpSpPr>
            <a:grpSpLocks/>
          </p:cNvGrpSpPr>
          <p:nvPr/>
        </p:nvGrpSpPr>
        <p:grpSpPr bwMode="auto">
          <a:xfrm rot="-5400000">
            <a:off x="2231231" y="2289969"/>
            <a:ext cx="720725" cy="1081088"/>
            <a:chOff x="1156" y="845"/>
            <a:chExt cx="590" cy="907"/>
          </a:xfrm>
        </p:grpSpPr>
        <p:sp>
          <p:nvSpPr>
            <p:cNvPr id="47108" name="Line 4"/>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09" name="Line 5"/>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10" name="Line 6"/>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11" name="Line 7"/>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12" name="Oval 8"/>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13" name="Line 9"/>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14" name="Line 10"/>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7115" name="Group 11"/>
          <p:cNvGrpSpPr>
            <a:grpSpLocks/>
          </p:cNvGrpSpPr>
          <p:nvPr/>
        </p:nvGrpSpPr>
        <p:grpSpPr bwMode="auto">
          <a:xfrm rot="5400000">
            <a:off x="2292350" y="1293813"/>
            <a:ext cx="600075" cy="1079500"/>
            <a:chOff x="2789" y="2746"/>
            <a:chExt cx="514" cy="907"/>
          </a:xfrm>
        </p:grpSpPr>
        <p:sp>
          <p:nvSpPr>
            <p:cNvPr id="47116" name="Line 12"/>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17" name="Line 13"/>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18" name="Line 14"/>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19" name="Line 15"/>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20" name="Line 16"/>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21" name="Line 17"/>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7122" name="Line 18"/>
          <p:cNvSpPr>
            <a:spLocks noChangeShapeType="1"/>
          </p:cNvSpPr>
          <p:nvPr/>
        </p:nvSpPr>
        <p:spPr bwMode="auto">
          <a:xfrm flipV="1">
            <a:off x="2051050" y="2133600"/>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23" name="Line 19"/>
          <p:cNvSpPr>
            <a:spLocks noChangeShapeType="1"/>
          </p:cNvSpPr>
          <p:nvPr/>
        </p:nvSpPr>
        <p:spPr bwMode="auto">
          <a:xfrm>
            <a:off x="3132138" y="2133600"/>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24" name="Line 20"/>
          <p:cNvSpPr>
            <a:spLocks noChangeShapeType="1"/>
          </p:cNvSpPr>
          <p:nvPr/>
        </p:nvSpPr>
        <p:spPr bwMode="auto">
          <a:xfrm>
            <a:off x="1258888" y="2276475"/>
            <a:ext cx="792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25" name="Line 21"/>
          <p:cNvSpPr>
            <a:spLocks noChangeShapeType="1"/>
          </p:cNvSpPr>
          <p:nvPr/>
        </p:nvSpPr>
        <p:spPr bwMode="auto">
          <a:xfrm>
            <a:off x="3132138" y="2276475"/>
            <a:ext cx="792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26" name="AutoShape 22"/>
          <p:cNvSpPr>
            <a:spLocks noChangeArrowheads="1"/>
          </p:cNvSpPr>
          <p:nvPr/>
        </p:nvSpPr>
        <p:spPr bwMode="auto">
          <a:xfrm rot="-5400000">
            <a:off x="5652294" y="1772444"/>
            <a:ext cx="1081088" cy="1079500"/>
          </a:xfrm>
          <a:prstGeom prst="flowChartMerg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27" name="AutoShape 23"/>
          <p:cNvSpPr>
            <a:spLocks noChangeArrowheads="1"/>
          </p:cNvSpPr>
          <p:nvPr/>
        </p:nvSpPr>
        <p:spPr bwMode="auto">
          <a:xfrm rot="5400000" flipH="1">
            <a:off x="5650706" y="1774032"/>
            <a:ext cx="1081087" cy="1079500"/>
          </a:xfrm>
          <a:prstGeom prst="flowChartMerg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28" name="Line 24"/>
          <p:cNvSpPr>
            <a:spLocks noChangeShapeType="1"/>
          </p:cNvSpPr>
          <p:nvPr/>
        </p:nvSpPr>
        <p:spPr bwMode="auto">
          <a:xfrm rot="16200000" flipV="1">
            <a:off x="5435600" y="20605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29" name="Oval 25"/>
          <p:cNvSpPr>
            <a:spLocks noChangeArrowheads="1"/>
          </p:cNvSpPr>
          <p:nvPr/>
        </p:nvSpPr>
        <p:spPr bwMode="auto">
          <a:xfrm rot="16200000" flipH="1">
            <a:off x="6139656" y="2547144"/>
            <a:ext cx="142875" cy="1793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130" name="Line 26"/>
          <p:cNvSpPr>
            <a:spLocks noChangeShapeType="1"/>
          </p:cNvSpPr>
          <p:nvPr/>
        </p:nvSpPr>
        <p:spPr bwMode="auto">
          <a:xfrm rot="-5400000">
            <a:off x="6894513" y="2114550"/>
            <a:ext cx="0" cy="323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31" name="Line 27"/>
          <p:cNvSpPr>
            <a:spLocks noChangeShapeType="1"/>
          </p:cNvSpPr>
          <p:nvPr/>
        </p:nvSpPr>
        <p:spPr bwMode="auto">
          <a:xfrm rot="16200000" flipH="1">
            <a:off x="6033294" y="2902744"/>
            <a:ext cx="3889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32" name="Line 28"/>
          <p:cNvSpPr>
            <a:spLocks noChangeShapeType="1"/>
          </p:cNvSpPr>
          <p:nvPr/>
        </p:nvSpPr>
        <p:spPr bwMode="auto">
          <a:xfrm rot="16200000" flipH="1">
            <a:off x="6033294" y="1866107"/>
            <a:ext cx="3889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33" name="Text Box 29"/>
          <p:cNvSpPr txBox="1">
            <a:spLocks noChangeArrowheads="1"/>
          </p:cNvSpPr>
          <p:nvPr/>
        </p:nvSpPr>
        <p:spPr bwMode="auto">
          <a:xfrm>
            <a:off x="4264025" y="2008188"/>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t>=</a:t>
            </a:r>
          </a:p>
        </p:txBody>
      </p:sp>
      <p:sp>
        <p:nvSpPr>
          <p:cNvPr id="47134" name="Text Box 30"/>
          <p:cNvSpPr txBox="1">
            <a:spLocks noChangeArrowheads="1"/>
          </p:cNvSpPr>
          <p:nvPr/>
        </p:nvSpPr>
        <p:spPr bwMode="auto">
          <a:xfrm>
            <a:off x="2700338" y="32321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S</a:t>
            </a:r>
          </a:p>
        </p:txBody>
      </p:sp>
      <p:sp>
        <p:nvSpPr>
          <p:cNvPr id="47135" name="Text Box 31"/>
          <p:cNvSpPr txBox="1">
            <a:spLocks noChangeArrowheads="1"/>
          </p:cNvSpPr>
          <p:nvPr/>
        </p:nvSpPr>
        <p:spPr bwMode="auto">
          <a:xfrm>
            <a:off x="2700338" y="126841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S</a:t>
            </a:r>
          </a:p>
        </p:txBody>
      </p:sp>
      <p:sp>
        <p:nvSpPr>
          <p:cNvPr id="47136" name="Line 32"/>
          <p:cNvSpPr>
            <a:spLocks noChangeShapeType="1"/>
          </p:cNvSpPr>
          <p:nvPr/>
        </p:nvSpPr>
        <p:spPr bwMode="auto">
          <a:xfrm>
            <a:off x="2700338" y="3284538"/>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37" name="Text Box 33"/>
          <p:cNvSpPr txBox="1">
            <a:spLocks noChangeArrowheads="1"/>
          </p:cNvSpPr>
          <p:nvPr/>
        </p:nvSpPr>
        <p:spPr bwMode="auto">
          <a:xfrm>
            <a:off x="900113" y="213360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47138" name="Text Box 34"/>
          <p:cNvSpPr txBox="1">
            <a:spLocks noChangeArrowheads="1"/>
          </p:cNvSpPr>
          <p:nvPr/>
        </p:nvSpPr>
        <p:spPr bwMode="auto">
          <a:xfrm>
            <a:off x="3924300" y="22764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47139" name="Text Box 35"/>
          <p:cNvSpPr txBox="1">
            <a:spLocks noChangeArrowheads="1"/>
          </p:cNvSpPr>
          <p:nvPr/>
        </p:nvSpPr>
        <p:spPr bwMode="auto">
          <a:xfrm>
            <a:off x="7092950" y="20605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47140" name="Text Box 36"/>
          <p:cNvSpPr txBox="1">
            <a:spLocks noChangeArrowheads="1"/>
          </p:cNvSpPr>
          <p:nvPr/>
        </p:nvSpPr>
        <p:spPr bwMode="auto">
          <a:xfrm>
            <a:off x="4932363" y="191611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47141" name="Text Box 37"/>
          <p:cNvSpPr txBox="1">
            <a:spLocks noChangeArrowheads="1"/>
          </p:cNvSpPr>
          <p:nvPr/>
        </p:nvSpPr>
        <p:spPr bwMode="auto">
          <a:xfrm>
            <a:off x="6156325" y="13414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S</a:t>
            </a:r>
          </a:p>
        </p:txBody>
      </p:sp>
      <p:sp>
        <p:nvSpPr>
          <p:cNvPr id="47142" name="Text Box 38"/>
          <p:cNvSpPr txBox="1">
            <a:spLocks noChangeArrowheads="1"/>
          </p:cNvSpPr>
          <p:nvPr/>
        </p:nvSpPr>
        <p:spPr bwMode="auto">
          <a:xfrm>
            <a:off x="6084888" y="31416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S</a:t>
            </a:r>
          </a:p>
        </p:txBody>
      </p:sp>
      <p:sp>
        <p:nvSpPr>
          <p:cNvPr id="47143" name="Line 39"/>
          <p:cNvSpPr>
            <a:spLocks noChangeShapeType="1"/>
          </p:cNvSpPr>
          <p:nvPr/>
        </p:nvSpPr>
        <p:spPr bwMode="auto">
          <a:xfrm>
            <a:off x="6084888" y="3194050"/>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144" name="Text Box 40"/>
          <p:cNvSpPr txBox="1">
            <a:spLocks noChangeArrowheads="1"/>
          </p:cNvSpPr>
          <p:nvPr/>
        </p:nvSpPr>
        <p:spPr bwMode="auto">
          <a:xfrm>
            <a:off x="2176463" y="3789363"/>
            <a:ext cx="58007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pMOS</a:t>
            </a:r>
            <a:r>
              <a:rPr lang="ja-JP" altLang="en-US"/>
              <a:t>が</a:t>
            </a:r>
            <a:r>
              <a:rPr lang="en-US" altLang="ja-JP"/>
              <a:t>ON</a:t>
            </a:r>
            <a:r>
              <a:rPr lang="ja-JP" altLang="en-US"/>
              <a:t>のとき</a:t>
            </a:r>
            <a:r>
              <a:rPr lang="en-US" altLang="ja-JP"/>
              <a:t>nMOS</a:t>
            </a:r>
            <a:r>
              <a:rPr lang="ja-JP" altLang="en-US"/>
              <a:t>も</a:t>
            </a:r>
            <a:r>
              <a:rPr lang="en-US" altLang="ja-JP"/>
              <a:t>ON</a:t>
            </a:r>
          </a:p>
          <a:p>
            <a:r>
              <a:rPr lang="en-US" altLang="ja-JP"/>
              <a:t>pMOS</a:t>
            </a:r>
            <a:r>
              <a:rPr lang="ja-JP" altLang="en-US"/>
              <a:t>が</a:t>
            </a:r>
            <a:r>
              <a:rPr lang="en-US" altLang="ja-JP"/>
              <a:t>OFF</a:t>
            </a:r>
            <a:r>
              <a:rPr lang="ja-JP" altLang="en-US"/>
              <a:t>のとき</a:t>
            </a:r>
            <a:r>
              <a:rPr lang="en-US" altLang="ja-JP"/>
              <a:t>nMOS</a:t>
            </a:r>
            <a:r>
              <a:rPr lang="ja-JP" altLang="en-US"/>
              <a:t>も</a:t>
            </a:r>
            <a:r>
              <a:rPr lang="en-US" altLang="ja-JP"/>
              <a:t>OFF</a:t>
            </a:r>
            <a:r>
              <a:rPr lang="ja-JP" altLang="en-US"/>
              <a:t>　→　</a:t>
            </a:r>
            <a:r>
              <a:rPr lang="en-US" altLang="ja-JP"/>
              <a:t>ON/OFF</a:t>
            </a:r>
            <a:r>
              <a:rPr lang="ja-JP" altLang="en-US"/>
              <a:t>のスイッチ</a:t>
            </a:r>
          </a:p>
        </p:txBody>
      </p:sp>
      <p:sp>
        <p:nvSpPr>
          <p:cNvPr id="47145" name="Text Box 41"/>
          <p:cNvSpPr txBox="1">
            <a:spLocks noChangeArrowheads="1"/>
          </p:cNvSpPr>
          <p:nvPr/>
        </p:nvSpPr>
        <p:spPr bwMode="auto">
          <a:xfrm>
            <a:off x="2195513" y="4560888"/>
            <a:ext cx="3790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相補的な</a:t>
            </a:r>
            <a:r>
              <a:rPr lang="en-US" altLang="ja-JP"/>
              <a:t>CMOS</a:t>
            </a:r>
            <a:r>
              <a:rPr lang="ja-JP" altLang="en-US"/>
              <a:t>と全く逆の動きをする</a:t>
            </a:r>
          </a:p>
        </p:txBody>
      </p:sp>
      <p:sp>
        <p:nvSpPr>
          <p:cNvPr id="47146" name="Text Box 42"/>
          <p:cNvSpPr txBox="1">
            <a:spLocks noChangeArrowheads="1"/>
          </p:cNvSpPr>
          <p:nvPr/>
        </p:nvSpPr>
        <p:spPr bwMode="auto">
          <a:xfrm>
            <a:off x="611188" y="5589588"/>
            <a:ext cx="7710487"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なぜ二つ共</a:t>
            </a:r>
            <a:r>
              <a:rPr lang="en-US" altLang="ja-JP"/>
              <a:t>ON</a:t>
            </a:r>
            <a:r>
              <a:rPr lang="ja-JP" altLang="en-US"/>
              <a:t>？　→　</a:t>
            </a:r>
            <a:r>
              <a:rPr lang="en-US" altLang="ja-JP"/>
              <a:t>pMOS</a:t>
            </a:r>
            <a:r>
              <a:rPr lang="ja-JP" altLang="en-US"/>
              <a:t>は</a:t>
            </a:r>
            <a:r>
              <a:rPr lang="en-US" altLang="ja-JP"/>
              <a:t>H</a:t>
            </a:r>
            <a:r>
              <a:rPr lang="ja-JP" altLang="en-US"/>
              <a:t>を通すのが得意、</a:t>
            </a:r>
            <a:r>
              <a:rPr lang="en-US" altLang="ja-JP"/>
              <a:t>nMOS</a:t>
            </a:r>
            <a:r>
              <a:rPr lang="ja-JP" altLang="en-US"/>
              <a:t>は</a:t>
            </a:r>
            <a:r>
              <a:rPr lang="en-US" altLang="ja-JP"/>
              <a:t>L</a:t>
            </a:r>
            <a:r>
              <a:rPr lang="ja-JP" altLang="en-US"/>
              <a:t>を通すのが得意</a:t>
            </a:r>
          </a:p>
          <a:p>
            <a:r>
              <a:rPr lang="ja-JP" altLang="en-US"/>
              <a:t>力を合わせれば両方共うまく通過できる</a:t>
            </a:r>
          </a:p>
          <a:p>
            <a:r>
              <a:rPr lang="en-US" altLang="ja-JP"/>
              <a:t>A→Y</a:t>
            </a:r>
            <a:r>
              <a:rPr lang="ja-JP" altLang="en-US"/>
              <a:t>、</a:t>
            </a:r>
            <a:r>
              <a:rPr lang="en-US" altLang="ja-JP"/>
              <a:t>A←Y</a:t>
            </a:r>
            <a:r>
              <a:rPr lang="ja-JP" altLang="en-US"/>
              <a:t>の両方向の転送が可能</a:t>
            </a:r>
          </a:p>
        </p:txBody>
      </p:sp>
      <p:pic>
        <p:nvPicPr>
          <p:cNvPr id="4" name="オーディオ 3">
            <a:hlinkClick r:id="" action="ppaction://media"/>
            <a:extLst>
              <a:ext uri="{FF2B5EF4-FFF2-40B4-BE49-F238E27FC236}">
                <a16:creationId xmlns:a16="http://schemas.microsoft.com/office/drawing/2014/main" id="{2E37EAEA-2D1F-4927-A49C-305BF91E6F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1263"/>
    </mc:Choice>
    <mc:Fallback xmlns="">
      <p:transition spd="slow" advTm="161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0111" x="1814513" y="1724025"/>
          <p14:tracePt t="30116" x="1851025" y="1714500"/>
          <p14:tracePt t="30124" x="1860550" y="1704975"/>
          <p14:tracePt t="30189" x="1868488" y="1704975"/>
          <p14:tracePt t="30197" x="1914525" y="1804988"/>
          <p14:tracePt t="30205" x="1931988" y="1870075"/>
          <p14:tracePt t="30215" x="1978025" y="1951038"/>
          <p14:tracePt t="30221" x="1997075" y="1997075"/>
          <p14:tracePt t="30232" x="2051050" y="2060575"/>
          <p14:tracePt t="30237" x="2097088" y="2106613"/>
          <p14:tracePt t="30247" x="2170113" y="2160588"/>
          <p14:tracePt t="30253" x="2214563" y="2179638"/>
          <p14:tracePt t="30263" x="2287588" y="2225675"/>
          <p14:tracePt t="30268" x="2352675" y="2252663"/>
          <p14:tracePt t="30276" x="2397125" y="2262188"/>
          <p14:tracePt t="30284" x="2443163" y="2279650"/>
          <p14:tracePt t="30293" x="2462213" y="2289175"/>
          <p14:tracePt t="30300" x="2470150" y="2298700"/>
          <p14:tracePt t="30308" x="2506663" y="2316163"/>
          <p14:tracePt t="30316" x="2516188" y="2325688"/>
          <p14:tracePt t="30324" x="2525713" y="2335213"/>
          <p14:tracePt t="30332" x="2525713" y="2343150"/>
          <p14:tracePt t="30341" x="2533650" y="2343150"/>
          <p14:tracePt t="30357" x="2552700" y="2352675"/>
          <p14:tracePt t="30373" x="2570163" y="2352675"/>
          <p14:tracePt t="30380" x="2579688" y="2352675"/>
          <p14:tracePt t="30389" x="2598738" y="2352675"/>
          <p14:tracePt t="30396" x="2625725" y="2362200"/>
          <p14:tracePt t="30404" x="2635250" y="2371725"/>
          <p14:tracePt t="30413" x="2652713" y="2379663"/>
          <p14:tracePt t="30421" x="2671763" y="2379663"/>
          <p14:tracePt t="30437" x="2689225" y="2389188"/>
          <p14:tracePt t="30453" x="2708275" y="2389188"/>
          <p14:tracePt t="30462" x="2716213" y="2389188"/>
          <p14:tracePt t="30526" x="2744788" y="2389188"/>
          <p14:tracePt t="30533" x="2752725" y="2389188"/>
          <p14:tracePt t="30541" x="2762250" y="2389188"/>
          <p14:tracePt t="30549" x="2771775" y="2379663"/>
          <p14:tracePt t="30557" x="2781300" y="2371725"/>
          <p14:tracePt t="30566" x="2781300" y="2362200"/>
          <p14:tracePt t="30583" x="2789238" y="2352675"/>
          <p14:tracePt t="30670" x="2798763" y="2343150"/>
          <p14:tracePt t="30686" x="2798763" y="2316163"/>
          <p14:tracePt t="30694" x="2808288" y="2279650"/>
          <p14:tracePt t="30701" x="2817813" y="2233613"/>
          <p14:tracePt t="30710" x="2852738" y="2152650"/>
          <p14:tracePt t="30717" x="2881313" y="2097088"/>
          <p14:tracePt t="30726" x="2917825" y="2016125"/>
          <p14:tracePt t="30733" x="2944813" y="1951038"/>
          <p14:tracePt t="30741" x="2990850" y="1870075"/>
          <p14:tracePt t="30749" x="3008313" y="1787525"/>
          <p14:tracePt t="30757" x="3054350" y="1724025"/>
          <p14:tracePt t="30765" x="3063875" y="1697038"/>
          <p14:tracePt t="30773" x="3071813" y="1660525"/>
          <p14:tracePt t="30781" x="3071813" y="1651000"/>
          <p14:tracePt t="30789" x="3071813" y="1624013"/>
          <p14:tracePt t="30797" x="3071813" y="1614488"/>
          <p14:tracePt t="30878" x="3071813" y="1604963"/>
          <p14:tracePt t="30886" x="3044825" y="1614488"/>
          <p14:tracePt t="30894" x="3017838" y="1631950"/>
          <p14:tracePt t="30902" x="3008313" y="1641475"/>
          <p14:tracePt t="30910" x="2981325" y="1668463"/>
          <p14:tracePt t="30917" x="2962275" y="1687513"/>
          <p14:tracePt t="30925" x="2925763" y="1724025"/>
          <p14:tracePt t="30933" x="2898775" y="1751013"/>
          <p14:tracePt t="30946" x="2844800" y="1804988"/>
          <p14:tracePt t="30949" x="2825750" y="1833563"/>
          <p14:tracePt t="30957" x="2798763" y="1870075"/>
          <p14:tracePt t="30965" x="2781300" y="1887538"/>
          <p14:tracePt t="30973" x="2752725" y="1906588"/>
          <p14:tracePt t="30980" x="2735263" y="1933575"/>
          <p14:tracePt t="30989" x="2725738" y="1943100"/>
          <p14:tracePt t="30997" x="2708275" y="1960563"/>
          <p14:tracePt t="31013" x="2698750" y="1979613"/>
          <p14:tracePt t="31062" x="2689225" y="1987550"/>
          <p14:tracePt t="31069" x="2689225" y="2006600"/>
          <p14:tracePt t="31094" x="2679700" y="2024063"/>
          <p14:tracePt t="31101" x="2671763" y="2033588"/>
          <p14:tracePt t="31109" x="2662238" y="2043113"/>
          <p14:tracePt t="31117" x="2662238" y="2052638"/>
          <p14:tracePt t="31125" x="2652713" y="2070100"/>
          <p14:tracePt t="31133" x="2643188" y="2079625"/>
          <p14:tracePt t="31141" x="2643188" y="2089150"/>
          <p14:tracePt t="31326" x="2643188" y="2097088"/>
          <p14:tracePt t="31340" x="2643188" y="2106613"/>
          <p14:tracePt t="31348" x="2643188" y="2143125"/>
          <p14:tracePt t="31364" x="2662238" y="2170113"/>
          <p14:tracePt t="31373" x="2662238" y="2206625"/>
          <p14:tracePt t="31380" x="2662238" y="2243138"/>
          <p14:tracePt t="31389" x="2662238" y="2298700"/>
          <p14:tracePt t="31396" x="2662238" y="2352675"/>
          <p14:tracePt t="31405" x="2662238" y="2416175"/>
          <p14:tracePt t="31412" x="2662238" y="2452688"/>
          <p14:tracePt t="31421" x="2679700" y="2508250"/>
          <p14:tracePt t="31429" x="2698750" y="2525713"/>
          <p14:tracePt t="31437" x="2725738" y="2562225"/>
          <p14:tracePt t="31446" x="2744788" y="2581275"/>
          <p14:tracePt t="31453" x="2781300" y="2589213"/>
          <p14:tracePt t="31462" x="2817813" y="2589213"/>
          <p14:tracePt t="31469" x="2844800" y="2589213"/>
          <p14:tracePt t="31476" x="2881313" y="2589213"/>
          <p14:tracePt t="31485" x="2908300" y="2589213"/>
          <p14:tracePt t="31493" x="2917825" y="2589213"/>
          <p14:tracePt t="31501" x="2925763" y="2589213"/>
          <p14:tracePt t="31525" x="2944813" y="2589213"/>
          <p14:tracePt t="31622" x="2954338" y="2589213"/>
          <p14:tracePt t="31661" x="2962275" y="2581275"/>
          <p14:tracePt t="31669" x="2981325" y="2562225"/>
          <p14:tracePt t="31677" x="3008313" y="2544763"/>
          <p14:tracePt t="31685" x="3044825" y="2525713"/>
          <p14:tracePt t="31693" x="3063875" y="2517775"/>
          <p14:tracePt t="31701" x="3071813" y="2508250"/>
          <p14:tracePt t="31717" x="3071813" y="2498725"/>
          <p14:tracePt t="31725" x="3081338" y="2498725"/>
          <p14:tracePt t="31733" x="3090863" y="2498725"/>
          <p14:tracePt t="31741" x="3100388" y="2489200"/>
          <p14:tracePt t="31749" x="3100388" y="2481263"/>
          <p14:tracePt t="31757" x="3108325" y="2481263"/>
          <p14:tracePt t="31878" x="3117850" y="2471738"/>
          <p14:tracePt t="31886" x="3144838" y="2452688"/>
          <p14:tracePt t="31893" x="3190875" y="2408238"/>
          <p14:tracePt t="31900" x="3217863" y="2371725"/>
          <p14:tracePt t="31908" x="3236913" y="2343150"/>
          <p14:tracePt t="31916" x="3263900" y="2325688"/>
          <p14:tracePt t="31924" x="3263900" y="2316163"/>
          <p14:tracePt t="31932" x="3273425" y="2298700"/>
          <p14:tracePt t="31940" x="3273425" y="2289175"/>
          <p14:tracePt t="31962" x="3273425" y="2279650"/>
          <p14:tracePt t="31972" x="3273425" y="2270125"/>
          <p14:tracePt t="32668" x="3281363" y="2270125"/>
          <p14:tracePt t="32676" x="3281363" y="2262188"/>
          <p14:tracePt t="32684" x="3281363" y="2252663"/>
          <p14:tracePt t="32782" x="3273425" y="2252663"/>
          <p14:tracePt t="32798" x="3236913" y="2289175"/>
          <p14:tracePt t="32806" x="3236913" y="2298700"/>
          <p14:tracePt t="32817" x="3227388" y="2316163"/>
          <p14:tracePt t="32820" x="3227388" y="2325688"/>
          <p14:tracePt t="32852" x="3227388" y="2335213"/>
          <p14:tracePt t="32972" x="3208338" y="2352675"/>
          <p14:tracePt t="32980" x="3190875" y="2362200"/>
          <p14:tracePt t="32988" x="3181350" y="2371725"/>
          <p14:tracePt t="32996" x="3163888" y="2389188"/>
          <p14:tracePt t="33012" x="3154363" y="2398713"/>
          <p14:tracePt t="33020" x="3144838" y="2408238"/>
          <p14:tracePt t="33028" x="3127375" y="2416175"/>
          <p14:tracePt t="33036" x="3108325" y="2425700"/>
          <p14:tracePt t="33045" x="3100388" y="2435225"/>
          <p14:tracePt t="33052" x="3071813" y="2444750"/>
          <p14:tracePt t="33061" x="3017838" y="2471738"/>
          <p14:tracePt t="33068" x="2998788" y="2481263"/>
          <p14:tracePt t="33077" x="2971800" y="2498725"/>
          <p14:tracePt t="33084" x="2925763" y="2517775"/>
          <p14:tracePt t="33093" x="2898775" y="2525713"/>
          <p14:tracePt t="33238" x="2889250" y="2535238"/>
          <p14:tracePt t="33252" x="2871788" y="2562225"/>
          <p14:tracePt t="33261" x="2871788" y="2598738"/>
          <p14:tracePt t="33268" x="2862263" y="2635250"/>
          <p14:tracePt t="33276" x="2862263" y="2690813"/>
          <p14:tracePt t="33285" x="2844800" y="2744788"/>
          <p14:tracePt t="33293" x="2825750" y="2808288"/>
          <p14:tracePt t="33300" x="2798763" y="2854325"/>
          <p14:tracePt t="33309" x="2789238" y="2890838"/>
          <p14:tracePt t="33316" x="2752725" y="2954338"/>
          <p14:tracePt t="33324" x="2744788" y="2963863"/>
          <p14:tracePt t="33332" x="2735263" y="2990850"/>
          <p14:tracePt t="33340" x="2725738" y="3000375"/>
          <p14:tracePt t="33462" x="2716213" y="3000375"/>
          <p14:tracePt t="33502" x="2708275" y="2990850"/>
          <p14:tracePt t="33550" x="2698750" y="2990850"/>
          <p14:tracePt t="33558" x="2679700" y="2973388"/>
          <p14:tracePt t="33566" x="2643188" y="2963863"/>
          <p14:tracePt t="33574" x="2625725" y="2954338"/>
          <p14:tracePt t="33583" x="2606675" y="2946400"/>
          <p14:tracePt t="33589" x="2589213" y="2927350"/>
          <p14:tracePt t="33597" x="2579688" y="2927350"/>
          <p14:tracePt t="33605" x="2562225" y="2917825"/>
          <p14:tracePt t="33621" x="2533650" y="2909888"/>
          <p14:tracePt t="33637" x="2525713" y="2909888"/>
          <p14:tracePt t="33649" x="2516188" y="2900363"/>
          <p14:tracePt t="33653" x="2489200" y="2900363"/>
          <p14:tracePt t="33662" x="2462213" y="2881313"/>
          <p14:tracePt t="33669" x="2443163" y="2881313"/>
          <p14:tracePt t="33677" x="2425700" y="2881313"/>
          <p14:tracePt t="33685" x="2397125" y="2881313"/>
          <p14:tracePt t="33693" x="2389188" y="2873375"/>
          <p14:tracePt t="33766" x="2389188" y="2863850"/>
          <p14:tracePt t="33773" x="2389188" y="2836863"/>
          <p14:tracePt t="33781" x="2389188" y="2817813"/>
          <p14:tracePt t="33790" x="2397125" y="2790825"/>
          <p14:tracePt t="33799" x="2406650" y="2771775"/>
          <p14:tracePt t="33806" x="2425700" y="2735263"/>
          <p14:tracePt t="33816" x="2433638" y="2727325"/>
          <p14:tracePt t="33822" x="2452688" y="2690813"/>
          <p14:tracePt t="33833" x="2462213" y="2671763"/>
          <p14:tracePt t="33837" x="2470150" y="2635250"/>
          <p14:tracePt t="33848" x="2498725" y="2598738"/>
          <p14:tracePt t="33853" x="2506663" y="2581275"/>
          <p14:tracePt t="33863" x="2516188" y="2554288"/>
          <p14:tracePt t="33869" x="2533650" y="2535238"/>
          <p14:tracePt t="33877" x="2533650" y="2525713"/>
          <p14:tracePt t="33885" x="2533650" y="2498725"/>
          <p14:tracePt t="33974" x="2533650" y="2489200"/>
          <p14:tracePt t="33981" x="2506663" y="2498725"/>
          <p14:tracePt t="33989" x="2452688" y="2525713"/>
          <p14:tracePt t="33999" x="2406650" y="2544763"/>
          <p14:tracePt t="34006" x="2370138" y="2554288"/>
          <p14:tracePt t="34016" x="2333625" y="2554288"/>
          <p14:tracePt t="34021" x="2287588" y="2562225"/>
          <p14:tracePt t="34029" x="2260600" y="2571750"/>
          <p14:tracePt t="34037" x="2243138" y="2571750"/>
          <p14:tracePt t="34046" x="2224088" y="2571750"/>
          <p14:tracePt t="34063" x="2214563" y="2571750"/>
          <p14:tracePt t="34101" x="2197100" y="2571750"/>
          <p14:tracePt t="34109" x="2179638" y="2571750"/>
          <p14:tracePt t="34117" x="2143125" y="2571750"/>
          <p14:tracePt t="34125" x="2114550" y="2571750"/>
          <p14:tracePt t="34133" x="2087563" y="2571750"/>
          <p14:tracePt t="34141" x="2060575" y="2571750"/>
          <p14:tracePt t="34149" x="2041525" y="2571750"/>
          <p14:tracePt t="34157" x="2033588" y="2571750"/>
          <p14:tracePt t="34165" x="2014538" y="2571750"/>
          <p14:tracePt t="34173" x="2005013" y="2571750"/>
          <p14:tracePt t="34213" x="1997075" y="2571750"/>
          <p14:tracePt t="34326" x="1997075" y="2562225"/>
          <p14:tracePt t="34332" x="1997075" y="2544763"/>
          <p14:tracePt t="34341" x="1997075" y="2517775"/>
          <p14:tracePt t="34348" x="1997075" y="2471738"/>
          <p14:tracePt t="34357" x="1997075" y="2444750"/>
          <p14:tracePt t="34365" x="1997075" y="2398713"/>
          <p14:tracePt t="34373" x="2014538" y="2379663"/>
          <p14:tracePt t="34380" x="2014538" y="2371725"/>
          <p14:tracePt t="34405" x="2014538" y="2362200"/>
          <p14:tracePt t="34421" x="2024063" y="2352675"/>
          <p14:tracePt t="34798" x="2024063" y="2335213"/>
          <p14:tracePt t="34808" x="2033588" y="2325688"/>
          <p14:tracePt t="34813" x="2033588" y="2306638"/>
          <p14:tracePt t="34822" x="2033588" y="2270125"/>
          <p14:tracePt t="34833" x="2051050" y="2233613"/>
          <p14:tracePt t="34849" x="2051050" y="2225675"/>
          <p14:tracePt t="34853" x="2051050" y="2216150"/>
          <p14:tracePt t="34869" x="2051050" y="2197100"/>
          <p14:tracePt t="34989" x="2060575" y="2197100"/>
          <p14:tracePt t="34997" x="2070100" y="2233613"/>
          <p14:tracePt t="35005" x="2087563" y="2279650"/>
          <p14:tracePt t="35013" x="2106613" y="2289175"/>
          <p14:tracePt t="35021" x="2151063" y="2306638"/>
          <p14:tracePt t="35029" x="2197100" y="2335213"/>
          <p14:tracePt t="35037" x="2224088" y="2335213"/>
          <p14:tracePt t="35046" x="2270125" y="2335213"/>
          <p14:tracePt t="35053" x="2306638" y="2335213"/>
          <p14:tracePt t="35063" x="2379663" y="2335213"/>
          <p14:tracePt t="35069" x="2470150" y="2335213"/>
          <p14:tracePt t="35077" x="2562225" y="2335213"/>
          <p14:tracePt t="35085" x="2635250" y="2325688"/>
          <p14:tracePt t="35093" x="2679700" y="2316163"/>
          <p14:tracePt t="35101" x="2698750" y="2306638"/>
          <p14:tracePt t="35109" x="2725738" y="2306638"/>
          <p14:tracePt t="35117" x="2762250" y="2289175"/>
          <p14:tracePt t="35125" x="2781300" y="2289175"/>
          <p14:tracePt t="35133" x="2808288" y="2279650"/>
          <p14:tracePt t="35141" x="2844800" y="2279650"/>
          <p14:tracePt t="35149" x="2881313" y="2270125"/>
          <p14:tracePt t="35157" x="2935288" y="2270125"/>
          <p14:tracePt t="35165" x="2954338" y="2270125"/>
          <p14:tracePt t="35173" x="2981325" y="2262188"/>
          <p14:tracePt t="35180" x="3017838" y="2262188"/>
          <p14:tracePt t="35189" x="3054350" y="2262188"/>
          <p14:tracePt t="35196" x="3090863" y="2262188"/>
          <p14:tracePt t="35205" x="3127375" y="2262188"/>
          <p14:tracePt t="35213" x="3144838" y="2262188"/>
          <p14:tracePt t="35221" x="3163888" y="2262188"/>
          <p14:tracePt t="35229" x="3171825" y="2262188"/>
          <p14:tracePt t="35582" x="3163888" y="2262188"/>
          <p14:tracePt t="35588" x="3081338" y="2262188"/>
          <p14:tracePt t="35596" x="2998788" y="2289175"/>
          <p14:tracePt t="35604" x="2944813" y="2289175"/>
          <p14:tracePt t="35612" x="2889250" y="2298700"/>
          <p14:tracePt t="35620" x="2881313" y="2298700"/>
          <p14:tracePt t="35628" x="2852738" y="2298700"/>
          <p14:tracePt t="35636" x="2844800" y="2298700"/>
          <p14:tracePt t="35645" x="2835275" y="2298700"/>
          <p14:tracePt t="35653" x="2808288" y="2298700"/>
          <p14:tracePt t="35661" x="2798763" y="2298700"/>
          <p14:tracePt t="35669" x="2789238" y="2298700"/>
          <p14:tracePt t="35678" x="2771775" y="2298700"/>
          <p14:tracePt t="35693" x="2762250" y="2298700"/>
          <p14:tracePt t="35701" x="2744788" y="2298700"/>
          <p14:tracePt t="35709" x="2716213" y="2298700"/>
          <p14:tracePt t="35717" x="2671763" y="2289175"/>
          <p14:tracePt t="35725" x="2643188" y="2279650"/>
          <p14:tracePt t="35733" x="2616200" y="2279650"/>
          <p14:tracePt t="35741" x="2598738" y="2270125"/>
          <p14:tracePt t="35749" x="2552700" y="2262188"/>
          <p14:tracePt t="35757" x="2543175" y="2252663"/>
          <p14:tracePt t="35765" x="2516188" y="2252663"/>
          <p14:tracePt t="35773" x="2479675" y="2225675"/>
          <p14:tracePt t="35780" x="2462213" y="2225675"/>
          <p14:tracePt t="35789" x="2416175" y="2225675"/>
          <p14:tracePt t="35797" x="2379663" y="2225675"/>
          <p14:tracePt t="35805" x="2343150" y="2225675"/>
          <p14:tracePt t="35813" x="2306638" y="2225675"/>
          <p14:tracePt t="35821" x="2251075" y="2225675"/>
          <p14:tracePt t="35829" x="2197100" y="2225675"/>
          <p14:tracePt t="35837" x="2143125" y="2225675"/>
          <p14:tracePt t="35845" x="2078038" y="2225675"/>
          <p14:tracePt t="35853" x="2041525" y="2225675"/>
          <p14:tracePt t="35862" x="2024063" y="2216150"/>
          <p14:tracePt t="35869" x="1987550" y="2197100"/>
          <p14:tracePt t="35885" x="1968500" y="2189163"/>
          <p14:tracePt t="35950" x="1968500" y="2197100"/>
          <p14:tracePt t="35957" x="1941513" y="2216150"/>
          <p14:tracePt t="35965" x="1941513" y="2225675"/>
          <p14:tracePt t="35974" x="1931988" y="2233613"/>
          <p14:tracePt t="36198" x="1951038" y="2252663"/>
          <p14:tracePt t="36205" x="2005013" y="2262188"/>
          <p14:tracePt t="36212" x="2070100" y="2289175"/>
          <p14:tracePt t="36222" x="2124075" y="2289175"/>
          <p14:tracePt t="36232" x="2170113" y="2289175"/>
          <p14:tracePt t="36237" x="2233613" y="2289175"/>
          <p14:tracePt t="36247" x="2306638" y="2289175"/>
          <p14:tracePt t="36253" x="2433638" y="2289175"/>
          <p14:tracePt t="36262" x="2562225" y="2289175"/>
          <p14:tracePt t="36269" x="2698750" y="2252663"/>
          <p14:tracePt t="36277" x="2808288" y="2206625"/>
          <p14:tracePt t="36285" x="2925763" y="2179638"/>
          <p14:tracePt t="36293" x="2971800" y="2152650"/>
          <p14:tracePt t="36301" x="3035300" y="2133600"/>
          <p14:tracePt t="36309" x="3054350" y="2125663"/>
          <p14:tracePt t="36317" x="3090863" y="2089150"/>
          <p14:tracePt t="36325" x="3117850" y="2079625"/>
          <p14:tracePt t="36333" x="3154363" y="2060575"/>
          <p14:tracePt t="36341" x="3190875" y="2043113"/>
          <p14:tracePt t="36349" x="3208338" y="2033588"/>
          <p14:tracePt t="36638" x="3208338" y="2006600"/>
          <p14:tracePt t="36644" x="3208338" y="1951038"/>
          <p14:tracePt t="36652" x="3208338" y="1924050"/>
          <p14:tracePt t="36661" x="3208338" y="1870075"/>
          <p14:tracePt t="36668" x="3208338" y="1814513"/>
          <p14:tracePt t="36677" x="3208338" y="1760538"/>
          <p14:tracePt t="36685" x="3190875" y="1660525"/>
          <p14:tracePt t="36693" x="3190875" y="1631950"/>
          <p14:tracePt t="36701" x="3163888" y="1558925"/>
          <p14:tracePt t="36709" x="3154363" y="1514475"/>
          <p14:tracePt t="36717" x="3144838" y="1477963"/>
          <p14:tracePt t="36725" x="3136900" y="1431925"/>
          <p14:tracePt t="36733" x="3136900" y="1412875"/>
          <p14:tracePt t="36741" x="3117850" y="1385888"/>
          <p14:tracePt t="36749" x="3117850" y="1376363"/>
          <p14:tracePt t="37308" x="3127375" y="1385888"/>
          <p14:tracePt t="37324" x="3136900" y="1395413"/>
          <p14:tracePt t="37340" x="3144838" y="1412875"/>
          <p14:tracePt t="37356" x="3144838" y="1422400"/>
          <p14:tracePt t="37422" x="3144838" y="1431925"/>
          <p14:tracePt t="37436" x="3144838" y="1449388"/>
          <p14:tracePt t="37444" x="3144838" y="1458913"/>
          <p14:tracePt t="37452" x="3144838" y="1468438"/>
          <p14:tracePt t="37460" x="3144838" y="1495425"/>
          <p14:tracePt t="37468" x="3144838" y="1504950"/>
          <p14:tracePt t="37478" x="3144838" y="1514475"/>
          <p14:tracePt t="37484" x="3136900" y="1522413"/>
          <p14:tracePt t="37492" x="3127375" y="1541463"/>
          <p14:tracePt t="37774" x="3127375" y="1550988"/>
          <p14:tracePt t="37780" x="3127375" y="1558925"/>
          <p14:tracePt t="37812" x="3127375" y="1568450"/>
          <p14:tracePt t="37829" x="3127375" y="1577975"/>
          <p14:tracePt t="38117" x="3117850" y="1587500"/>
          <p14:tracePt t="38142" x="3108325" y="1595438"/>
          <p14:tracePt t="38150" x="3100388" y="1604963"/>
          <p14:tracePt t="38158" x="3081338" y="1624013"/>
          <p14:tracePt t="38164" x="3054350" y="1641475"/>
          <p14:tracePt t="38172" x="3035300" y="1651000"/>
          <p14:tracePt t="38180" x="2998788" y="1687513"/>
          <p14:tracePt t="38188" x="2981325" y="1697038"/>
          <p14:tracePt t="38196" x="2925763" y="1731963"/>
          <p14:tracePt t="38204" x="2889250" y="1751013"/>
          <p14:tracePt t="38212" x="2852738" y="1760538"/>
          <p14:tracePt t="38220" x="2825750" y="1804988"/>
          <p14:tracePt t="38228" x="2817813" y="1814513"/>
          <p14:tracePt t="38236" x="2798763" y="1824038"/>
          <p14:tracePt t="38245" x="2789238" y="1833563"/>
          <p14:tracePt t="38253" x="2781300" y="1833563"/>
          <p14:tracePt t="38263" x="2762250" y="1833563"/>
          <p14:tracePt t="38334" x="2752725" y="1833563"/>
          <p14:tracePt t="38342" x="2744788" y="1833563"/>
          <p14:tracePt t="38350" x="2716213" y="1833563"/>
          <p14:tracePt t="38358" x="2698750" y="1833563"/>
          <p14:tracePt t="38374" x="2671763" y="1824038"/>
          <p14:tracePt t="38382" x="2652713" y="1814513"/>
          <p14:tracePt t="38437" x="2635250" y="1814513"/>
          <p14:tracePt t="38447" x="2616200" y="1797050"/>
          <p14:tracePt t="38462" x="2606675" y="1787525"/>
          <p14:tracePt t="38470" x="2589213" y="1778000"/>
          <p14:tracePt t="38478" x="2579688" y="1778000"/>
          <p14:tracePt t="38485" x="2570163" y="1768475"/>
          <p14:tracePt t="38493" x="2533650" y="1741488"/>
          <p14:tracePt t="38501" x="2525713" y="1731963"/>
          <p14:tracePt t="38509" x="2516188" y="1724025"/>
          <p14:tracePt t="38517" x="2506663" y="1704975"/>
          <p14:tracePt t="38525" x="2479675" y="1677988"/>
          <p14:tracePt t="38533" x="2479675" y="1668463"/>
          <p14:tracePt t="38541" x="2470150" y="1651000"/>
          <p14:tracePt t="38549" x="2462213" y="1641475"/>
          <p14:tracePt t="38557" x="2462213" y="1614488"/>
          <p14:tracePt t="38565" x="2443163" y="1595438"/>
          <p14:tracePt t="38573" x="2433638" y="1577975"/>
          <p14:tracePt t="38581" x="2433638" y="1568450"/>
          <p14:tracePt t="38589" x="2433638" y="1558925"/>
          <p14:tracePt t="38597" x="2433638" y="1531938"/>
          <p14:tracePt t="38637" x="2433638" y="1522413"/>
          <p14:tracePt t="38661" x="2433638" y="1514475"/>
          <p14:tracePt t="38669" x="2433638" y="1495425"/>
          <p14:tracePt t="38678" x="2433638" y="1485900"/>
          <p14:tracePt t="38694" x="2443163" y="1458913"/>
          <p14:tracePt t="38701" x="2462213" y="1431925"/>
          <p14:tracePt t="38710" x="2489200" y="1412875"/>
          <p14:tracePt t="38717" x="2516188" y="1395413"/>
          <p14:tracePt t="38725" x="2533650" y="1368425"/>
          <p14:tracePt t="38733" x="2543175" y="1368425"/>
          <p14:tracePt t="38741" x="2552700" y="1339850"/>
          <p14:tracePt t="38749" x="2589213" y="1295400"/>
          <p14:tracePt t="38757" x="2625725" y="1258888"/>
          <p14:tracePt t="38765" x="2652713" y="1231900"/>
          <p14:tracePt t="38773" x="2689225" y="1166813"/>
          <p14:tracePt t="38781" x="2708275" y="1149350"/>
          <p14:tracePt t="38789" x="2744788" y="1112838"/>
          <p14:tracePt t="38797" x="2789238" y="1093788"/>
          <p14:tracePt t="38805" x="2817813" y="1057275"/>
          <p14:tracePt t="38813" x="2835275" y="1039813"/>
          <p14:tracePt t="38821" x="2871788" y="1020763"/>
          <p14:tracePt t="38829" x="2898775" y="993775"/>
          <p14:tracePt t="38837" x="2908300" y="993775"/>
          <p14:tracePt t="38846" x="2935288" y="993775"/>
          <p14:tracePt t="38853" x="2962275" y="993775"/>
          <p14:tracePt t="38863" x="3027363" y="966788"/>
          <p14:tracePt t="38869" x="3081338" y="966788"/>
          <p14:tracePt t="38878" x="3171825" y="966788"/>
          <p14:tracePt t="38885" x="3263900" y="966788"/>
          <p14:tracePt t="38893" x="3354388" y="966788"/>
          <p14:tracePt t="38901" x="3446463" y="966788"/>
          <p14:tracePt t="38910" x="3490913" y="966788"/>
          <p14:tracePt t="38917" x="3500438" y="966788"/>
          <p14:tracePt t="38925" x="3536950" y="966788"/>
          <p14:tracePt t="38933" x="3556000" y="966788"/>
          <p14:tracePt t="38949" x="3563938" y="966788"/>
          <p14:tracePt t="38957" x="3573463" y="966788"/>
          <p14:tracePt t="38981" x="3582988" y="976313"/>
          <p14:tracePt t="39005" x="3582988" y="993775"/>
          <p14:tracePt t="39013" x="3582988" y="1012825"/>
          <p14:tracePt t="39021" x="3573463" y="1039813"/>
          <p14:tracePt t="39029" x="3573463" y="1066800"/>
          <p14:tracePt t="39037" x="3573463" y="1093788"/>
          <p14:tracePt t="39046" x="3563938" y="1139825"/>
          <p14:tracePt t="39053" x="3563938" y="1166813"/>
          <p14:tracePt t="39063" x="3563938" y="1212850"/>
          <p14:tracePt t="39069" x="3563938" y="1239838"/>
          <p14:tracePt t="39078" x="3563938" y="1258888"/>
          <p14:tracePt t="39085" x="3563938" y="1268413"/>
          <p14:tracePt t="39093" x="3563938" y="1276350"/>
          <p14:tracePt t="39101" x="3563938" y="1285875"/>
          <p14:tracePt t="39110" x="3563938" y="1295400"/>
          <p14:tracePt t="39117" x="3546475" y="1312863"/>
          <p14:tracePt t="39125" x="3536950" y="1331913"/>
          <p14:tracePt t="39133" x="3527425" y="1349375"/>
          <p14:tracePt t="39149" x="3527425" y="1376363"/>
          <p14:tracePt t="39157" x="3509963" y="1412875"/>
          <p14:tracePt t="39165" x="3482975" y="1431925"/>
          <p14:tracePt t="39173" x="3473450" y="1449388"/>
          <p14:tracePt t="39181" x="3463925" y="1477963"/>
          <p14:tracePt t="39189" x="3436938" y="1522413"/>
          <p14:tracePt t="39197" x="3427413" y="1541463"/>
          <p14:tracePt t="39205" x="3409950" y="1568450"/>
          <p14:tracePt t="39213" x="3390900" y="1595438"/>
          <p14:tracePt t="39221" x="3373438" y="1624013"/>
          <p14:tracePt t="39229" x="3346450" y="1651000"/>
          <p14:tracePt t="39237" x="3309938" y="1677988"/>
          <p14:tracePt t="39246" x="3300413" y="1697038"/>
          <p14:tracePt t="39253" x="3281363" y="1704975"/>
          <p14:tracePt t="39263" x="3273425" y="1704975"/>
          <p14:tracePt t="39269" x="3236913" y="1731963"/>
          <p14:tracePt t="39278" x="3227388" y="1731963"/>
          <p14:tracePt t="39285" x="3200400" y="1741488"/>
          <p14:tracePt t="39294" x="3171825" y="1760538"/>
          <p14:tracePt t="39301" x="3127375" y="1797050"/>
          <p14:tracePt t="39309" x="3063875" y="1804988"/>
          <p14:tracePt t="39317" x="2990850" y="1833563"/>
          <p14:tracePt t="39325" x="2954338" y="1851025"/>
          <p14:tracePt t="39333" x="2917825" y="1878013"/>
          <p14:tracePt t="39341" x="2871788" y="1897063"/>
          <p14:tracePt t="39349" x="2808288" y="1897063"/>
          <p14:tracePt t="39357" x="2781300" y="1906588"/>
          <p14:tracePt t="39365" x="2725738" y="1906588"/>
          <p14:tracePt t="39373" x="2689225" y="1906588"/>
          <p14:tracePt t="39381" x="2662238" y="1906588"/>
          <p14:tracePt t="39389" x="2643188" y="1906588"/>
          <p14:tracePt t="39397" x="2635250" y="1906588"/>
          <p14:tracePt t="39413" x="2606675" y="1906588"/>
          <p14:tracePt t="39421" x="2598738" y="1897063"/>
          <p14:tracePt t="39429" x="2579688" y="1870075"/>
          <p14:tracePt t="39437" x="2562225" y="1841500"/>
          <p14:tracePt t="39446" x="2543175" y="1814513"/>
          <p14:tracePt t="39453" x="2525713" y="1760538"/>
          <p14:tracePt t="39463" x="2506663" y="1724025"/>
          <p14:tracePt t="39469" x="2498725" y="1697038"/>
          <p14:tracePt t="39478" x="2489200" y="1687513"/>
          <p14:tracePt t="39485" x="2479675" y="1651000"/>
          <p14:tracePt t="39493" x="2470150" y="1631950"/>
          <p14:tracePt t="39501" x="2462213" y="1614488"/>
          <p14:tracePt t="39509" x="2452688" y="1604963"/>
          <p14:tracePt t="39517" x="2452688" y="1577975"/>
          <p14:tracePt t="39525" x="2443163" y="1568450"/>
          <p14:tracePt t="39533" x="2443163" y="1558925"/>
          <p14:tracePt t="39541" x="2433638" y="1550988"/>
          <p14:tracePt t="39549" x="2433638" y="1541463"/>
          <p14:tracePt t="39557" x="2433638" y="1531938"/>
          <p14:tracePt t="39565" x="2433638" y="1514475"/>
          <p14:tracePt t="39573" x="2433638" y="1485900"/>
          <p14:tracePt t="39581" x="2433638" y="1477963"/>
          <p14:tracePt t="39589" x="2433638" y="1449388"/>
          <p14:tracePt t="39597" x="2433638" y="1431925"/>
          <p14:tracePt t="39605" x="2433638" y="1404938"/>
          <p14:tracePt t="39613" x="2433638" y="1395413"/>
          <p14:tracePt t="39621" x="2433638" y="1376363"/>
          <p14:tracePt t="39629" x="2433638" y="1358900"/>
          <p14:tracePt t="39637" x="2433638" y="1331913"/>
          <p14:tracePt t="39646" x="2433638" y="1303338"/>
          <p14:tracePt t="39653" x="2470150" y="1268413"/>
          <p14:tracePt t="39663" x="2489200" y="1239838"/>
          <p14:tracePt t="39669" x="2533650" y="1195388"/>
          <p14:tracePt t="39680" x="2589213" y="1149350"/>
          <p14:tracePt t="39685" x="2635250" y="1112838"/>
          <p14:tracePt t="39693" x="2716213" y="1057275"/>
          <p14:tracePt t="39701" x="2781300" y="1030288"/>
          <p14:tracePt t="39710" x="2825750" y="1003300"/>
          <p14:tracePt t="39717" x="2881313" y="984250"/>
          <p14:tracePt t="39725" x="2898775" y="984250"/>
          <p14:tracePt t="39733" x="2944813" y="976313"/>
          <p14:tracePt t="39741" x="2981325" y="976313"/>
          <p14:tracePt t="39748" x="3017838" y="976313"/>
          <p14:tracePt t="39756" x="3100388" y="976313"/>
          <p14:tracePt t="39764" x="3117850" y="976313"/>
          <p14:tracePt t="39772" x="3136900" y="976313"/>
          <p14:tracePt t="39780" x="3154363" y="976313"/>
          <p14:tracePt t="39788" x="3190875" y="984250"/>
          <p14:tracePt t="39796" x="3208338" y="1003300"/>
          <p14:tracePt t="39804" x="3244850" y="1020763"/>
          <p14:tracePt t="39812" x="3263900" y="1057275"/>
          <p14:tracePt t="39820" x="3273425" y="1066800"/>
          <p14:tracePt t="39828" x="3290888" y="1085850"/>
          <p14:tracePt t="39836" x="3300413" y="1103313"/>
          <p14:tracePt t="39845" x="3309938" y="1103313"/>
          <p14:tracePt t="40054" x="3309938" y="1122363"/>
          <p14:tracePt t="40062" x="3317875" y="1176338"/>
          <p14:tracePt t="40070" x="3354388" y="1258888"/>
          <p14:tracePt t="40078" x="3373438" y="1358900"/>
          <p14:tracePt t="40086" x="3400425" y="1522413"/>
          <p14:tracePt t="40095" x="3436938" y="1704975"/>
          <p14:tracePt t="40101" x="3463925" y="1887538"/>
          <p14:tracePt t="40110" x="3490913" y="2070100"/>
          <p14:tracePt t="40116" x="3509963" y="2197100"/>
          <p14:tracePt t="40125" x="3536950" y="2352675"/>
          <p14:tracePt t="40133" x="3563938" y="2481263"/>
          <p14:tracePt t="40141" x="3563938" y="2608263"/>
          <p14:tracePt t="40149" x="3563938" y="2698750"/>
          <p14:tracePt t="40157" x="3563938" y="2808288"/>
          <p14:tracePt t="40165" x="3546475" y="2909888"/>
          <p14:tracePt t="40173" x="3536950" y="3000375"/>
          <p14:tracePt t="40181" x="3500438" y="3063875"/>
          <p14:tracePt t="40189" x="3482975" y="3119438"/>
          <p14:tracePt t="40196" x="3446463" y="3173413"/>
          <p14:tracePt t="40204" x="3436938" y="3192463"/>
          <p14:tracePt t="40212" x="3427413" y="3219450"/>
          <p14:tracePt t="40221" x="3419475" y="3236913"/>
          <p14:tracePt t="40228" x="3400425" y="3255963"/>
          <p14:tracePt t="40237" x="3382963" y="3273425"/>
          <p14:tracePt t="40245" x="3373438" y="3292475"/>
          <p14:tracePt t="40253" x="3327400" y="3328988"/>
          <p14:tracePt t="40262" x="3309938" y="3355975"/>
          <p14:tracePt t="40269" x="3273425" y="3392488"/>
          <p14:tracePt t="40278" x="3227388" y="3438525"/>
          <p14:tracePt t="40285" x="3154363" y="3511550"/>
          <p14:tracePt t="40292" x="3108325" y="3548063"/>
          <p14:tracePt t="40301" x="3063875" y="3611563"/>
          <p14:tracePt t="40309" x="3008313" y="3675063"/>
          <p14:tracePt t="40317" x="2971800" y="3721100"/>
          <p14:tracePt t="40327" x="2954338" y="3757613"/>
          <p14:tracePt t="40332" x="2925763" y="3784600"/>
          <p14:tracePt t="40340" x="2917825" y="3803650"/>
          <p14:tracePt t="40348" x="2908300" y="3811588"/>
          <p14:tracePt t="40470" x="2908300" y="3821113"/>
          <p14:tracePt t="40477" x="2898775" y="3821113"/>
          <p14:tracePt t="40484" x="2881313" y="3821113"/>
          <p14:tracePt t="40493" x="2852738" y="3857625"/>
          <p14:tracePt t="40500" x="2825750" y="3867150"/>
          <p14:tracePt t="40509" x="2825750" y="3875088"/>
          <p14:tracePt t="40516" x="2808288" y="3875088"/>
          <p14:tracePt t="40598" x="2789238" y="3875088"/>
          <p14:tracePt t="40606" x="2781300" y="3840163"/>
          <p14:tracePt t="40612" x="2771775" y="3811588"/>
          <p14:tracePt t="40620" x="2735263" y="3757613"/>
          <p14:tracePt t="40628" x="2708275" y="3711575"/>
          <p14:tracePt t="40637" x="2679700" y="3648075"/>
          <p14:tracePt t="40645" x="2643188" y="3584575"/>
          <p14:tracePt t="40652" x="2606675" y="3519488"/>
          <p14:tracePt t="40660" x="2598738" y="3475038"/>
          <p14:tracePt t="40668" x="2598738" y="3446463"/>
          <p14:tracePt t="40677" x="2589213" y="3411538"/>
          <p14:tracePt t="40684" x="2589213" y="3402013"/>
          <p14:tracePt t="40692" x="2589213" y="3365500"/>
          <p14:tracePt t="40701" x="2589213" y="3346450"/>
          <p14:tracePt t="40709" x="2589213" y="3338513"/>
          <p14:tracePt t="40717" x="2589213" y="3309938"/>
          <p14:tracePt t="40725" x="2606675" y="3292475"/>
          <p14:tracePt t="40733" x="2625725" y="3282950"/>
          <p14:tracePt t="40741" x="2689225" y="3236913"/>
          <p14:tracePt t="40749" x="2716213" y="3228975"/>
          <p14:tracePt t="40757" x="2771775" y="3192463"/>
          <p14:tracePt t="40764" x="2789238" y="3192463"/>
          <p14:tracePt t="40772" x="2844800" y="3173413"/>
          <p14:tracePt t="40780" x="2962275" y="3163888"/>
          <p14:tracePt t="40788" x="3035300" y="3163888"/>
          <p14:tracePt t="40796" x="3108325" y="3163888"/>
          <p14:tracePt t="40804" x="3200400" y="3163888"/>
          <p14:tracePt t="40812" x="3254375" y="3163888"/>
          <p14:tracePt t="40820" x="3309938" y="3163888"/>
          <p14:tracePt t="40828" x="3346450" y="3163888"/>
          <p14:tracePt t="40837" x="3382963" y="3163888"/>
          <p14:tracePt t="40846" x="3409950" y="3163888"/>
          <p14:tracePt t="40853" x="3427413" y="3163888"/>
          <p14:tracePt t="40863" x="3436938" y="3163888"/>
          <p14:tracePt t="40869" x="3455988" y="3163888"/>
          <p14:tracePt t="40910" x="3463925" y="3163888"/>
          <p14:tracePt t="40917" x="3473450" y="3163888"/>
          <p14:tracePt t="40926" x="3473450" y="3182938"/>
          <p14:tracePt t="40934" x="3490913" y="3209925"/>
          <p14:tracePt t="40945" x="3490913" y="3228975"/>
          <p14:tracePt t="40949" x="3509963" y="3255963"/>
          <p14:tracePt t="40957" x="3509963" y="3282950"/>
          <p14:tracePt t="40965" x="3509963" y="3328988"/>
          <p14:tracePt t="40973" x="3509963" y="3355975"/>
          <p14:tracePt t="40980" x="3509963" y="3402013"/>
          <p14:tracePt t="40989" x="3509963" y="3429000"/>
          <p14:tracePt t="40996" x="3482975" y="3482975"/>
          <p14:tracePt t="41005" x="3446463" y="3529013"/>
          <p14:tracePt t="41012" x="3427413" y="3565525"/>
          <p14:tracePt t="41021" x="3390900" y="3592513"/>
          <p14:tracePt t="41029" x="3373438" y="3611563"/>
          <p14:tracePt t="41037" x="3346450" y="3648075"/>
          <p14:tracePt t="41045" x="3327400" y="3665538"/>
          <p14:tracePt t="41053" x="3290888" y="3694113"/>
          <p14:tracePt t="41062" x="3263900" y="3721100"/>
          <p14:tracePt t="41069" x="3217863" y="3748088"/>
          <p14:tracePt t="41078" x="3190875" y="3757613"/>
          <p14:tracePt t="41084" x="3181350" y="3767138"/>
          <p14:tracePt t="41092" x="3154363" y="3775075"/>
          <p14:tracePt t="41100" x="3136900" y="3784600"/>
          <p14:tracePt t="41108" x="3100388" y="3811588"/>
          <p14:tracePt t="41116" x="3081338" y="3821113"/>
          <p14:tracePt t="41124" x="3027363" y="3830638"/>
          <p14:tracePt t="41132" x="2981325" y="3848100"/>
          <p14:tracePt t="41140" x="2944813" y="3857625"/>
          <p14:tracePt t="41148" x="2898775" y="3875088"/>
          <p14:tracePt t="41157" x="2871788" y="3875088"/>
          <p14:tracePt t="41165" x="2844800" y="3875088"/>
          <p14:tracePt t="41173" x="2825750" y="3875088"/>
          <p14:tracePt t="41180" x="2781300" y="3875088"/>
          <p14:tracePt t="41189" x="2744788" y="3875088"/>
          <p14:tracePt t="41196" x="2708275" y="3875088"/>
          <p14:tracePt t="41205" x="2679700" y="3875088"/>
          <p14:tracePt t="41212" x="2652713" y="3875088"/>
          <p14:tracePt t="41221" x="2643188" y="3875088"/>
          <p14:tracePt t="41228" x="2635250" y="3875088"/>
          <p14:tracePt t="41237" x="2606675" y="3857625"/>
          <p14:tracePt t="41244" x="2598738" y="3848100"/>
          <p14:tracePt t="41253" x="2598738" y="3840163"/>
          <p14:tracePt t="41261" x="2589213" y="3811588"/>
          <p14:tracePt t="41269" x="2579688" y="3784600"/>
          <p14:tracePt t="41278" x="2579688" y="3767138"/>
          <p14:tracePt t="41285" x="2579688" y="3721100"/>
          <p14:tracePt t="41293" x="2579688" y="3702050"/>
          <p14:tracePt t="41301" x="2562225" y="3665538"/>
          <p14:tracePt t="41309" x="2552700" y="3629025"/>
          <p14:tracePt t="41317" x="2552700" y="3602038"/>
          <p14:tracePt t="41326" x="2552700" y="3584575"/>
          <p14:tracePt t="41333" x="2552700" y="3565525"/>
          <p14:tracePt t="41341" x="2552700" y="3538538"/>
          <p14:tracePt t="41349" x="2552700" y="3529013"/>
          <p14:tracePt t="41357" x="2552700" y="3519488"/>
          <p14:tracePt t="41365" x="2552700" y="3502025"/>
          <p14:tracePt t="41373" x="2552700" y="3492500"/>
          <p14:tracePt t="41381" x="2552700" y="3475038"/>
          <p14:tracePt t="41389" x="2552700" y="3446463"/>
          <p14:tracePt t="41397" x="2562225" y="3429000"/>
          <p14:tracePt t="41405" x="2570163" y="3419475"/>
          <p14:tracePt t="41413" x="2589213" y="3392488"/>
          <p14:tracePt t="41421" x="2606675" y="3375025"/>
          <p14:tracePt t="41431" x="2635250" y="3338513"/>
          <p14:tracePt t="41437" x="2652713" y="3328988"/>
          <p14:tracePt t="41449" x="2708275" y="3309938"/>
          <p14:tracePt t="41453" x="2752725" y="3273425"/>
          <p14:tracePt t="41465" x="2817813" y="3246438"/>
          <p14:tracePt t="41469" x="2835275" y="3228975"/>
          <p14:tracePt t="41477" x="2862263" y="3209925"/>
          <p14:tracePt t="41485" x="2908300" y="3182938"/>
          <p14:tracePt t="41493" x="2944813" y="3173413"/>
          <p14:tracePt t="41501" x="2998788" y="3155950"/>
          <p14:tracePt t="41510" x="3035300" y="3155950"/>
          <p14:tracePt t="41517" x="3081338" y="3155950"/>
          <p14:tracePt t="41526" x="3100388" y="3155950"/>
          <p14:tracePt t="41533" x="3127375" y="3127375"/>
          <p14:tracePt t="41541" x="3171825" y="3127375"/>
          <p14:tracePt t="41549" x="3190875" y="3127375"/>
          <p14:tracePt t="41557" x="3227388" y="3127375"/>
          <p14:tracePt t="41565" x="3244850" y="3127375"/>
          <p14:tracePt t="41573" x="3263900" y="3127375"/>
          <p14:tracePt t="41589" x="3281363" y="3127375"/>
          <p14:tracePt t="41597" x="3281363" y="3136900"/>
          <p14:tracePt t="41605" x="3290888" y="3155950"/>
          <p14:tracePt t="41613" x="3300413" y="3173413"/>
          <p14:tracePt t="41621" x="3300413" y="3182938"/>
          <p14:tracePt t="41629" x="3317875" y="3219450"/>
          <p14:tracePt t="41646" x="3317875" y="3228975"/>
          <p14:tracePt t="41653" x="3317875" y="3246438"/>
          <p14:tracePt t="41663" x="3317875" y="3255963"/>
          <p14:tracePt t="41669" x="3317875" y="3273425"/>
          <p14:tracePt t="41680" x="3317875" y="3309938"/>
          <p14:tracePt t="41685" x="3317875" y="3328988"/>
          <p14:tracePt t="41693" x="3317875" y="3355975"/>
          <p14:tracePt t="41701" x="3290888" y="3402013"/>
          <p14:tracePt t="41710" x="3273425" y="3419475"/>
          <p14:tracePt t="41717" x="3254375" y="3455988"/>
          <p14:tracePt t="41727" x="3244850" y="3465513"/>
          <p14:tracePt t="41733" x="3236913" y="3465513"/>
          <p14:tracePt t="41741" x="3227388" y="3475038"/>
          <p14:tracePt t="41749" x="3217863" y="3482975"/>
          <p14:tracePt t="41757" x="3217863" y="3492500"/>
          <p14:tracePt t="41765" x="3208338" y="3502025"/>
          <p14:tracePt t="41789" x="3200400" y="3511550"/>
          <p14:tracePt t="42022" x="3163888" y="3529013"/>
          <p14:tracePt t="42028" x="3127375" y="3548063"/>
          <p14:tracePt t="42036" x="3090863" y="3565525"/>
          <p14:tracePt t="42044" x="3071813" y="3575050"/>
          <p14:tracePt t="42052" x="3035300" y="3602038"/>
          <p14:tracePt t="42060" x="3017838" y="3602038"/>
          <p14:tracePt t="42068" x="2990850" y="3611563"/>
          <p14:tracePt t="42077" x="2981325" y="3621088"/>
          <p14:tracePt t="42084" x="2971800" y="3621088"/>
          <p14:tracePt t="42093" x="2962275" y="3621088"/>
          <p14:tracePt t="42100" x="2962275" y="3629025"/>
          <p14:tracePt t="42414" x="2954338" y="3629025"/>
          <p14:tracePt t="42421" x="2917825" y="3629025"/>
          <p14:tracePt t="42428" x="2898775" y="3629025"/>
          <p14:tracePt t="42436" x="2852738" y="3665538"/>
          <p14:tracePt t="42445" x="2835275" y="3675063"/>
          <p14:tracePt t="42453" x="2825750" y="3684588"/>
          <p14:tracePt t="42465" x="2798763" y="3702050"/>
          <p14:tracePt t="42742" x="2798763" y="3694113"/>
          <p14:tracePt t="42750" x="2798763" y="3684588"/>
          <p14:tracePt t="42758" x="2808288" y="3675063"/>
          <p14:tracePt t="42765" x="2808288" y="3657600"/>
          <p14:tracePt t="42774" x="2808288" y="3648075"/>
          <p14:tracePt t="42782" x="2817813" y="3611563"/>
          <p14:tracePt t="42790" x="2817813" y="3602038"/>
          <p14:tracePt t="42797" x="2825750" y="3584575"/>
          <p14:tracePt t="42805" x="2825750" y="3556000"/>
          <p14:tracePt t="42813" x="2844800" y="3538538"/>
          <p14:tracePt t="42830" x="2852738" y="3519488"/>
          <p14:tracePt t="42846" x="2852738" y="3511550"/>
          <p14:tracePt t="43094" x="2881313" y="3482975"/>
          <p14:tracePt t="43101" x="2925763" y="3446463"/>
          <p14:tracePt t="43109" x="2954338" y="3438525"/>
          <p14:tracePt t="43118" x="3017838" y="3392488"/>
          <p14:tracePt t="43128" x="3044825" y="3382963"/>
          <p14:tracePt t="43133" x="3090863" y="3355975"/>
          <p14:tracePt t="43141" x="3127375" y="3328988"/>
          <p14:tracePt t="43149" x="3208338" y="3273425"/>
          <p14:tracePt t="43157" x="3273425" y="3219450"/>
          <p14:tracePt t="43165" x="3336925" y="3163888"/>
          <p14:tracePt t="43173" x="3382963" y="3119438"/>
          <p14:tracePt t="43181" x="3436938" y="3054350"/>
          <p14:tracePt t="43189" x="3473450" y="3017838"/>
          <p14:tracePt t="43197" x="3519488" y="2954338"/>
          <p14:tracePt t="43205" x="3527425" y="2936875"/>
          <p14:tracePt t="43213" x="3527425" y="2917825"/>
          <p14:tracePt t="43221" x="3556000" y="2890838"/>
          <p14:tracePt t="43229" x="3563938" y="2873375"/>
          <p14:tracePt t="43237" x="3563938" y="2854325"/>
          <p14:tracePt t="43246" x="3563938" y="2836863"/>
          <p14:tracePt t="43253" x="3563938" y="2817813"/>
          <p14:tracePt t="43263" x="3563938" y="2790825"/>
          <p14:tracePt t="43269" x="3563938" y="2763838"/>
          <p14:tracePt t="43279" x="3563938" y="2727325"/>
          <p14:tracePt t="43285" x="3563938" y="2690813"/>
          <p14:tracePt t="43293" x="3563938" y="2662238"/>
          <p14:tracePt t="43301" x="3563938" y="2608263"/>
          <p14:tracePt t="43309" x="3563938" y="2562225"/>
          <p14:tracePt t="43317" x="3563938" y="2508250"/>
          <p14:tracePt t="43326" x="3546475" y="2481263"/>
          <p14:tracePt t="43333" x="3536950" y="2435225"/>
          <p14:tracePt t="43341" x="3527425" y="2408238"/>
          <p14:tracePt t="43349" x="3527425" y="2362200"/>
          <p14:tracePt t="43357" x="3509963" y="2335213"/>
          <p14:tracePt t="43364" x="3500438" y="2306638"/>
          <p14:tracePt t="43372" x="3490913" y="2252663"/>
          <p14:tracePt t="43380" x="3482975" y="2216150"/>
          <p14:tracePt t="43388" x="3482975" y="2189163"/>
          <p14:tracePt t="43396" x="3455988" y="2160588"/>
          <p14:tracePt t="43404" x="3436938" y="2116138"/>
          <p14:tracePt t="43412" x="3436938" y="2106613"/>
          <p14:tracePt t="43420" x="3427413" y="2079625"/>
          <p14:tracePt t="43428" x="3427413" y="2060575"/>
          <p14:tracePt t="43436" x="3409950" y="2043113"/>
          <p14:tracePt t="43445" x="3409950" y="2006600"/>
          <p14:tracePt t="43453" x="3400425" y="1987550"/>
          <p14:tracePt t="43461" x="3400425" y="1943100"/>
          <p14:tracePt t="43469" x="3400425" y="1906588"/>
          <p14:tracePt t="43479" x="3390900" y="1870075"/>
          <p14:tracePt t="43485" x="3390900" y="1814513"/>
          <p14:tracePt t="43493" x="3382963" y="1787525"/>
          <p14:tracePt t="43501" x="3382963" y="1741488"/>
          <p14:tracePt t="43509" x="3354388" y="1687513"/>
          <p14:tracePt t="43517" x="3346450" y="1668463"/>
          <p14:tracePt t="43525" x="3346450" y="1641475"/>
          <p14:tracePt t="43533" x="3336925" y="1614488"/>
          <p14:tracePt t="43541" x="3327400" y="1604963"/>
          <p14:tracePt t="44686" x="3327400" y="1595438"/>
          <p14:tracePt t="44726" x="3317875" y="1587500"/>
          <p14:tracePt t="44733" x="3309938" y="1587500"/>
          <p14:tracePt t="44741" x="3300413" y="1587500"/>
          <p14:tracePt t="44750" x="3263900" y="1587500"/>
          <p14:tracePt t="44758" x="3227388" y="1595438"/>
          <p14:tracePt t="44765" x="3190875" y="1614488"/>
          <p14:tracePt t="44774" x="3171825" y="1624013"/>
          <p14:tracePt t="44782" x="3154363" y="1624013"/>
          <p14:tracePt t="44790" x="3144838" y="1624013"/>
          <p14:tracePt t="44886" x="3136900" y="1624013"/>
          <p14:tracePt t="45094" x="3127375" y="1624013"/>
          <p14:tracePt t="45102" x="3117850" y="1624013"/>
          <p14:tracePt t="45108" x="3108325" y="1624013"/>
          <p14:tracePt t="45116" x="3071813" y="1624013"/>
          <p14:tracePt t="45125" x="3044825" y="1624013"/>
          <p14:tracePt t="45132" x="3027363" y="1624013"/>
          <p14:tracePt t="45140" x="3017838" y="1624013"/>
          <p14:tracePt t="45148" x="2990850" y="1624013"/>
          <p14:tracePt t="45156" x="2971800" y="1651000"/>
          <p14:tracePt t="45164" x="2954338" y="1651000"/>
          <p14:tracePt t="45172" x="2935288" y="1660525"/>
          <p14:tracePt t="45180" x="2908300" y="1668463"/>
          <p14:tracePt t="45188" x="2889250" y="1677988"/>
          <p14:tracePt t="45196" x="2881313" y="1677988"/>
          <p14:tracePt t="45205" x="2852738" y="1677988"/>
          <p14:tracePt t="45212" x="2835275" y="1687513"/>
          <p14:tracePt t="45220" x="2825750" y="1697038"/>
          <p14:tracePt t="45228" x="2808288" y="1704975"/>
          <p14:tracePt t="45302" x="2798763" y="1704975"/>
          <p14:tracePt t="45309" x="2781300" y="1704975"/>
          <p14:tracePt t="45316" x="2752725" y="1714500"/>
          <p14:tracePt t="45326" x="2725738" y="1714500"/>
          <p14:tracePt t="45332" x="2716213" y="1714500"/>
          <p14:tracePt t="45340" x="2716213" y="1724025"/>
          <p14:tracePt t="45348" x="2708275" y="1731963"/>
          <p14:tracePt t="45406" x="2689225" y="1731963"/>
          <p14:tracePt t="45413" x="2671763" y="1741488"/>
          <p14:tracePt t="45421" x="2635250" y="1760538"/>
          <p14:tracePt t="45431" x="2598738" y="1787525"/>
          <p14:tracePt t="45437" x="2562225" y="1797050"/>
          <p14:tracePt t="45449" x="2533650" y="1804988"/>
          <p14:tracePt t="45453" x="2516188" y="1804988"/>
          <p14:tracePt t="45463" x="2506663" y="1814513"/>
          <p14:tracePt t="45590" x="2506663" y="1804988"/>
          <p14:tracePt t="45606" x="2506663" y="1787525"/>
          <p14:tracePt t="45613" x="2516188" y="1778000"/>
          <p14:tracePt t="45629" x="2525713" y="1760538"/>
          <p14:tracePt t="45646" x="2525713" y="1751013"/>
          <p14:tracePt t="45669" x="2525713" y="1741488"/>
          <p14:tracePt t="45709" x="2525713" y="1724025"/>
          <p14:tracePt t="45725" x="2525713" y="1714500"/>
          <p14:tracePt t="45749" x="2525713" y="1704975"/>
          <p14:tracePt t="45765" x="2525713" y="1697038"/>
          <p14:tracePt t="45781" x="2525713" y="1677988"/>
          <p14:tracePt t="45805" x="2525713" y="1668463"/>
          <p14:tracePt t="45821" x="2525713" y="1660525"/>
          <p14:tracePt t="45837" x="2525713" y="1641475"/>
          <p14:tracePt t="45861" x="2525713" y="1631950"/>
          <p14:tracePt t="45946" x="2525713" y="1624013"/>
          <p14:tracePt t="45965" x="2525713" y="1604963"/>
          <p14:tracePt t="45982" x="2525713" y="1595438"/>
          <p14:tracePt t="45989" x="2525713" y="1587500"/>
          <p14:tracePt t="46013" x="2525713" y="1577975"/>
          <p14:tracePt t="46037" x="2533650" y="1568450"/>
          <p14:tracePt t="46053" x="2533650" y="1558925"/>
          <p14:tracePt t="46470" x="2525713" y="1558925"/>
          <p14:tracePt t="46477" x="2498725" y="1595438"/>
          <p14:tracePt t="46485" x="2479675" y="1614488"/>
          <p14:tracePt t="46493" x="2452688" y="1631950"/>
          <p14:tracePt t="46501" x="2443163" y="1651000"/>
          <p14:tracePt t="46510" x="2433638" y="1668463"/>
          <p14:tracePt t="46517" x="2425700" y="1704975"/>
          <p14:tracePt t="46527" x="2416175" y="1731963"/>
          <p14:tracePt t="46533" x="2416175" y="1741488"/>
          <p14:tracePt t="46541" x="2416175" y="1751013"/>
          <p14:tracePt t="46557" x="2416175" y="1778000"/>
          <p14:tracePt t="46573" x="2416175" y="1787525"/>
          <p14:tracePt t="46581" x="2416175" y="1797050"/>
          <p14:tracePt t="46597" x="2416175" y="1814513"/>
          <p14:tracePt t="46766" x="2416175" y="1824038"/>
          <p14:tracePt t="46774" x="2433638" y="1824038"/>
          <p14:tracePt t="46781" x="2462213" y="1824038"/>
          <p14:tracePt t="46790" x="2479675" y="1824038"/>
          <p14:tracePt t="46798" x="2533650" y="1814513"/>
          <p14:tracePt t="46806" x="2598738" y="1804988"/>
          <p14:tracePt t="46814" x="2635250" y="1804988"/>
          <p14:tracePt t="46822" x="2689225" y="1797050"/>
          <p14:tracePt t="46831" x="2752725" y="1768475"/>
          <p14:tracePt t="46837" x="2798763" y="1760538"/>
          <p14:tracePt t="46846" x="2817813" y="1751013"/>
          <p14:tracePt t="46853" x="2871788" y="1724025"/>
          <p14:tracePt t="46862" x="2898775" y="1704975"/>
          <p14:tracePt t="46869" x="2917825" y="1697038"/>
          <p14:tracePt t="46885" x="2962275" y="1677988"/>
          <p14:tracePt t="46895" x="2971800" y="1668463"/>
          <p14:tracePt t="47094" x="2981325" y="1660525"/>
          <p14:tracePt t="47100" x="2981325" y="1651000"/>
          <p14:tracePt t="47108" x="2962275" y="1641475"/>
          <p14:tracePt t="47125" x="2944813" y="1624013"/>
          <p14:tracePt t="47132" x="2925763" y="1604963"/>
          <p14:tracePt t="47140" x="2917825" y="1595438"/>
          <p14:tracePt t="47148" x="2898775" y="1577975"/>
          <p14:tracePt t="47156" x="2889250" y="1558925"/>
          <p14:tracePt t="47164" x="2871788" y="1541463"/>
          <p14:tracePt t="47172" x="2871788" y="1522413"/>
          <p14:tracePt t="47180" x="2862263" y="1514475"/>
          <p14:tracePt t="47188" x="2862263" y="1485900"/>
          <p14:tracePt t="47204" x="2862263" y="1458913"/>
          <p14:tracePt t="47212" x="2862263" y="1441450"/>
          <p14:tracePt t="47221" x="2862263" y="1412875"/>
          <p14:tracePt t="47228" x="2862263" y="1395413"/>
          <p14:tracePt t="47237" x="2862263" y="1349375"/>
          <p14:tracePt t="47244" x="2862263" y="1322388"/>
          <p14:tracePt t="47253" x="2881313" y="1276350"/>
          <p14:tracePt t="47262" x="2889250" y="1258888"/>
          <p14:tracePt t="47269" x="2944813" y="1195388"/>
          <p14:tracePt t="47279" x="2981325" y="1166813"/>
          <p14:tracePt t="47285" x="3044825" y="1112838"/>
          <p14:tracePt t="47294" x="3108325" y="1085850"/>
          <p14:tracePt t="47301" x="3190875" y="1049338"/>
          <p14:tracePt t="47310" x="3263900" y="1020763"/>
          <p14:tracePt t="47317" x="3317875" y="1020763"/>
          <p14:tracePt t="47326" x="3419475" y="1020763"/>
          <p14:tracePt t="47333" x="3446463" y="1020763"/>
          <p14:tracePt t="47341" x="3500438" y="1020763"/>
          <p14:tracePt t="47349" x="3546475" y="1039813"/>
          <p14:tracePt t="47357" x="3563938" y="1057275"/>
          <p14:tracePt t="47365" x="3600450" y="1112838"/>
          <p14:tracePt t="47373" x="3609975" y="1158875"/>
          <p14:tracePt t="47381" x="3619500" y="1195388"/>
          <p14:tracePt t="47389" x="3636963" y="1231900"/>
          <p14:tracePt t="47397" x="3636963" y="1268413"/>
          <p14:tracePt t="47405" x="3636963" y="1312863"/>
          <p14:tracePt t="47413" x="3636963" y="1331913"/>
          <p14:tracePt t="47421" x="3646488" y="1358900"/>
          <p14:tracePt t="47429" x="3646488" y="1376363"/>
          <p14:tracePt t="47437" x="3646488" y="1404938"/>
          <p14:tracePt t="47445" x="3646488" y="1412875"/>
          <p14:tracePt t="47453" x="3646488" y="1422400"/>
          <p14:tracePt t="47462" x="3646488" y="1441450"/>
          <p14:tracePt t="47468" x="3646488" y="1458913"/>
          <p14:tracePt t="47477" x="3636963" y="1468438"/>
          <p14:tracePt t="47485" x="3619500" y="1495425"/>
          <p14:tracePt t="47494" x="3592513" y="1522413"/>
          <p14:tracePt t="47500" x="3546475" y="1558925"/>
          <p14:tracePt t="47508" x="3482975" y="1587500"/>
          <p14:tracePt t="47516" x="3419475" y="1624013"/>
          <p14:tracePt t="47525" x="3373438" y="1631950"/>
          <p14:tracePt t="47532" x="3317875" y="1641475"/>
          <p14:tracePt t="47541" x="3236913" y="1668463"/>
          <p14:tracePt t="47549" x="3200400" y="1677988"/>
          <p14:tracePt t="47556" x="3163888" y="1677988"/>
          <p14:tracePt t="47564" x="3136900" y="1687513"/>
          <p14:tracePt t="47572" x="3117850" y="1687513"/>
          <p14:tracePt t="47581" x="3100388" y="1687513"/>
          <p14:tracePt t="47588" x="3090863" y="1687513"/>
          <p14:tracePt t="47710" x="3090863" y="1697038"/>
          <p14:tracePt t="47716" x="3090863" y="1714500"/>
          <p14:tracePt t="47725" x="3090863" y="1760538"/>
          <p14:tracePt t="47732" x="3090863" y="1787525"/>
          <p14:tracePt t="47740" x="3090863" y="1824038"/>
          <p14:tracePt t="47748" x="3090863" y="1870075"/>
          <p14:tracePt t="47756" x="3063875" y="1914525"/>
          <p14:tracePt t="47764" x="3044825" y="1943100"/>
          <p14:tracePt t="47772" x="3035300" y="1970088"/>
          <p14:tracePt t="47780" x="3027363" y="1987550"/>
          <p14:tracePt t="47789" x="3017838" y="2024063"/>
          <p14:tracePt t="47796" x="3017838" y="2033588"/>
          <p14:tracePt t="47805" x="3008313" y="2070100"/>
          <p14:tracePt t="47812" x="2998788" y="2079625"/>
          <p14:tracePt t="47886" x="2990850" y="2089150"/>
          <p14:tracePt t="47900" x="2990850" y="2097088"/>
          <p14:tracePt t="47909" x="2990850" y="2116138"/>
          <p14:tracePt t="47916" x="2981325" y="2125663"/>
          <p14:tracePt t="47934" x="2954338" y="2143125"/>
          <p14:tracePt t="47949" x="2954338" y="2152650"/>
          <p14:tracePt t="47957" x="2944813" y="2160588"/>
          <p14:tracePt t="47965" x="2935288" y="2160588"/>
          <p14:tracePt t="47973" x="2925763" y="2179638"/>
          <p14:tracePt t="47981" x="2898775" y="2216150"/>
          <p14:tracePt t="47989" x="2881313" y="2233613"/>
          <p14:tracePt t="47997" x="2844800" y="2262188"/>
          <p14:tracePt t="48005" x="2825750" y="2306638"/>
          <p14:tracePt t="48012" x="2808288" y="2343150"/>
          <p14:tracePt t="48021" x="2798763" y="2371725"/>
          <p14:tracePt t="48028" x="2771775" y="2416175"/>
          <p14:tracePt t="48037" x="2744788" y="2471738"/>
          <p14:tracePt t="48045" x="2735263" y="2517775"/>
          <p14:tracePt t="48053" x="2725738" y="2581275"/>
          <p14:tracePt t="48061" x="2725738" y="2617788"/>
          <p14:tracePt t="48069" x="2725738" y="2671763"/>
          <p14:tracePt t="48078" x="2725738" y="2698750"/>
          <p14:tracePt t="48085" x="2725738" y="2744788"/>
          <p14:tracePt t="48094" x="2735263" y="2790825"/>
          <p14:tracePt t="48101" x="2762250" y="2827338"/>
          <p14:tracePt t="48109" x="2817813" y="2900363"/>
          <p14:tracePt t="48117" x="2862263" y="2946400"/>
          <p14:tracePt t="48125" x="2889250" y="2990850"/>
          <p14:tracePt t="48133" x="2898775" y="3036888"/>
          <p14:tracePt t="48141" x="2917825" y="3090863"/>
          <p14:tracePt t="48149" x="2935288" y="3173413"/>
          <p14:tracePt t="48157" x="2935288" y="3228975"/>
          <p14:tracePt t="48165" x="2935288" y="3282950"/>
          <p14:tracePt t="48173" x="2935288" y="3328988"/>
          <p14:tracePt t="48181" x="2935288" y="3382963"/>
          <p14:tracePt t="48189" x="2935288" y="3419475"/>
          <p14:tracePt t="48197" x="2935288" y="3475038"/>
          <p14:tracePt t="48205" x="2925763" y="3492500"/>
          <p14:tracePt t="48212" x="2925763" y="3529013"/>
          <p14:tracePt t="48221" x="2908300" y="3565525"/>
          <p14:tracePt t="48228" x="2889250" y="3602038"/>
          <p14:tracePt t="48237" x="2871788" y="3621088"/>
          <p14:tracePt t="48244" x="2871788" y="3648075"/>
          <p14:tracePt t="48252" x="2862263" y="3665538"/>
          <p14:tracePt t="48260" x="2862263" y="3684588"/>
          <p14:tracePt t="48268" x="2862263" y="3694113"/>
          <p14:tracePt t="48277" x="2862263" y="3711575"/>
          <p14:tracePt t="48294" x="2862263" y="3721100"/>
          <p14:tracePt t="48309" x="2862263" y="3730625"/>
          <p14:tracePt t="48326" x="2852738" y="3738563"/>
          <p14:tracePt t="48333" x="2852738" y="3748088"/>
          <p14:tracePt t="48349" x="2844800" y="3757613"/>
          <p14:tracePt t="48686" x="2825750" y="3748088"/>
          <p14:tracePt t="48694" x="2825750" y="3730625"/>
          <p14:tracePt t="48702" x="2817813" y="3711575"/>
          <p14:tracePt t="48711" x="2808288" y="3684588"/>
          <p14:tracePt t="48717" x="2789238" y="3657600"/>
          <p14:tracePt t="48725" x="2781300" y="3657600"/>
          <p14:tracePt t="48741" x="2771775" y="3648075"/>
          <p14:tracePt t="48806" x="2762250" y="3648075"/>
          <p14:tracePt t="48830" x="2752725" y="3648075"/>
          <p14:tracePt t="48862" x="2744788" y="3648075"/>
          <p14:tracePt t="48877" x="2735263" y="3648075"/>
          <p14:tracePt t="48884" x="2725738" y="3648075"/>
          <p14:tracePt t="48893" x="2716213" y="3648075"/>
          <p14:tracePt t="48900" x="2708275" y="3648075"/>
          <p14:tracePt t="48998" x="2689225" y="3648075"/>
          <p14:tracePt t="49006" x="2671763" y="3657600"/>
          <p14:tracePt t="49014" x="2662238" y="3665538"/>
          <p14:tracePt t="49032" x="2652713" y="3665538"/>
          <p14:tracePt t="49038" x="2635250" y="3675063"/>
          <p14:tracePt t="49049" x="2625725" y="3675063"/>
          <p14:tracePt t="49053" x="2606675" y="3684588"/>
          <p14:tracePt t="49069" x="2589213" y="3684588"/>
          <p14:tracePt t="49079" x="2589213" y="3694113"/>
          <p14:tracePt t="49117" x="2579688" y="3702050"/>
          <p14:tracePt t="49206" x="2579688" y="3694113"/>
          <p14:tracePt t="49214" x="2579688" y="3665538"/>
          <p14:tracePt t="49222" x="2579688" y="3648075"/>
          <p14:tracePt t="49232" x="2579688" y="3629025"/>
          <p14:tracePt t="49238" x="2579688" y="3602038"/>
          <p14:tracePt t="49249" x="2589213" y="3556000"/>
          <p14:tracePt t="49253" x="2598738" y="3519488"/>
          <p14:tracePt t="49261" x="2606675" y="3492500"/>
          <p14:tracePt t="49269" x="2606675" y="3455988"/>
          <p14:tracePt t="49278" x="2625725" y="3429000"/>
          <p14:tracePt t="49285" x="2635250" y="3411538"/>
          <p14:tracePt t="49295" x="2635250" y="3402013"/>
          <p14:tracePt t="49301" x="2635250" y="3375025"/>
          <p14:tracePt t="49309" x="2643188" y="3355975"/>
          <p14:tracePt t="49317" x="2662238" y="3338513"/>
          <p14:tracePt t="49325" x="2662238" y="3328988"/>
          <p14:tracePt t="49333" x="2671763" y="3319463"/>
          <p14:tracePt t="49341" x="2679700" y="3309938"/>
          <p14:tracePt t="49349" x="2698750" y="3282950"/>
          <p14:tracePt t="49365" x="2716213" y="3265488"/>
          <p14:tracePt t="49373" x="2725738" y="3255963"/>
          <p14:tracePt t="49389" x="2735263" y="3246438"/>
          <p14:tracePt t="49405" x="2744788" y="3236913"/>
          <p14:tracePt t="49510" x="2762250" y="3273425"/>
          <p14:tracePt t="49518" x="2762250" y="3302000"/>
          <p14:tracePt t="49527" x="2771775" y="3328988"/>
          <p14:tracePt t="49536" x="2781300" y="3375025"/>
          <p14:tracePt t="49544" x="2789238" y="3392488"/>
          <p14:tracePt t="49549" x="2789238" y="3402013"/>
          <p14:tracePt t="49557" x="2808288" y="3419475"/>
          <p14:tracePt t="49581" x="2817813" y="3429000"/>
          <p14:tracePt t="49678" x="2808288" y="3446463"/>
          <p14:tracePt t="49685" x="2789238" y="3455988"/>
          <p14:tracePt t="49693" x="2771775" y="3475038"/>
          <p14:tracePt t="49703" x="2725738" y="3492500"/>
          <p14:tracePt t="49709" x="2698750" y="3519488"/>
          <p14:tracePt t="49716" x="2689225" y="3529013"/>
          <p14:tracePt t="49725" x="2679700" y="3538538"/>
          <p14:tracePt t="49732" x="2671763" y="3548063"/>
          <p14:tracePt t="49757" x="2662238" y="3548063"/>
          <p14:tracePt t="49764" x="2652713" y="3556000"/>
          <p14:tracePt t="49989" x="2643188" y="3548063"/>
          <p14:tracePt t="49997" x="2652713" y="3511550"/>
          <p14:tracePt t="50005" x="2698750" y="3455988"/>
          <p14:tracePt t="50013" x="2762250" y="3411538"/>
          <p14:tracePt t="50021" x="2835275" y="3338513"/>
          <p14:tracePt t="50029" x="2917825" y="3273425"/>
          <p14:tracePt t="50037" x="3017838" y="3200400"/>
          <p14:tracePt t="50045" x="3063875" y="3146425"/>
          <p14:tracePt t="50053" x="3144838" y="3082925"/>
          <p14:tracePt t="50061" x="3200400" y="3027363"/>
          <p14:tracePt t="50069" x="3244850" y="2990850"/>
          <p14:tracePt t="50078" x="3263900" y="2973388"/>
          <p14:tracePt t="50085" x="3300413" y="2946400"/>
          <p14:tracePt t="50095" x="3317875" y="2936875"/>
          <p14:tracePt t="50174" x="3346450" y="2954338"/>
          <p14:tracePt t="50182" x="3400425" y="3009900"/>
          <p14:tracePt t="50190" x="3436938" y="3073400"/>
          <p14:tracePt t="50201" x="3455988" y="3100388"/>
          <p14:tracePt t="50206" x="3500438" y="3146425"/>
          <p14:tracePt t="50213" x="3519488" y="3173413"/>
          <p14:tracePt t="50221" x="3546475" y="3209925"/>
          <p14:tracePt t="50228" x="3556000" y="3228975"/>
          <p14:tracePt t="50237" x="3556000" y="3255963"/>
          <p14:tracePt t="50245" x="3556000" y="3265488"/>
          <p14:tracePt t="50253" x="3556000" y="3273425"/>
          <p14:tracePt t="50269" x="3556000" y="3282950"/>
          <p14:tracePt t="50278" x="3556000" y="3292475"/>
          <p14:tracePt t="50294" x="3556000" y="3309938"/>
          <p14:tracePt t="50301" x="3536950" y="3328988"/>
          <p14:tracePt t="50309" x="3509963" y="3355975"/>
          <p14:tracePt t="50317" x="3500438" y="3365500"/>
          <p14:tracePt t="50325" x="3482975" y="3365500"/>
          <p14:tracePt t="50333" x="3463925" y="3365500"/>
          <p14:tracePt t="50341" x="3463925" y="3375025"/>
          <p14:tracePt t="50349" x="3446463" y="3392488"/>
          <p14:tracePt t="50357" x="3400425" y="3392488"/>
          <p14:tracePt t="50365" x="3363913" y="3402013"/>
          <p14:tracePt t="50373" x="3317875" y="3402013"/>
          <p14:tracePt t="50381" x="3263900" y="3402013"/>
          <p14:tracePt t="50389" x="3227388" y="3402013"/>
          <p14:tracePt t="50397" x="3181350" y="3402013"/>
          <p14:tracePt t="50405" x="3127375" y="3402013"/>
          <p14:tracePt t="50413" x="3090863" y="3402013"/>
          <p14:tracePt t="50421" x="3035300" y="3402013"/>
          <p14:tracePt t="50429" x="2990850" y="3402013"/>
          <p14:tracePt t="50437" x="2981325" y="3402013"/>
          <p14:tracePt t="50469" x="2962275" y="3402013"/>
          <p14:tracePt t="50782" x="2954338" y="3392488"/>
          <p14:tracePt t="50788" x="2954338" y="3355975"/>
          <p14:tracePt t="50796" x="2944813" y="3328988"/>
          <p14:tracePt t="50804" x="2925763" y="3282950"/>
          <p14:tracePt t="50812" x="2925763" y="3255963"/>
          <p14:tracePt t="50821" x="2917825" y="3209925"/>
          <p14:tracePt t="50828" x="2908300" y="3182938"/>
          <p14:tracePt t="50836" x="2898775" y="3155950"/>
          <p14:tracePt t="50844" x="2889250" y="3136900"/>
          <p14:tracePt t="50852" x="2881313" y="3100388"/>
          <p14:tracePt t="50860" x="2881313" y="3090863"/>
          <p14:tracePt t="50980" x="2881313" y="3073400"/>
          <p14:tracePt t="50989" x="2881313" y="3063875"/>
          <p14:tracePt t="50997" x="2881313" y="3046413"/>
          <p14:tracePt t="51005" x="2881313" y="3027363"/>
          <p14:tracePt t="51013" x="2881313" y="3009900"/>
          <p14:tracePt t="51021" x="2881313" y="2982913"/>
          <p14:tracePt t="51028" x="2881313" y="2954338"/>
          <p14:tracePt t="51037" x="2881313" y="2909888"/>
          <p14:tracePt t="51045" x="2898775" y="2854325"/>
          <p14:tracePt t="51053" x="2917825" y="2771775"/>
          <p14:tracePt t="51061" x="2935288" y="2717800"/>
          <p14:tracePt t="51069" x="2962275" y="2617788"/>
          <p14:tracePt t="51079" x="2981325" y="2562225"/>
          <p14:tracePt t="51085" x="2998788" y="2481263"/>
          <p14:tracePt t="51094" x="3035300" y="2379663"/>
          <p14:tracePt t="51101" x="3054350" y="2325688"/>
          <p14:tracePt t="51109" x="3063875" y="2243138"/>
          <p14:tracePt t="51117" x="3071813" y="2206625"/>
          <p14:tracePt t="51126" x="3100388" y="2160588"/>
          <p14:tracePt t="51133" x="3100388" y="2133600"/>
          <p14:tracePt t="51142" x="3100388" y="2116138"/>
          <p14:tracePt t="51149" x="3100388" y="2089150"/>
          <p14:tracePt t="51157" x="3100388" y="2070100"/>
          <p14:tracePt t="51165" x="3108325" y="2060575"/>
          <p14:tracePt t="51173" x="3108325" y="2033588"/>
          <p14:tracePt t="51181" x="3108325" y="2016125"/>
          <p14:tracePt t="51189" x="3108325" y="1987550"/>
          <p14:tracePt t="51197" x="3108325" y="1970088"/>
          <p14:tracePt t="51205" x="3108325" y="1943100"/>
          <p14:tracePt t="51213" x="3108325" y="1897063"/>
          <p14:tracePt t="51221" x="3108325" y="1860550"/>
          <p14:tracePt t="51229" x="3108325" y="1824038"/>
          <p14:tracePt t="51237" x="3108325" y="1787525"/>
          <p14:tracePt t="51245" x="3090863" y="1741488"/>
          <p14:tracePt t="51253" x="3081338" y="1724025"/>
          <p14:tracePt t="51262" x="3063875" y="1677988"/>
          <p14:tracePt t="51269" x="3044825" y="1651000"/>
          <p14:tracePt t="51278" x="3017838" y="1631950"/>
          <p14:tracePt t="51285" x="2998788" y="1604963"/>
          <p14:tracePt t="51295" x="2981325" y="1577975"/>
          <p14:tracePt t="51301" x="2962275" y="1558925"/>
          <p14:tracePt t="51309" x="2954338" y="1550988"/>
          <p14:tracePt t="51317" x="2935288" y="1531938"/>
          <p14:tracePt t="51326" x="2925763" y="1531938"/>
          <p14:tracePt t="51333" x="2917825" y="1522413"/>
          <p14:tracePt t="51341" x="2917825" y="1514475"/>
          <p14:tracePt t="51349" x="2898775" y="1504950"/>
          <p14:tracePt t="51357" x="2889250" y="1495425"/>
          <p14:tracePt t="51365" x="2862263" y="1485900"/>
          <p14:tracePt t="51373" x="2844800" y="1477963"/>
          <p14:tracePt t="51381" x="2825750" y="1477963"/>
          <p14:tracePt t="51389" x="2798763" y="1477963"/>
          <p14:tracePt t="51397" x="2762250" y="1468438"/>
          <p14:tracePt t="51405" x="2752725" y="1468438"/>
          <p14:tracePt t="51413" x="2725738" y="1449388"/>
          <p14:tracePt t="51421" x="2708275" y="1449388"/>
          <p14:tracePt t="51429" x="2679700" y="1441450"/>
          <p14:tracePt t="51445" x="2671763" y="1441450"/>
          <p14:tracePt t="51622" x="2662238" y="1441450"/>
          <p14:tracePt t="51750" x="2643188" y="1449388"/>
          <p14:tracePt t="51766" x="2635250" y="1449388"/>
          <p14:tracePt t="51902" x="2625725" y="1449388"/>
          <p14:tracePt t="51909" x="2625725" y="1441450"/>
          <p14:tracePt t="51916" x="2625725" y="1422400"/>
          <p14:tracePt t="51924" x="2625725" y="1395413"/>
          <p14:tracePt t="51932" x="2625725" y="1376363"/>
          <p14:tracePt t="51941" x="2625725" y="1358900"/>
          <p14:tracePt t="51948" x="2625725" y="1349375"/>
          <p14:tracePt t="51964" x="2635250" y="1331913"/>
          <p14:tracePt t="52214" x="2679700" y="1331913"/>
          <p14:tracePt t="52220" x="2789238" y="1376363"/>
          <p14:tracePt t="52228" x="2971800" y="1404938"/>
          <p14:tracePt t="52236" x="3154363" y="1441450"/>
          <p14:tracePt t="52244" x="3382963" y="1449388"/>
          <p14:tracePt t="52252" x="3619500" y="1468438"/>
          <p14:tracePt t="52260" x="3783013" y="1485900"/>
          <p14:tracePt t="52268" x="3911600" y="1514475"/>
          <p14:tracePt t="52276" x="3975100" y="1522413"/>
          <p14:tracePt t="52284" x="3992563" y="1522413"/>
          <p14:tracePt t="52293" x="4011613" y="1522413"/>
          <p14:tracePt t="52692" x="4021138" y="1531938"/>
          <p14:tracePt t="52701" x="4002088" y="1587500"/>
          <p14:tracePt t="52709" x="3992563" y="1641475"/>
          <p14:tracePt t="52717" x="3956050" y="1704975"/>
          <p14:tracePt t="52724" x="3948113" y="1768475"/>
          <p14:tracePt t="52733" x="3929063" y="1824038"/>
          <p14:tracePt t="52741" x="3911600" y="1887538"/>
          <p14:tracePt t="52749" x="3892550" y="1979613"/>
          <p14:tracePt t="52757" x="3875088" y="2024063"/>
          <p14:tracePt t="52765" x="3846513" y="2089150"/>
          <p14:tracePt t="52772" x="3838575" y="2116138"/>
          <p14:tracePt t="52789" x="3838575" y="2125663"/>
          <p14:tracePt t="52910" x="3829050" y="2133600"/>
          <p14:tracePt t="53086" x="3829050" y="2125663"/>
          <p14:tracePt t="53094" x="3829050" y="2116138"/>
          <p14:tracePt t="53118" x="3829050" y="2106613"/>
          <p14:tracePt t="53134" x="3819525" y="2079625"/>
          <p14:tracePt t="53149" x="3810000" y="2070100"/>
          <p14:tracePt t="53157" x="3802063" y="2060575"/>
          <p14:tracePt t="53165" x="3792538" y="2052638"/>
          <p14:tracePt t="53173" x="3783013" y="2033588"/>
          <p14:tracePt t="53181" x="3783013" y="2024063"/>
          <p14:tracePt t="53197" x="3775075" y="2024063"/>
          <p14:tracePt t="53205" x="3765550" y="2024063"/>
          <p14:tracePt t="53213" x="3756025" y="2024063"/>
          <p14:tracePt t="53221" x="3746500" y="2016125"/>
          <p14:tracePt t="53237" x="3719513" y="2016125"/>
          <p14:tracePt t="53245" x="3709988" y="2016125"/>
          <p14:tracePt t="53261" x="3692525" y="2016125"/>
          <p14:tracePt t="53269" x="3673475" y="2006600"/>
          <p14:tracePt t="53277" x="3665538" y="1997075"/>
          <p14:tracePt t="53285" x="3656013" y="1987550"/>
          <p14:tracePt t="53294" x="3636963" y="1979613"/>
          <p14:tracePt t="53309" x="3629025" y="1970088"/>
          <p14:tracePt t="53366" x="3619500" y="1960563"/>
          <p14:tracePt t="53550" x="3629025" y="1979613"/>
          <p14:tracePt t="53556" x="3636963" y="1997075"/>
          <p14:tracePt t="53564" x="3656013" y="2043113"/>
          <p14:tracePt t="53573" x="3692525" y="2089150"/>
          <p14:tracePt t="53580" x="3702050" y="2125663"/>
          <p14:tracePt t="53588" x="3729038" y="2160588"/>
          <p14:tracePt t="53596" x="3738563" y="2170113"/>
          <p14:tracePt t="53604" x="3765550" y="2189163"/>
          <p14:tracePt t="53612" x="3783013" y="2197100"/>
          <p14:tracePt t="53620" x="3792538" y="2206625"/>
          <p14:tracePt t="53653" x="3802063" y="2206625"/>
          <p14:tracePt t="53662" x="3819525" y="2206625"/>
          <p14:tracePt t="53669" x="3829050" y="2206625"/>
          <p14:tracePt t="53678" x="3838575" y="2197100"/>
          <p14:tracePt t="53685" x="3846513" y="2189163"/>
          <p14:tracePt t="53694" x="3846513" y="2179638"/>
          <p14:tracePt t="53709" x="3846513" y="2170113"/>
          <p14:tracePt t="53870" x="3846513" y="2160588"/>
          <p14:tracePt t="53876" x="3865563" y="2143125"/>
          <p14:tracePt t="53884" x="3875088" y="2125663"/>
          <p14:tracePt t="53892" x="3875088" y="2116138"/>
          <p14:tracePt t="53900" x="3892550" y="2079625"/>
          <p14:tracePt t="53909" x="3892550" y="2070100"/>
          <p14:tracePt t="53916" x="3911600" y="2043113"/>
          <p14:tracePt t="53924" x="3911600" y="2016125"/>
          <p14:tracePt t="53932" x="3929063" y="1970088"/>
          <p14:tracePt t="53944" x="3929063" y="1943100"/>
          <p14:tracePt t="53949" x="3929063" y="1914525"/>
          <p14:tracePt t="53957" x="3938588" y="1897063"/>
          <p14:tracePt t="53965" x="3938588" y="1878013"/>
          <p14:tracePt t="53973" x="3938588" y="1833563"/>
          <p14:tracePt t="53989" x="3938588" y="1824038"/>
          <p14:tracePt t="53997" x="3938588" y="1804988"/>
          <p14:tracePt t="54102" x="3938588" y="1797050"/>
          <p14:tracePt t="54109" x="3948113" y="1797050"/>
          <p14:tracePt t="54117" x="3984625" y="1797050"/>
          <p14:tracePt t="54126" x="4021138" y="1804988"/>
          <p14:tracePt t="54133" x="4075113" y="1814513"/>
          <p14:tracePt t="54141" x="4121150" y="1851025"/>
          <p14:tracePt t="54149" x="4148138" y="1860550"/>
          <p14:tracePt t="54157" x="4175125" y="1860550"/>
          <p14:tracePt t="54165" x="4184650" y="1860550"/>
          <p14:tracePt t="54173" x="4202113" y="1870075"/>
          <p14:tracePt t="54278" x="4211638" y="1887538"/>
          <p14:tracePt t="54285" x="4211638" y="1906588"/>
          <p14:tracePt t="54292" x="4165600" y="1951038"/>
          <p14:tracePt t="54300" x="4102100" y="1979613"/>
          <p14:tracePt t="54309" x="4021138" y="2033588"/>
          <p14:tracePt t="54316" x="3956050" y="2070100"/>
          <p14:tracePt t="54324" x="3929063" y="2097088"/>
          <p14:tracePt t="54333" x="3902075" y="2106613"/>
          <p14:tracePt t="54341" x="3892550" y="2125663"/>
          <p14:tracePt t="54349" x="3865563" y="2143125"/>
          <p14:tracePt t="54365" x="3865563" y="2160588"/>
          <p14:tracePt t="54454" x="3865563" y="2170113"/>
          <p14:tracePt t="54461" x="3865563" y="2179638"/>
          <p14:tracePt t="54469" x="3865563" y="2197100"/>
          <p14:tracePt t="54480" x="3865563" y="2216150"/>
          <p14:tracePt t="54486" x="3865563" y="2262188"/>
          <p14:tracePt t="54497" x="3875088" y="2298700"/>
          <p14:tracePt t="54502" x="3883025" y="2362200"/>
          <p14:tracePt t="54510" x="3892550" y="2452688"/>
          <p14:tracePt t="54517" x="3892550" y="2525713"/>
          <p14:tracePt t="54525" x="3892550" y="2635250"/>
          <p14:tracePt t="54533" x="3892550" y="2735263"/>
          <p14:tracePt t="54541" x="3892550" y="2827338"/>
          <p14:tracePt t="54549" x="3892550" y="2936875"/>
          <p14:tracePt t="54557" x="3892550" y="3027363"/>
          <p14:tracePt t="54565" x="3892550" y="3100388"/>
          <p14:tracePt t="54573" x="3892550" y="3146425"/>
          <p14:tracePt t="54581" x="3892550" y="3173413"/>
          <p14:tracePt t="54589" x="3892550" y="3209925"/>
          <p14:tracePt t="54597" x="3875088" y="3255963"/>
          <p14:tracePt t="54605" x="3865563" y="3282950"/>
          <p14:tracePt t="54613" x="3865563" y="3292475"/>
          <p14:tracePt t="54621" x="3856038" y="3309938"/>
          <p14:tracePt t="54668" x="3856038" y="3319463"/>
          <p14:tracePt t="54773" x="3846513" y="3328988"/>
          <p14:tracePt t="54789" x="3838575" y="3328988"/>
          <p14:tracePt t="54797" x="3829050" y="3328988"/>
          <p14:tracePt t="54805" x="3810000" y="3328988"/>
          <p14:tracePt t="54814" x="3775075" y="3328988"/>
          <p14:tracePt t="54821" x="3746500" y="3328988"/>
          <p14:tracePt t="54830" x="3719513" y="3328988"/>
          <p14:tracePt t="54837" x="3665538" y="3328988"/>
          <p14:tracePt t="54846" x="3619500" y="3328988"/>
          <p14:tracePt t="54853" x="3536950" y="3328988"/>
          <p14:tracePt t="54863" x="3427413" y="3328988"/>
          <p14:tracePt t="54869" x="3300413" y="3328988"/>
          <p14:tracePt t="54879" x="3208338" y="3328988"/>
          <p14:tracePt t="54885" x="3100388" y="3328988"/>
          <p14:tracePt t="54896" x="3044825" y="3328988"/>
          <p14:tracePt t="54901" x="2981325" y="3346450"/>
          <p14:tracePt t="54909" x="2935288" y="3346450"/>
          <p14:tracePt t="54917" x="2908300" y="3365500"/>
          <p14:tracePt t="54933" x="2862263" y="3375025"/>
          <p14:tracePt t="55054" x="2835275" y="3375025"/>
          <p14:tracePt t="55060" x="2817813" y="3375025"/>
          <p14:tracePt t="55068" x="2789238" y="3375025"/>
          <p14:tracePt t="55076" x="2771775" y="3375025"/>
          <p14:tracePt t="55084" x="2752725" y="3375025"/>
          <p14:tracePt t="55092" x="2744788" y="3365500"/>
          <p14:tracePt t="55100" x="2735263" y="3355975"/>
          <p14:tracePt t="55350" x="2735263" y="3346450"/>
          <p14:tracePt t="55356" x="2735263" y="3328988"/>
          <p14:tracePt t="55364" x="2744788" y="3309938"/>
          <p14:tracePt t="55372" x="2744788" y="3302000"/>
          <p14:tracePt t="55380" x="2771775" y="3282950"/>
          <p14:tracePt t="55388" x="2781300" y="3273425"/>
          <p14:tracePt t="55396" x="2798763" y="3265488"/>
          <p14:tracePt t="55404" x="2808288" y="3255963"/>
          <p14:tracePt t="55412" x="2835275" y="3246438"/>
          <p14:tracePt t="55420" x="2844800" y="3236913"/>
          <p14:tracePt t="55428" x="2862263" y="3228975"/>
          <p14:tracePt t="55436" x="2871788" y="3219450"/>
          <p14:tracePt t="55596" x="2871788" y="3236913"/>
          <p14:tracePt t="55604" x="2871788" y="3246438"/>
          <p14:tracePt t="55612" x="2862263" y="3273425"/>
          <p14:tracePt t="55628" x="2862263" y="3302000"/>
          <p14:tracePt t="55636" x="2852738" y="3309938"/>
          <p14:tracePt t="55644" x="2852738" y="3319463"/>
          <p14:tracePt t="55652" x="2844800" y="3328988"/>
          <p14:tracePt t="55668" x="2844800" y="3346450"/>
          <p14:tracePt t="55758" x="2844800" y="3309938"/>
          <p14:tracePt t="55766" x="2844800" y="3292475"/>
          <p14:tracePt t="55774" x="2844800" y="3273425"/>
          <p14:tracePt t="55785" x="2844800" y="3255963"/>
          <p14:tracePt t="55862" x="2862263" y="3246438"/>
          <p14:tracePt t="55870" x="2871788" y="3246438"/>
          <p14:tracePt t="55886" x="2881313" y="3246438"/>
          <p14:tracePt t="55894" x="2908300" y="3265488"/>
          <p14:tracePt t="55901" x="2917825" y="3282950"/>
          <p14:tracePt t="55911" x="2925763" y="3302000"/>
          <p14:tracePt t="55917" x="2935288" y="3319463"/>
          <p14:tracePt t="55925" x="2954338" y="3338513"/>
          <p14:tracePt t="55945" x="2954338" y="3346450"/>
          <p14:tracePt t="55949" x="2962275" y="3355975"/>
          <p14:tracePt t="56550" x="2962275" y="3365500"/>
          <p14:tracePt t="56572" x="2971800" y="3375025"/>
          <p14:tracePt t="56798" x="2981325" y="3375025"/>
          <p14:tracePt t="56805" x="2990850" y="3375025"/>
          <p14:tracePt t="56813" x="2998788" y="3375025"/>
          <p14:tracePt t="56822" x="3008313" y="3375025"/>
          <p14:tracePt t="57158" x="3044825" y="3375025"/>
          <p14:tracePt t="57165" x="3071813" y="3375025"/>
          <p14:tracePt t="57173" x="3081338" y="3375025"/>
          <p14:tracePt t="57181" x="3108325" y="3392488"/>
          <p14:tracePt t="57197" x="3117850" y="3392488"/>
          <p14:tracePt t="57213" x="3127375" y="3402013"/>
          <p14:tracePt t="57253" x="3136900" y="3411538"/>
          <p14:tracePt t="57277" x="3136900" y="3429000"/>
          <p14:tracePt t="57286" x="3136900" y="3438525"/>
          <p14:tracePt t="57293" x="3144838" y="3446463"/>
          <p14:tracePt t="57310" x="3154363" y="3446463"/>
          <p14:tracePt t="57317" x="3171825" y="3455988"/>
          <p14:tracePt t="57326" x="3181350" y="3455988"/>
          <p14:tracePt t="57332" x="3190875" y="3465513"/>
          <p14:tracePt t="57340" x="3200400" y="3475038"/>
          <p14:tracePt t="57348" x="3200400" y="3482975"/>
          <p14:tracePt t="57374" x="3208338" y="3492500"/>
          <p14:tracePt t="57597" x="3217863" y="3492500"/>
          <p14:tracePt t="57605" x="3263900" y="3492500"/>
          <p14:tracePt t="57612" x="3373438" y="3492500"/>
          <p14:tracePt t="57620" x="3490913" y="3482975"/>
          <p14:tracePt t="57628" x="3619500" y="3475038"/>
          <p14:tracePt t="57636" x="3746500" y="3455988"/>
          <p14:tracePt t="57644" x="3875088" y="3446463"/>
          <p14:tracePt t="57652" x="3965575" y="3429000"/>
          <p14:tracePt t="57660" x="4065588" y="3382963"/>
          <p14:tracePt t="57669" x="4184650" y="3355975"/>
          <p14:tracePt t="57677" x="4311650" y="3319463"/>
          <p14:tracePt t="57684" x="4448175" y="3273425"/>
          <p14:tracePt t="57693" x="4521200" y="3228975"/>
          <p14:tracePt t="57700" x="4603750" y="3200400"/>
          <p14:tracePt t="57709" x="4630738" y="3182938"/>
          <p14:tracePt t="57716" x="4676775" y="3163888"/>
          <p14:tracePt t="57725" x="4722813" y="3127375"/>
          <p14:tracePt t="57732" x="4759325" y="3119438"/>
          <p14:tracePt t="57740" x="4767263" y="3109913"/>
          <p14:tracePt t="57748" x="4795838" y="3090863"/>
          <p14:tracePt t="57757" x="4795838" y="3082925"/>
          <p14:tracePt t="57765" x="4813300" y="3073400"/>
          <p14:tracePt t="58286" x="4776788" y="3100388"/>
          <p14:tracePt t="58293" x="4767263" y="3109913"/>
          <p14:tracePt t="58301" x="4749800" y="3119438"/>
          <p14:tracePt t="58311" x="4722813" y="3136900"/>
          <p14:tracePt t="58317" x="4703763" y="3146425"/>
          <p14:tracePt t="58326" x="4703763" y="3155950"/>
          <p14:tracePt t="58333" x="4686300" y="3163888"/>
          <p14:tracePt t="58350" x="4649788" y="3173413"/>
          <p14:tracePt t="58359" x="4640263" y="3182938"/>
          <p14:tracePt t="58381" x="4622800" y="3192463"/>
          <p14:tracePt t="58389" x="4613275" y="3192463"/>
          <p14:tracePt t="58396" x="4576763" y="3200400"/>
          <p14:tracePt t="58405" x="4557713" y="3200400"/>
          <p14:tracePt t="58412" x="4513263" y="3200400"/>
          <p14:tracePt t="58420" x="4503738" y="3200400"/>
          <p14:tracePt t="58428" x="4457700" y="3200400"/>
          <p14:tracePt t="58436" x="4421188" y="3200400"/>
          <p14:tracePt t="58444" x="4376738" y="3200400"/>
          <p14:tracePt t="58452" x="4357688" y="3200400"/>
          <p14:tracePt t="58460" x="4321175" y="3200400"/>
          <p14:tracePt t="58469" x="4275138" y="3200400"/>
          <p14:tracePt t="58476" x="4267200" y="3200400"/>
          <p14:tracePt t="58484" x="4257675" y="3200400"/>
          <p14:tracePt t="58493" x="4221163" y="3200400"/>
          <p14:tracePt t="58500" x="4211638" y="3200400"/>
          <p14:tracePt t="58582" x="4184650" y="3200400"/>
          <p14:tracePt t="58590" x="4165600" y="3200400"/>
          <p14:tracePt t="58597" x="4111625" y="3200400"/>
          <p14:tracePt t="58606" x="4065588" y="3200400"/>
          <p14:tracePt t="58613" x="4011613" y="3200400"/>
          <p14:tracePt t="58622" x="3975100" y="3200400"/>
          <p14:tracePt t="58630" x="3929063" y="3200400"/>
          <p14:tracePt t="58638" x="3875088" y="3228975"/>
          <p14:tracePt t="58647" x="3846513" y="3228975"/>
          <p14:tracePt t="58654" x="3802063" y="3228975"/>
          <p14:tracePt t="58664" x="3775075" y="3236913"/>
          <p14:tracePt t="58670" x="3756025" y="3236913"/>
          <p14:tracePt t="58677" x="3746500" y="3236913"/>
          <p14:tracePt t="58685" x="3719513" y="3236913"/>
          <p14:tracePt t="58701" x="3683000" y="3236913"/>
          <p14:tracePt t="58710" x="3656013" y="3228975"/>
          <p14:tracePt t="58717" x="3629025" y="3219450"/>
          <p14:tracePt t="58727" x="3600450" y="3182938"/>
          <p14:tracePt t="58733" x="3563938" y="3173413"/>
          <p14:tracePt t="58741" x="3490913" y="3136900"/>
          <p14:tracePt t="58749" x="3463925" y="3119438"/>
          <p14:tracePt t="58757" x="3419475" y="3100388"/>
          <p14:tracePt t="58765" x="3400425" y="3073400"/>
          <p14:tracePt t="58773" x="3363913" y="3063875"/>
          <p14:tracePt t="58780" x="3317875" y="3054350"/>
          <p14:tracePt t="58788" x="3300413" y="3046413"/>
          <p14:tracePt t="58796" x="3290888" y="3046413"/>
          <p14:tracePt t="58812" x="3263900" y="3036888"/>
          <p14:tracePt t="58845" x="3254375" y="3027363"/>
          <p14:tracePt t="58853" x="3244850" y="3017838"/>
          <p14:tracePt t="58869" x="3227388" y="2990850"/>
          <p14:tracePt t="58877" x="3200400" y="2963863"/>
          <p14:tracePt t="58885" x="3181350" y="2927350"/>
          <p14:tracePt t="58893" x="3163888" y="2890838"/>
          <p14:tracePt t="58901" x="3144838" y="2863850"/>
          <p14:tracePt t="58910" x="3108325" y="2817813"/>
          <p14:tracePt t="58917" x="3108325" y="2790825"/>
          <p14:tracePt t="58925" x="3100388" y="2763838"/>
          <p14:tracePt t="58933" x="3090863" y="2727325"/>
          <p14:tracePt t="58940" x="3090863" y="2708275"/>
          <p14:tracePt t="58960" x="3081338" y="2671763"/>
          <p14:tracePt t="58965" x="3071813" y="2662238"/>
          <p14:tracePt t="59062" x="3063875" y="2635250"/>
          <p14:tracePt t="59078" x="3054350" y="2598738"/>
          <p14:tracePt t="59086" x="3054350" y="2581275"/>
          <p14:tracePt t="59097" x="3054350" y="2535238"/>
          <p14:tracePt t="59102" x="3044825" y="2498725"/>
          <p14:tracePt t="59109" x="3017838" y="2435225"/>
          <p14:tracePt t="59117" x="3008313" y="2389188"/>
          <p14:tracePt t="59125" x="3008313" y="2362200"/>
          <p14:tracePt t="59133" x="2998788" y="2316163"/>
          <p14:tracePt t="59141" x="2998788" y="2289175"/>
          <p14:tracePt t="59149" x="2990850" y="2270125"/>
          <p14:tracePt t="59157" x="2990850" y="2262188"/>
          <p14:tracePt t="59165" x="2990850" y="2243138"/>
          <p14:tracePt t="59173" x="2971800" y="2225675"/>
          <p14:tracePt t="59181" x="2971800" y="2216150"/>
          <p14:tracePt t="59189" x="2971800" y="2197100"/>
          <p14:tracePt t="59197" x="2962275" y="2160588"/>
          <p14:tracePt t="59205" x="2962275" y="2152650"/>
          <p14:tracePt t="59213" x="2954338" y="2152650"/>
          <p14:tracePt t="59221" x="2954338" y="2143125"/>
          <p14:tracePt t="59229" x="2944813" y="2125663"/>
          <p14:tracePt t="59237" x="2944813" y="2116138"/>
          <p14:tracePt t="59245" x="2925763" y="2097088"/>
          <p14:tracePt t="59261" x="2917825" y="2089150"/>
          <p14:tracePt t="59278" x="2908300" y="2079625"/>
          <p14:tracePt t="59565" x="2917825" y="2097088"/>
          <p14:tracePt t="59573" x="2935288" y="2133600"/>
          <p14:tracePt t="59582" x="2944813" y="2170113"/>
          <p14:tracePt t="59589" x="2981325" y="2225675"/>
          <p14:tracePt t="59597" x="3008313" y="2262188"/>
          <p14:tracePt t="59605" x="3044825" y="2325688"/>
          <p14:tracePt t="59613" x="3054350" y="2371725"/>
          <p14:tracePt t="59621" x="3054350" y="2389188"/>
          <p14:tracePt t="59629" x="3063875" y="2435225"/>
          <p14:tracePt t="59637" x="3063875" y="2452688"/>
          <p14:tracePt t="59645" x="3063875" y="2462213"/>
          <p14:tracePt t="59653" x="3063875" y="2471738"/>
          <p14:tracePt t="59661" x="3063875" y="2481263"/>
          <p14:tracePt t="59669" x="3063875" y="2489200"/>
          <p14:tracePt t="59678" x="3063875" y="2517775"/>
          <p14:tracePt t="59685" x="3063875" y="2525713"/>
          <p14:tracePt t="59701" x="3063875" y="2554288"/>
          <p14:tracePt t="59725" x="3063875" y="2571750"/>
          <p14:tracePt t="59741" x="3054350" y="2608263"/>
          <p14:tracePt t="59749" x="3044825" y="2617788"/>
          <p14:tracePt t="59773" x="3035300" y="2644775"/>
          <p14:tracePt t="59781" x="3027363" y="2654300"/>
          <p14:tracePt t="59789" x="3017838" y="2662238"/>
          <p14:tracePt t="59797" x="3008313" y="2671763"/>
          <p14:tracePt t="59805" x="2990850" y="2681288"/>
          <p14:tracePt t="59812" x="2962275" y="2698750"/>
          <p14:tracePt t="59820" x="2954338" y="2708275"/>
          <p14:tracePt t="59828" x="2917825" y="2727325"/>
          <p14:tracePt t="59837" x="2898775" y="2744788"/>
          <p14:tracePt t="59844" x="2881313" y="2754313"/>
          <p14:tracePt t="59852" x="2835275" y="2790825"/>
          <p14:tracePt t="59860" x="2825750" y="2790825"/>
          <p14:tracePt t="59868" x="2808288" y="2808288"/>
          <p14:tracePt t="59876" x="2798763" y="2817813"/>
          <p14:tracePt t="59885" x="2781300" y="2836863"/>
          <p14:tracePt t="59893" x="2771775" y="2836863"/>
          <p14:tracePt t="59901" x="2752725" y="2854325"/>
          <p14:tracePt t="59911" x="2752725" y="2863850"/>
          <p14:tracePt t="59917" x="2725738" y="2881313"/>
          <p14:tracePt t="59926" x="2698750" y="2900363"/>
          <p14:tracePt t="59933" x="2679700" y="2936875"/>
          <p14:tracePt t="59945" x="2671763" y="2946400"/>
          <p14:tracePt t="59950" x="2652713" y="2963863"/>
          <p14:tracePt t="59958" x="2625725" y="3000375"/>
          <p14:tracePt t="59965" x="2606675" y="3017838"/>
          <p14:tracePt t="59973" x="2598738" y="3027363"/>
          <p14:tracePt t="59981" x="2589213" y="3036888"/>
          <p14:tracePt t="61190" x="2589213" y="3027363"/>
          <p14:tracePt t="61196" x="2598738" y="3009900"/>
          <p14:tracePt t="61205" x="2606675" y="2954338"/>
          <p14:tracePt t="61212" x="2616200" y="2909888"/>
          <p14:tracePt t="61220" x="2635250" y="2854325"/>
          <p14:tracePt t="61228" x="2643188" y="2808288"/>
          <p14:tracePt t="61236" x="2643188" y="2754313"/>
          <p14:tracePt t="61244" x="2652713" y="2708275"/>
          <p14:tracePt t="61253" x="2652713" y="2654300"/>
          <p14:tracePt t="61263" x="2652713" y="2625725"/>
          <p14:tracePt t="61269" x="2652713" y="2581275"/>
          <p14:tracePt t="61280" x="2652713" y="2554288"/>
          <p14:tracePt t="61285" x="2652713" y="2544763"/>
          <p14:tracePt t="61296" x="2652713" y="2535238"/>
          <p14:tracePt t="61301" x="2652713" y="2525713"/>
          <p14:tracePt t="61313" x="2652713" y="2517775"/>
          <p14:tracePt t="61327" x="2652713" y="2508250"/>
          <p14:tracePt t="61341" x="2652713" y="2498725"/>
          <p14:tracePt t="61365" x="2652713" y="2489200"/>
          <p14:tracePt t="61373" x="2652713" y="2471738"/>
          <p14:tracePt t="61381" x="2652713" y="2462213"/>
          <p14:tracePt t="61389" x="2662238" y="2452688"/>
          <p14:tracePt t="61397" x="2662238" y="2435225"/>
          <p14:tracePt t="61405" x="2662238" y="2425700"/>
          <p14:tracePt t="61413" x="2662238" y="2408238"/>
          <p14:tracePt t="61421" x="2679700" y="2362200"/>
          <p14:tracePt t="61437" x="2679700" y="2343150"/>
          <p14:tracePt t="61445" x="2679700" y="2325688"/>
          <p14:tracePt t="61461" x="2679700" y="2316163"/>
          <p14:tracePt t="61493" x="2689225" y="2306638"/>
          <p14:tracePt t="62126" x="2689225" y="2279650"/>
          <p14:tracePt t="62132" x="2689225" y="2270125"/>
          <p14:tracePt t="62140" x="2689225" y="2243138"/>
          <p14:tracePt t="62148" x="2689225" y="2216150"/>
          <p14:tracePt t="62156" x="2689225" y="2197100"/>
          <p14:tracePt t="62164" x="2689225" y="2179638"/>
          <p14:tracePt t="62173" x="2689225" y="2152650"/>
          <p14:tracePt t="62180" x="2698750" y="2125663"/>
          <p14:tracePt t="62189" x="2698750" y="2116138"/>
          <p14:tracePt t="62197" x="2698750" y="2106613"/>
          <p14:tracePt t="62205" x="2698750" y="2097088"/>
          <p14:tracePt t="62437" x="2698750" y="2089150"/>
          <p14:tracePt t="62462" x="2698750" y="2070100"/>
          <p14:tracePt t="62878" x="2735263" y="2060575"/>
          <p14:tracePt t="62884" x="2752725" y="2060575"/>
          <p14:tracePt t="62892" x="2781300" y="2060575"/>
          <p14:tracePt t="62900" x="2789238" y="2060575"/>
          <p14:tracePt t="62917" x="2808288" y="2060575"/>
          <p14:tracePt t="62933" x="2817813" y="2060575"/>
          <p14:tracePt t="62941" x="2835275" y="2060575"/>
          <p14:tracePt t="62961" x="2871788" y="2079625"/>
          <p14:tracePt t="62964" x="2881313" y="2089150"/>
          <p14:tracePt t="62974" x="2881313" y="2097088"/>
          <p14:tracePt t="62981" x="2889250" y="2106613"/>
          <p14:tracePt t="62989" x="2889250" y="2116138"/>
          <p14:tracePt t="62997" x="2908300" y="2133600"/>
          <p14:tracePt t="63005" x="2908300" y="2143125"/>
          <p14:tracePt t="63228" x="2908300" y="2152650"/>
          <p14:tracePt t="63236" x="2908300" y="2170113"/>
          <p14:tracePt t="63244" x="2908300" y="2189163"/>
          <p14:tracePt t="63252" x="2908300" y="2197100"/>
          <p14:tracePt t="63269" x="2898775" y="2206625"/>
          <p14:tracePt t="63277" x="2898775" y="2216150"/>
          <p14:tracePt t="63294" x="2898775" y="2225675"/>
          <p14:tracePt t="63311" x="2889250" y="2233613"/>
          <p14:tracePt t="63317" x="2889250" y="2270125"/>
          <p14:tracePt t="63327" x="2871788" y="2289175"/>
          <p14:tracePt t="63333" x="2862263" y="2316163"/>
          <p14:tracePt t="63341" x="2852738" y="2335213"/>
          <p14:tracePt t="63349" x="2844800" y="2362200"/>
          <p14:tracePt t="63357" x="2844800" y="2371725"/>
          <p14:tracePt t="63365" x="2825750" y="2398713"/>
          <p14:tracePt t="63374" x="2817813" y="2408238"/>
          <p14:tracePt t="63381" x="2817813" y="2425700"/>
          <p14:tracePt t="63390" x="2808288" y="2444750"/>
          <p14:tracePt t="63397" x="2798763" y="2452688"/>
          <p14:tracePt t="63405" x="2781300" y="2481263"/>
          <p14:tracePt t="63413" x="2771775" y="2508250"/>
          <p14:tracePt t="63421" x="2752725" y="2535238"/>
          <p14:tracePt t="63429" x="2725738" y="2571750"/>
          <p14:tracePt t="63437" x="2716213" y="2598738"/>
          <p14:tracePt t="63445" x="2698750" y="2625725"/>
          <p14:tracePt t="63453" x="2679700" y="2662238"/>
          <p14:tracePt t="63461" x="2662238" y="2708275"/>
          <p14:tracePt t="63469" x="2635250" y="2735263"/>
          <p14:tracePt t="63478" x="2616200" y="2754313"/>
          <p14:tracePt t="63485" x="2606675" y="2771775"/>
          <p14:tracePt t="63494" x="2606675" y="2790825"/>
          <p14:tracePt t="64198" x="2606675" y="2808288"/>
          <p14:tracePt t="64214" x="2606675" y="2817813"/>
          <p14:tracePt t="64454" x="2606675" y="2836863"/>
          <p14:tracePt t="64462" x="2606675" y="2844800"/>
          <p14:tracePt t="64468" x="2616200" y="2854325"/>
          <p14:tracePt t="64492" x="2625725" y="2863850"/>
          <p14:tracePt t="64517" x="2635250" y="2873375"/>
          <p14:tracePt t="64558" x="2643188" y="2881313"/>
          <p14:tracePt t="64565" x="2643188" y="2890838"/>
          <p14:tracePt t="64573" x="2652713" y="2890838"/>
          <p14:tracePt t="64580" x="2662238" y="2890838"/>
          <p14:tracePt t="64588" x="2679700" y="2900363"/>
          <p14:tracePt t="64596" x="2689225" y="2909888"/>
          <p14:tracePt t="64622" x="2708275" y="2927350"/>
          <p14:tracePt t="64646" x="2716213" y="2927350"/>
          <p14:tracePt t="64662" x="2735263" y="2946400"/>
          <p14:tracePt t="64670" x="2735263" y="2954338"/>
          <p14:tracePt t="64678" x="2752725" y="2973388"/>
          <p14:tracePt t="64685" x="2762250" y="2982913"/>
          <p14:tracePt t="64694" x="2781300" y="3000375"/>
          <p14:tracePt t="64701" x="2798763" y="3017838"/>
          <p14:tracePt t="64711" x="2808288" y="3027363"/>
          <p14:tracePt t="64728" x="2817813" y="3036888"/>
          <p14:tracePt t="64733" x="2835275" y="3054350"/>
          <p14:tracePt t="64749" x="2844800" y="3063875"/>
          <p14:tracePt t="64781" x="2852738" y="3090863"/>
          <p14:tracePt t="64797" x="2862263" y="3100388"/>
          <p14:tracePt t="64813" x="2862263" y="3109913"/>
          <p14:tracePt t="64846" x="2871788" y="3119438"/>
          <p14:tracePt t="64862" x="2881313" y="3136900"/>
          <p14:tracePt t="64886" x="2881313" y="3146425"/>
          <p14:tracePt t="64893" x="2889250" y="3146425"/>
          <p14:tracePt t="64910" x="2889250" y="3163888"/>
          <p14:tracePt t="64917" x="2908300" y="3200400"/>
          <p14:tracePt t="64925" x="2917825" y="3209925"/>
          <p14:tracePt t="64941" x="2925763" y="3219450"/>
          <p14:tracePt t="64949" x="2935288" y="3236913"/>
          <p14:tracePt t="64974" x="2944813" y="3246438"/>
          <p14:tracePt t="65126" x="2954338" y="3246438"/>
          <p14:tracePt t="65140" x="2954338" y="3236913"/>
          <p14:tracePt t="65148" x="2954338" y="3228975"/>
          <p14:tracePt t="65165" x="2954338" y="3219450"/>
          <p14:tracePt t="65173" x="2954338" y="3200400"/>
          <p14:tracePt t="65180" x="2954338" y="3192463"/>
          <p14:tracePt t="65188" x="2954338" y="3173413"/>
          <p14:tracePt t="65213" x="2944813" y="3155950"/>
          <p14:tracePt t="65422" x="2944813" y="3182938"/>
          <p14:tracePt t="65430" x="2935288" y="3192463"/>
          <p14:tracePt t="65438" x="2935288" y="3200400"/>
          <p14:tracePt t="65454" x="2917825" y="3209925"/>
          <p14:tracePt t="65470" x="2917825" y="3219450"/>
          <p14:tracePt t="65622" x="2917825" y="3228975"/>
          <p14:tracePt t="65630" x="2954338" y="3228975"/>
          <p14:tracePt t="65637" x="2990850" y="3228975"/>
          <p14:tracePt t="65646" x="3017838" y="3228975"/>
          <p14:tracePt t="65654" x="3054350" y="3228975"/>
          <p14:tracePt t="66237" x="3044825" y="3236913"/>
          <p14:tracePt t="66253" x="3027363" y="3236913"/>
          <p14:tracePt t="66277" x="3017838" y="3246438"/>
          <p14:tracePt t="66374" x="3017838" y="3236913"/>
          <p14:tracePt t="66380" x="3017838" y="3219450"/>
          <p14:tracePt t="66388" x="3017838" y="3192463"/>
          <p14:tracePt t="66396" x="3017838" y="3173413"/>
          <p14:tracePt t="66404" x="3027363" y="3155950"/>
          <p14:tracePt t="66412" x="3035300" y="3127375"/>
          <p14:tracePt t="66420" x="3044825" y="3100388"/>
          <p14:tracePt t="66428" x="3054350" y="3082925"/>
          <p14:tracePt t="66436" x="3063875" y="3063875"/>
          <p14:tracePt t="66444" x="3090863" y="3009900"/>
          <p14:tracePt t="66453" x="3108325" y="2963863"/>
          <p14:tracePt t="66460" x="3127375" y="2936875"/>
          <p14:tracePt t="66468" x="3136900" y="2890838"/>
          <p14:tracePt t="66476" x="3144838" y="2817813"/>
          <p14:tracePt t="66484" x="3171825" y="2754313"/>
          <p14:tracePt t="66492" x="3171825" y="2681288"/>
          <p14:tracePt t="66500" x="3181350" y="2617788"/>
          <p14:tracePt t="66508" x="3200400" y="2544763"/>
          <p14:tracePt t="66516" x="3200400" y="2471738"/>
          <p14:tracePt t="66526" x="3236913" y="2371725"/>
          <p14:tracePt t="66533" x="3244850" y="2316163"/>
          <p14:tracePt t="66541" x="3273425" y="2216150"/>
          <p14:tracePt t="66549" x="3273425" y="2179638"/>
          <p14:tracePt t="66556" x="3273425" y="2125663"/>
          <p14:tracePt t="66564" x="3300413" y="2060575"/>
          <p14:tracePt t="66573" x="3300413" y="2016125"/>
          <p14:tracePt t="66581" x="3300413" y="1979613"/>
          <p14:tracePt t="66589" x="3300413" y="1951038"/>
          <p14:tracePt t="66597" x="3300413" y="1943100"/>
          <p14:tracePt t="66605" x="3300413" y="1914525"/>
          <p14:tracePt t="66613" x="3300413" y="1906588"/>
          <p14:tracePt t="66620" x="3300413" y="1897063"/>
          <p14:tracePt t="66628" x="3300413" y="1878013"/>
          <p14:tracePt t="66742" x="3300413" y="1860550"/>
          <p14:tracePt t="66756" x="3290888" y="1851025"/>
          <p14:tracePt t="66764" x="3281363" y="1833563"/>
          <p14:tracePt t="66781" x="3254375" y="1797050"/>
          <p14:tracePt t="66789" x="3244850" y="1778000"/>
          <p14:tracePt t="66797" x="3227388" y="1760538"/>
          <p14:tracePt t="66805" x="3208338" y="1741488"/>
          <p14:tracePt t="66813" x="3200400" y="1724025"/>
          <p14:tracePt t="66821" x="3163888" y="1697038"/>
          <p14:tracePt t="66829" x="3154363" y="1677988"/>
          <p14:tracePt t="66837" x="3136900" y="1631950"/>
          <p14:tracePt t="66845" x="3136900" y="1624013"/>
          <p14:tracePt t="66853" x="3117850" y="1595438"/>
          <p14:tracePt t="66861" x="3108325" y="1577975"/>
          <p14:tracePt t="66869" x="3090863" y="1550988"/>
          <p14:tracePt t="66877" x="3063875" y="1504950"/>
          <p14:tracePt t="66885" x="3054350" y="1495425"/>
          <p14:tracePt t="66893" x="3054350" y="1485900"/>
          <p14:tracePt t="66901" x="3044825" y="1477963"/>
          <p14:tracePt t="67150" x="3027363" y="1468438"/>
          <p14:tracePt t="67157" x="2971800" y="1504950"/>
          <p14:tracePt t="67165" x="2925763" y="1558925"/>
          <p14:tracePt t="67175" x="2871788" y="1624013"/>
          <p14:tracePt t="67181" x="2825750" y="1687513"/>
          <p14:tracePt t="67190" x="2798763" y="1731963"/>
          <p14:tracePt t="67197" x="2789238" y="1751013"/>
          <p14:tracePt t="67206" x="2771775" y="1768475"/>
          <p14:tracePt t="67213" x="2771775" y="1778000"/>
          <p14:tracePt t="67237" x="2771775" y="1787525"/>
          <p14:tracePt t="67502" x="2771775" y="1824038"/>
          <p14:tracePt t="67509" x="2716213" y="1897063"/>
          <p14:tracePt t="67516" x="2616200" y="1970088"/>
          <p14:tracePt t="67525" x="2506663" y="2043113"/>
          <p14:tracePt t="67532" x="2425700" y="2097088"/>
          <p14:tracePt t="67541" x="2343150" y="2152650"/>
          <p14:tracePt t="67548" x="2251075" y="2206625"/>
          <p14:tracePt t="67557" x="2187575" y="2243138"/>
          <p14:tracePt t="67564" x="2133600" y="2270125"/>
          <p14:tracePt t="67572" x="2087563" y="2289175"/>
          <p14:tracePt t="67580" x="2051050" y="2306638"/>
          <p14:tracePt t="67588" x="2033588" y="2316163"/>
          <p14:tracePt t="67790" x="2041525" y="2316163"/>
          <p14:tracePt t="67798" x="2133600" y="2298700"/>
          <p14:tracePt t="67804" x="2243138" y="2279650"/>
          <p14:tracePt t="67812" x="2306638" y="2270125"/>
          <p14:tracePt t="67820" x="2360613" y="2262188"/>
          <p14:tracePt t="67828" x="2443163" y="2233613"/>
          <p14:tracePt t="67836" x="2498725" y="2216150"/>
          <p14:tracePt t="67844" x="2562225" y="2216150"/>
          <p14:tracePt t="67852" x="2589213" y="2206625"/>
          <p14:tracePt t="67860" x="2652713" y="2206625"/>
          <p14:tracePt t="67868" x="2698750" y="2206625"/>
          <p14:tracePt t="67876" x="2752725" y="2197100"/>
          <p14:tracePt t="67884" x="2771775" y="2197100"/>
          <p14:tracePt t="67892" x="2798763" y="2197100"/>
          <p14:tracePt t="67900" x="2817813" y="2197100"/>
          <p14:tracePt t="67908" x="2825750" y="2197100"/>
          <p14:tracePt t="67916" x="2852738" y="2197100"/>
          <p14:tracePt t="67925" x="2862263" y="2197100"/>
          <p14:tracePt t="67933" x="2871788" y="2197100"/>
          <p14:tracePt t="67943" x="2889250" y="2216150"/>
          <p14:tracePt t="67948" x="2889250" y="2225675"/>
          <p14:tracePt t="67956" x="2898775" y="2233613"/>
          <p14:tracePt t="67964" x="2925763" y="2243138"/>
          <p14:tracePt t="67973" x="2935288" y="2243138"/>
          <p14:tracePt t="67980" x="2954338" y="2252663"/>
          <p14:tracePt t="67988" x="2981325" y="2270125"/>
          <p14:tracePt t="67996" x="2998788" y="2270125"/>
          <p14:tracePt t="68004" x="3027363" y="2279650"/>
          <p14:tracePt t="68012" x="3035300" y="2279650"/>
          <p14:tracePt t="68020" x="3044825" y="2279650"/>
          <p14:tracePt t="68028" x="3063875" y="2279650"/>
          <p14:tracePt t="68036" x="3081338" y="2279650"/>
          <p14:tracePt t="68052" x="3090863" y="2279650"/>
          <p14:tracePt t="68060" x="3100388" y="2289175"/>
          <p14:tracePt t="68076" x="3117850" y="2298700"/>
          <p14:tracePt t="68093" x="3127375" y="2306638"/>
          <p14:tracePt t="68101" x="3136900" y="2316163"/>
          <p14:tracePt t="68109" x="3136900" y="2335213"/>
          <p14:tracePt t="68117" x="3136900" y="2352675"/>
          <p14:tracePt t="68126" x="3154363" y="2371725"/>
          <p14:tracePt t="68133" x="3154363" y="2379663"/>
          <p14:tracePt t="68142" x="3163888" y="2398713"/>
          <p14:tracePt t="68165" x="3163888" y="2408238"/>
          <p14:tracePt t="68718" x="3154363" y="2408238"/>
          <p14:tracePt t="68726" x="3144838" y="2398713"/>
          <p14:tracePt t="68734" x="3144838" y="2389188"/>
          <p14:tracePt t="68742" x="3144838" y="2379663"/>
          <p14:tracePt t="68749" x="3117850" y="2352675"/>
          <p14:tracePt t="68757" x="3117850" y="2343150"/>
          <p14:tracePt t="68765" x="3117850" y="2335213"/>
          <p14:tracePt t="68773" x="3117850" y="2316163"/>
          <p14:tracePt t="68781" x="3108325" y="2316163"/>
          <p14:tracePt t="68789" x="3108325" y="2306638"/>
          <p14:tracePt t="68797" x="3100388" y="2279650"/>
          <p14:tracePt t="68805" x="3090863" y="2262188"/>
          <p14:tracePt t="68813" x="3081338" y="2252663"/>
          <p14:tracePt t="68821" x="3081338" y="2243138"/>
          <p14:tracePt t="68829" x="3081338" y="2225675"/>
          <p14:tracePt t="68845" x="3081338" y="2216150"/>
          <p14:tracePt t="68861" x="3081338" y="2197100"/>
          <p14:tracePt t="68869" x="3081338" y="2189163"/>
          <p14:tracePt t="68877" x="3071813" y="2170113"/>
          <p14:tracePt t="68885" x="3071813" y="2143125"/>
          <p14:tracePt t="68893" x="3071813" y="2133600"/>
          <p14:tracePt t="68900" x="3071813" y="2106613"/>
          <p14:tracePt t="68909" x="3063875" y="2089150"/>
          <p14:tracePt t="68917" x="3063875" y="2060575"/>
          <p14:tracePt t="68926" x="3063875" y="2043113"/>
          <p14:tracePt t="68933" x="3054350" y="2016125"/>
          <p14:tracePt t="68943" x="3054350" y="2006600"/>
          <p14:tracePt t="68949" x="3035300" y="1979613"/>
          <p14:tracePt t="68957" x="3035300" y="1970088"/>
          <p14:tracePt t="68973" x="3035300" y="1960563"/>
          <p14:tracePt t="68989" x="3035300" y="1951038"/>
          <p14:tracePt t="69102" x="3027363" y="1943100"/>
          <p14:tracePt t="69126" x="3017838" y="1943100"/>
          <p14:tracePt t="69134" x="3008313" y="1951038"/>
          <p14:tracePt t="69143" x="2998788" y="1960563"/>
          <p14:tracePt t="69156" x="2990850" y="1970088"/>
          <p14:tracePt t="69165" x="2981325" y="1979613"/>
          <p14:tracePt t="69173" x="2971800" y="1997075"/>
          <p14:tracePt t="69181" x="2954338" y="2016125"/>
          <p14:tracePt t="69189" x="2954338" y="2033588"/>
          <p14:tracePt t="69205" x="2954338" y="2043113"/>
          <p14:tracePt t="69213" x="2954338" y="2060575"/>
          <p14:tracePt t="69221" x="2954338" y="2070100"/>
          <p14:tracePt t="69229" x="2954338" y="2089150"/>
          <p14:tracePt t="69236" x="2954338" y="2097088"/>
          <p14:tracePt t="69245" x="2954338" y="2125663"/>
          <p14:tracePt t="69260" x="2954338" y="2152650"/>
          <p14:tracePt t="69268" x="2962275" y="2170113"/>
          <p14:tracePt t="69284" x="2971800" y="2189163"/>
          <p14:tracePt t="69438" x="2971800" y="2179638"/>
          <p14:tracePt t="69454" x="2971800" y="2160588"/>
          <p14:tracePt t="69460" x="2971800" y="2143125"/>
          <p14:tracePt t="69468" x="2971800" y="2125663"/>
          <p14:tracePt t="69476" x="2971800" y="2116138"/>
          <p14:tracePt t="69492" x="2971800" y="2097088"/>
          <p14:tracePt t="69500" x="2971800" y="2089150"/>
          <p14:tracePt t="69550" x="2971800" y="2079625"/>
          <p14:tracePt t="69558" x="2971800" y="2060575"/>
          <p14:tracePt t="69566" x="2971800" y="2052638"/>
          <p14:tracePt t="69574" x="2971800" y="2033588"/>
          <p14:tracePt t="69581" x="2971800" y="2006600"/>
          <p14:tracePt t="69589" x="2954338" y="1987550"/>
          <p14:tracePt t="69597" x="2954338" y="1951038"/>
          <p14:tracePt t="69613" x="2954338" y="1924050"/>
          <p14:tracePt t="69621" x="2954338" y="1914525"/>
          <p14:tracePt t="69629" x="2944813" y="1906588"/>
          <p14:tracePt t="69637" x="2944813" y="1897063"/>
          <p14:tracePt t="69926" x="2944813" y="1870075"/>
          <p14:tracePt t="69932" x="2944813" y="1860550"/>
          <p14:tracePt t="69948" x="2944813" y="1833563"/>
          <p14:tracePt t="69957" x="2944813" y="1824038"/>
          <p14:tracePt t="69964" x="2944813" y="1797050"/>
          <p14:tracePt t="69972" x="2944813" y="1778000"/>
          <p14:tracePt t="69980" x="2944813" y="1768475"/>
          <p14:tracePt t="69988" x="2944813" y="1741488"/>
          <p14:tracePt t="69996" x="2944813" y="1724025"/>
          <p14:tracePt t="70004" x="2944813" y="1704975"/>
          <p14:tracePt t="70021" x="2944813" y="1697038"/>
          <p14:tracePt t="70028" x="2935288" y="1677988"/>
          <p14:tracePt t="70044" x="2935288" y="1668463"/>
          <p14:tracePt t="70374" x="2925763" y="1660525"/>
          <p14:tracePt t="70381" x="2917825" y="1660525"/>
          <p14:tracePt t="70388" x="2908300" y="1668463"/>
          <p14:tracePt t="70429" x="2898775" y="1677988"/>
          <p14:tracePt t="70630" x="2889250" y="1677988"/>
          <p14:tracePt t="70638" x="2889250" y="1668463"/>
          <p14:tracePt t="70646" x="2889250" y="1660525"/>
          <p14:tracePt t="70663" x="2889250" y="1651000"/>
          <p14:tracePt t="71110" x="2889250" y="1641475"/>
          <p14:tracePt t="71117" x="2898775" y="1641475"/>
          <p14:tracePt t="71126" x="2908300" y="1651000"/>
          <p14:tracePt t="71141" x="2925763" y="1668463"/>
          <p14:tracePt t="71148" x="2935288" y="1704975"/>
          <p14:tracePt t="71157" x="2954338" y="1741488"/>
          <p14:tracePt t="71164" x="2962275" y="1804988"/>
          <p14:tracePt t="71173" x="2981325" y="1878013"/>
          <p14:tracePt t="71181" x="2981325" y="1960563"/>
          <p14:tracePt t="71193" x="2981325" y="2089150"/>
          <p14:tracePt t="71198" x="2981325" y="2216150"/>
          <p14:tracePt t="71206" x="2981325" y="2325688"/>
          <p14:tracePt t="71214" x="2981325" y="2471738"/>
          <p14:tracePt t="71221" x="2962275" y="2598738"/>
          <p14:tracePt t="71229" x="2925763" y="2744788"/>
          <p14:tracePt t="71237" x="2898775" y="2844800"/>
          <p14:tracePt t="71245" x="2871788" y="2936875"/>
          <p14:tracePt t="71253" x="2844800" y="3017838"/>
          <p14:tracePt t="71261" x="2825750" y="3063875"/>
          <p14:tracePt t="71269" x="2798763" y="3127375"/>
          <p14:tracePt t="71277" x="2789238" y="3155950"/>
          <p14:tracePt t="71285" x="2789238" y="3173413"/>
          <p14:tracePt t="71293" x="2771775" y="3192463"/>
          <p14:tracePt t="71301" x="2762250" y="3219450"/>
          <p14:tracePt t="71317" x="2762250" y="3236913"/>
          <p14:tracePt t="71327" x="2762250" y="3255963"/>
          <p14:tracePt t="71342" x="2752725" y="3265488"/>
          <p14:tracePt t="71357" x="2752725" y="3273425"/>
          <p14:tracePt t="71926" x="2752725" y="3236913"/>
          <p14:tracePt t="71933" x="2781300" y="3182938"/>
          <p14:tracePt t="71940" x="2808288" y="3127375"/>
          <p14:tracePt t="71948" x="2817813" y="3082925"/>
          <p14:tracePt t="71957" x="2852738" y="3036888"/>
          <p14:tracePt t="71964" x="2852738" y="2982913"/>
          <p14:tracePt t="71972" x="2862263" y="2936875"/>
          <p14:tracePt t="71980" x="2881313" y="2890838"/>
          <p14:tracePt t="71989" x="2889250" y="2863850"/>
          <p14:tracePt t="71996" x="2908300" y="2817813"/>
          <p14:tracePt t="72004" x="2908300" y="2790825"/>
          <p14:tracePt t="72012" x="2917825" y="2771775"/>
          <p14:tracePt t="72020" x="2917825" y="2763838"/>
          <p14:tracePt t="72028" x="2917825" y="2735263"/>
          <p14:tracePt t="72036" x="2917825" y="2717800"/>
          <p14:tracePt t="72044" x="2935288" y="2671763"/>
          <p14:tracePt t="72052" x="2935288" y="2662238"/>
          <p14:tracePt t="72060" x="2935288" y="2644775"/>
          <p14:tracePt t="72068" x="2935288" y="2625725"/>
          <p14:tracePt t="72076" x="2935288" y="2608263"/>
          <p14:tracePt t="72085" x="2935288" y="2571750"/>
          <p14:tracePt t="72092" x="2935288" y="2562225"/>
          <p14:tracePt t="72100" x="2925763" y="2535238"/>
          <p14:tracePt t="72116" x="2925763" y="2517775"/>
          <p14:tracePt t="72125" x="2925763" y="2498725"/>
          <p14:tracePt t="72133" x="2925763" y="2489200"/>
          <p14:tracePt t="72149" x="2917825" y="2471738"/>
          <p14:tracePt t="72181" x="2917825" y="2462213"/>
          <p14:tracePt t="72222" x="2917825" y="2452688"/>
          <p14:tracePt t="72230" x="2917825" y="2435225"/>
          <p14:tracePt t="72238" x="2917825" y="2425700"/>
          <p14:tracePt t="72247" x="2917825" y="2408238"/>
          <p14:tracePt t="72254" x="2917825" y="2379663"/>
          <p14:tracePt t="72262" x="2917825" y="2362200"/>
          <p14:tracePt t="72269" x="2917825" y="2316163"/>
          <p14:tracePt t="72277" x="2917825" y="2289175"/>
          <p14:tracePt t="72285" x="2917825" y="2262188"/>
          <p14:tracePt t="72293" x="2917825" y="2216150"/>
          <p14:tracePt t="72301" x="2917825" y="2189163"/>
          <p14:tracePt t="72309" x="2917825" y="2170113"/>
          <p14:tracePt t="72317" x="2917825" y="2143125"/>
          <p14:tracePt t="72325" x="2917825" y="2125663"/>
          <p14:tracePt t="72333" x="2898775" y="2097088"/>
          <p14:tracePt t="72342" x="2898775" y="2089150"/>
          <p14:tracePt t="72349" x="2889250" y="2079625"/>
          <p14:tracePt t="72356" x="2889250" y="2052638"/>
          <p14:tracePt t="72365" x="2889250" y="2043113"/>
          <p14:tracePt t="72373" x="2881313" y="2016125"/>
          <p14:tracePt t="72381" x="2871788" y="1987550"/>
          <p14:tracePt t="72389" x="2871788" y="1979613"/>
          <p14:tracePt t="72397" x="2852738" y="1943100"/>
          <p14:tracePt t="72405" x="2844800" y="1933575"/>
          <p14:tracePt t="72413" x="2835275" y="1906588"/>
          <p14:tracePt t="72550" x="2825750" y="1897063"/>
          <p14:tracePt t="73046" x="2825750" y="1906588"/>
          <p14:tracePt t="73053" x="2817813" y="1924050"/>
          <p14:tracePt t="73061" x="2789238" y="1943100"/>
          <p14:tracePt t="73070" x="2771775" y="1960563"/>
          <p14:tracePt t="73079" x="2725738" y="1987550"/>
          <p14:tracePt t="73086" x="2689225" y="2016125"/>
          <p14:tracePt t="73096" x="2625725" y="2089150"/>
          <p14:tracePt t="73101" x="2579688" y="2106613"/>
          <p14:tracePt t="73110" x="2533650" y="2160588"/>
          <p14:tracePt t="73117" x="2462213" y="2225675"/>
          <p14:tracePt t="73127" x="2416175" y="2270125"/>
          <p14:tracePt t="73133" x="2360613" y="2325688"/>
          <p14:tracePt t="73144" x="2343150" y="2343150"/>
          <p14:tracePt t="73149" x="2297113" y="2389188"/>
          <p14:tracePt t="73157" x="2279650" y="2408238"/>
          <p14:tracePt t="73165" x="2260600" y="2425700"/>
          <p14:tracePt t="73175" x="2251075" y="2435225"/>
          <p14:tracePt t="73181" x="2243138" y="2462213"/>
          <p14:tracePt t="73190" x="2233613" y="2471738"/>
          <p14:tracePt t="73422" x="2224088" y="2471738"/>
          <p14:tracePt t="73430" x="2214563" y="2452688"/>
          <p14:tracePt t="73437" x="2214563" y="2416175"/>
          <p14:tracePt t="73447" x="2206625" y="2371725"/>
          <p14:tracePt t="73454" x="2206625" y="2316163"/>
          <p14:tracePt t="73462" x="2187575" y="2270125"/>
          <p14:tracePt t="73470" x="2170113" y="2206625"/>
          <p14:tracePt t="73478" x="2160588" y="2179638"/>
          <p14:tracePt t="73486" x="2160588" y="2143125"/>
          <p14:tracePt t="73495" x="2160588" y="2106613"/>
          <p14:tracePt t="73501" x="2151063" y="2079625"/>
          <p14:tracePt t="73513" x="2151063" y="2060575"/>
          <p14:tracePt t="73517" x="2151063" y="2043113"/>
          <p14:tracePt t="73529" x="2151063" y="2033588"/>
          <p14:tracePt t="73543" x="2151063" y="2024063"/>
          <p14:tracePt t="73590" x="2151063" y="2016125"/>
          <p14:tracePt t="73605" x="2151063" y="2006600"/>
          <p14:tracePt t="73621" x="2151063" y="1997075"/>
          <p14:tracePt t="73637" x="2151063" y="1979613"/>
          <p14:tracePt t="73653" x="2151063" y="1970088"/>
          <p14:tracePt t="74070" x="2187575" y="1979613"/>
          <p14:tracePt t="74076" x="2324100" y="2070100"/>
          <p14:tracePt t="74084" x="2443163" y="2143125"/>
          <p14:tracePt t="74092" x="2598738" y="2262188"/>
          <p14:tracePt t="74100" x="2716213" y="2352675"/>
          <p14:tracePt t="74108" x="2852738" y="2444750"/>
          <p14:tracePt t="74116" x="2971800" y="2517775"/>
          <p14:tracePt t="74125" x="3071813" y="2608263"/>
          <p14:tracePt t="74133" x="3136900" y="2662238"/>
          <p14:tracePt t="74142" x="3190875" y="2708275"/>
          <p14:tracePt t="74148" x="3236913" y="2727325"/>
          <p14:tracePt t="74157" x="3263900" y="2763838"/>
          <p14:tracePt t="74221" x="3273425" y="2771775"/>
          <p14:tracePt t="74269" x="3281363" y="2771775"/>
          <p14:tracePt t="74302" x="3290888" y="2771775"/>
          <p14:tracePt t="74390" x="3300413" y="2771775"/>
          <p14:tracePt t="74397" x="3327400" y="2771775"/>
          <p14:tracePt t="74405" x="3346450" y="2771775"/>
          <p14:tracePt t="74412" x="3373438" y="2763838"/>
          <p14:tracePt t="74420" x="3390900" y="2735263"/>
          <p14:tracePt t="74428" x="3400425" y="2735263"/>
          <p14:tracePt t="74436" x="3446463" y="2708275"/>
          <p14:tracePt t="74444" x="3463925" y="2698750"/>
          <p14:tracePt t="74452" x="3473450" y="2690813"/>
          <p14:tracePt t="74460" x="3500438" y="2681288"/>
          <p14:tracePt t="74468" x="3527425" y="2681288"/>
          <p14:tracePt t="74476" x="3563938" y="2662238"/>
          <p14:tracePt t="74484" x="3582988" y="2662238"/>
          <p14:tracePt t="74509" x="3592513" y="2654300"/>
          <p14:tracePt t="74558" x="3609975" y="2654300"/>
          <p14:tracePt t="74566" x="3629025" y="2654300"/>
          <p14:tracePt t="74574" x="3673475" y="2671763"/>
          <p14:tracePt t="74583" x="3692525" y="2681288"/>
          <p14:tracePt t="82630" x="3692525" y="2717800"/>
          <p14:tracePt t="82636" x="3563938" y="2844800"/>
          <p14:tracePt t="82644" x="3509963" y="2909888"/>
          <p14:tracePt t="82652" x="3509963" y="2954338"/>
          <p14:tracePt t="82660" x="3509963" y="2973388"/>
          <p14:tracePt t="82668" x="3563938" y="3017838"/>
          <p14:tracePt t="82676" x="3656013" y="3046413"/>
          <p14:tracePt t="82685" x="3738563" y="3100388"/>
          <p14:tracePt t="82692" x="3792538" y="3100388"/>
          <p14:tracePt t="82701" x="3875088" y="3100388"/>
          <p14:tracePt t="82708" x="3948113" y="3109913"/>
          <p14:tracePt t="82717" x="3975100" y="3109913"/>
          <p14:tracePt t="82790" x="3965575" y="3109913"/>
          <p14:tracePt t="82797" x="3948113" y="3109913"/>
          <p14:tracePt t="82812" x="3948113" y="3100388"/>
          <p14:tracePt t="82820" x="3929063" y="3082925"/>
          <p14:tracePt t="82828" x="3919538" y="3046413"/>
          <p14:tracePt t="82836" x="3919538" y="3000375"/>
          <p14:tracePt t="82844" x="3919538" y="2900363"/>
          <p14:tracePt t="82852" x="3919538" y="2808288"/>
          <p14:tracePt t="82860" x="3919538" y="2717800"/>
          <p14:tracePt t="82869" x="3919538" y="2608263"/>
          <p14:tracePt t="82876" x="3919538" y="2535238"/>
          <p14:tracePt t="82884" x="3929063" y="2452688"/>
          <p14:tracePt t="82892" x="3929063" y="2379663"/>
          <p14:tracePt t="82900" x="3929063" y="2306638"/>
          <p14:tracePt t="82908" x="3948113" y="2233613"/>
          <p14:tracePt t="82916" x="3948113" y="2189163"/>
          <p14:tracePt t="82924" x="3948113" y="2125663"/>
          <p14:tracePt t="82942" x="3938588" y="2052638"/>
          <p14:tracePt t="82948" x="3911600" y="2006600"/>
          <p14:tracePt t="82957" x="3902075" y="1979613"/>
          <p14:tracePt t="82964" x="3883025" y="1960563"/>
          <p14:tracePt t="82974" x="3875088" y="1951038"/>
          <p14:tracePt t="82980" x="3865563" y="1933575"/>
          <p14:tracePt t="82988" x="3865563" y="1924050"/>
          <p14:tracePt t="83078" x="3856038" y="1914525"/>
          <p14:tracePt t="83110" x="3846513" y="1914525"/>
          <p14:tracePt t="83125" x="3829050" y="1914525"/>
          <p14:tracePt t="83133" x="3783013" y="1914525"/>
          <p14:tracePt t="83142" x="3756025" y="1914525"/>
          <p14:tracePt t="83149" x="3719513" y="1914525"/>
          <p14:tracePt t="83161" x="3646488" y="1914525"/>
          <p14:tracePt t="83165" x="3556000" y="1906588"/>
          <p14:tracePt t="83175" x="3427413" y="1897063"/>
          <p14:tracePt t="83181" x="3327400" y="1878013"/>
          <p14:tracePt t="83190" x="3217863" y="1851025"/>
          <p14:tracePt t="83197" x="3136900" y="1841500"/>
          <p14:tracePt t="83205" x="3081338" y="1833563"/>
          <p14:tracePt t="83213" x="3035300" y="1814513"/>
          <p14:tracePt t="83229" x="3027363" y="1814513"/>
          <p14:tracePt t="83252" x="3017838" y="1814513"/>
          <p14:tracePt t="83486" x="3044825" y="1851025"/>
          <p14:tracePt t="83493" x="3063875" y="1870075"/>
          <p14:tracePt t="83500" x="3081338" y="1870075"/>
          <p14:tracePt t="83508" x="3100388" y="1897063"/>
          <p14:tracePt t="83516" x="3117850" y="1914525"/>
          <p14:tracePt t="83524" x="3136900" y="1943100"/>
          <p14:tracePt t="83532" x="3144838" y="1960563"/>
          <p14:tracePt t="83540" x="3154363" y="1987550"/>
          <p14:tracePt t="83548" x="3154363" y="2006600"/>
          <p14:tracePt t="83556" x="3154363" y="2024063"/>
          <p14:tracePt t="83564" x="3154363" y="2052638"/>
          <p14:tracePt t="83574" x="3154363" y="2079625"/>
          <p14:tracePt t="83580" x="3154363" y="2125663"/>
          <p14:tracePt t="83589" x="3108325" y="2160588"/>
          <p14:tracePt t="83596" x="3063875" y="2206625"/>
          <p14:tracePt t="83605" x="3044825" y="2225675"/>
          <p14:tracePt t="83612" x="3017838" y="2262188"/>
          <p14:tracePt t="83629" x="3017838" y="2289175"/>
          <p14:tracePt t="83637" x="3008313" y="2306638"/>
          <p14:tracePt t="83645" x="2998788" y="2316163"/>
          <p14:tracePt t="83653" x="2998788" y="2343150"/>
          <p14:tracePt t="83661" x="2990850" y="2362200"/>
          <p14:tracePt t="83669" x="2971800" y="2379663"/>
          <p14:tracePt t="83685" x="2971800" y="2389188"/>
          <p14:tracePt t="83692" x="2962275" y="2398713"/>
          <p14:tracePt t="83708" x="2954338" y="2435225"/>
          <p14:tracePt t="83716" x="2954338" y="2444750"/>
          <p14:tracePt t="83725" x="2935288" y="2462213"/>
          <p14:tracePt t="83733" x="2917825" y="2481263"/>
          <p14:tracePt t="83742" x="2898775" y="2498725"/>
          <p14:tracePt t="83749" x="2889250" y="2535238"/>
          <p14:tracePt t="83758" x="2871788" y="2562225"/>
          <p14:tracePt t="83765" x="2862263" y="2562225"/>
          <p14:tracePt t="83774" x="2844800" y="2589213"/>
          <p14:tracePt t="83781" x="2835275" y="2598738"/>
          <p14:tracePt t="83797" x="2817813" y="2617788"/>
          <p14:tracePt t="83829" x="2817813" y="2625725"/>
          <p14:tracePt t="83845" x="2808288" y="2635250"/>
          <p14:tracePt t="83885" x="2808288" y="2654300"/>
          <p14:tracePt t="83902" x="2808288" y="2662238"/>
          <p14:tracePt t="83932" x="2798763" y="2671763"/>
          <p14:tracePt t="83940" x="2798763" y="2681288"/>
          <p14:tracePt t="83964" x="2798763" y="2690813"/>
          <p14:tracePt t="84166" x="2798763" y="2681288"/>
          <p14:tracePt t="84173" x="2798763" y="2654300"/>
          <p14:tracePt t="84181" x="2798763" y="2635250"/>
          <p14:tracePt t="84190" x="2781300" y="2608263"/>
          <p14:tracePt t="84197" x="2771775" y="2571750"/>
          <p14:tracePt t="84213" x="2771775" y="2562225"/>
          <p14:tracePt t="84222" x="2771775" y="2554288"/>
          <p14:tracePt t="84229" x="2762250" y="2544763"/>
          <p14:tracePt t="84558" x="2762250" y="2535238"/>
          <p14:tracePt t="84565" x="2762250" y="2508250"/>
          <p14:tracePt t="84573" x="2771775" y="2481263"/>
          <p14:tracePt t="84581" x="2781300" y="2425700"/>
          <p14:tracePt t="84590" x="2789238" y="2389188"/>
          <p14:tracePt t="84597" x="2808288" y="2335213"/>
          <p14:tracePt t="84607" x="2825750" y="2279650"/>
          <p14:tracePt t="84613" x="2844800" y="2233613"/>
          <p14:tracePt t="84622" x="2852738" y="2189163"/>
          <p14:tracePt t="84628" x="2871788" y="2143125"/>
          <p14:tracePt t="84644" x="2871788" y="2125663"/>
          <p14:tracePt t="84652" x="2881313" y="2106613"/>
          <p14:tracePt t="85022" x="2881313" y="2097088"/>
          <p14:tracePt t="85734" x="2889250" y="2097088"/>
          <p14:tracePt t="85740" x="2898775" y="2106613"/>
          <p14:tracePt t="85756" x="2908300" y="2106613"/>
          <p14:tracePt t="85764" x="2908300" y="2125663"/>
          <p14:tracePt t="85773" x="2917825" y="2133600"/>
          <p14:tracePt t="85780" x="2917825" y="2152650"/>
          <p14:tracePt t="85789" x="2917825" y="2170113"/>
          <p14:tracePt t="85796" x="2935288" y="2189163"/>
          <p14:tracePt t="85804" x="2944813" y="2197100"/>
          <p14:tracePt t="86190" x="2954338" y="2206625"/>
          <p14:tracePt t="86214" x="2962275" y="2206625"/>
          <p14:tracePt t="86380" x="2971800" y="2197100"/>
          <p14:tracePt t="86388" x="2971800" y="2189163"/>
          <p14:tracePt t="86396" x="2981325" y="2170113"/>
          <p14:tracePt t="86404" x="2990850" y="2160588"/>
          <p14:tracePt t="86412" x="2990850" y="2152650"/>
          <p14:tracePt t="86421" x="2998788" y="2143125"/>
          <p14:tracePt t="86428" x="3017838" y="2116138"/>
          <p14:tracePt t="86436" x="3027363" y="2106613"/>
          <p14:tracePt t="86444" x="3035300" y="2089150"/>
          <p14:tracePt t="86452" x="3044825" y="2079625"/>
          <p14:tracePt t="86460" x="3054350" y="2052638"/>
          <p14:tracePt t="86468" x="3063875" y="2043113"/>
          <p14:tracePt t="86484" x="3071813" y="2016125"/>
          <p14:tracePt t="86492" x="3071813" y="1997075"/>
          <p14:tracePt t="86509" x="3081338" y="1960563"/>
          <p14:tracePt t="86526" x="3090863" y="1943100"/>
          <p14:tracePt t="86533" x="3100388" y="1933575"/>
          <p14:tracePt t="86549" x="3100388" y="1924050"/>
          <p14:tracePt t="87684" x="3100388" y="1906588"/>
          <p14:tracePt t="87693" x="3100388" y="1878013"/>
          <p14:tracePt t="87700" x="3100388" y="1841500"/>
          <p14:tracePt t="87708" x="3100388" y="1804988"/>
          <p14:tracePt t="87717" x="3100388" y="1778000"/>
          <p14:tracePt t="87724" x="3100388" y="1741488"/>
          <p14:tracePt t="87733" x="3100388" y="1724025"/>
          <p14:tracePt t="87741" x="3100388" y="1677988"/>
          <p14:tracePt t="87749" x="3100388" y="1641475"/>
          <p14:tracePt t="87757" x="3100388" y="1624013"/>
          <p14:tracePt t="87765" x="3090863" y="1587500"/>
          <p14:tracePt t="87773" x="3081338" y="1568450"/>
          <p14:tracePt t="87862" x="3081338" y="1550988"/>
          <p14:tracePt t="87926" x="3081338" y="1558925"/>
          <p14:tracePt t="87941" x="3081338" y="1568450"/>
          <p14:tracePt t="87948" x="3081338" y="1577975"/>
          <p14:tracePt t="87964" x="3081338" y="1587500"/>
          <p14:tracePt t="88262" x="3081338" y="1604963"/>
          <p14:tracePt t="88268" x="3081338" y="1614488"/>
          <p14:tracePt t="88276" x="3081338" y="1624013"/>
          <p14:tracePt t="88292" x="3081338" y="1641475"/>
          <p14:tracePt t="88300" x="3081338" y="1660525"/>
          <p14:tracePt t="88308" x="3100388" y="1677988"/>
          <p14:tracePt t="88316" x="3108325" y="1687513"/>
          <p14:tracePt t="88324" x="3117850" y="1697038"/>
          <p14:tracePt t="88332" x="3127375" y="1704975"/>
          <p14:tracePt t="88374" x="3136900" y="1704975"/>
          <p14:tracePt t="88390" x="3163888" y="1704975"/>
          <p14:tracePt t="88396" x="3200400" y="1704975"/>
          <p14:tracePt t="88404" x="3254375" y="1687513"/>
          <p14:tracePt t="88412" x="3281363" y="1668463"/>
          <p14:tracePt t="88420" x="3336925" y="1614488"/>
          <p14:tracePt t="88428" x="3363913" y="1531938"/>
          <p14:tracePt t="88436" x="3363913" y="1477963"/>
          <p14:tracePt t="88444" x="3363913" y="1404938"/>
          <p14:tracePt t="88452" x="3363913" y="1358900"/>
          <p14:tracePt t="88460" x="3363913" y="1339850"/>
          <p14:tracePt t="88572" x="3363913" y="1349375"/>
          <p14:tracePt t="88588" x="3363913" y="1358900"/>
          <p14:tracePt t="88604" x="3363913" y="1376363"/>
          <p14:tracePt t="88652" x="3363913" y="1385888"/>
          <p14:tracePt t="88660" x="3363913" y="1395413"/>
          <p14:tracePt t="88668" x="3363913" y="1422400"/>
          <p14:tracePt t="88676" x="3317875" y="1441450"/>
          <p14:tracePt t="88684" x="3300413" y="1449388"/>
          <p14:tracePt t="88692" x="3254375" y="1485900"/>
          <p14:tracePt t="88700" x="3227388" y="1495425"/>
          <p14:tracePt t="88708" x="3181350" y="1522413"/>
          <p14:tracePt t="88716" x="3154363" y="1541463"/>
          <p14:tracePt t="88725" x="3144838" y="1550988"/>
          <p14:tracePt t="88732" x="3127375" y="1550988"/>
          <p14:tracePt t="88740" x="3108325" y="1558925"/>
          <p14:tracePt t="88748" x="3063875" y="1595438"/>
          <p14:tracePt t="88756" x="3054350" y="1595438"/>
          <p14:tracePt t="88764" x="2990850" y="1631950"/>
          <p14:tracePt t="88773" x="2925763" y="1668463"/>
          <p14:tracePt t="88780" x="2835275" y="1724025"/>
          <p14:tracePt t="88789" x="2735263" y="1778000"/>
          <p14:tracePt t="88796" x="2652713" y="1804988"/>
          <p14:tracePt t="88804" x="2533650" y="1851025"/>
          <p14:tracePt t="88812" x="2462213" y="1897063"/>
          <p14:tracePt t="88820" x="2379663" y="1933575"/>
          <p14:tracePt t="88828" x="2333625" y="1943100"/>
          <p14:tracePt t="88836" x="2270125" y="1979613"/>
          <p14:tracePt t="88844" x="2187575" y="2024063"/>
          <p14:tracePt t="88852" x="2124075" y="2060575"/>
          <p14:tracePt t="88860" x="2087563" y="2070100"/>
          <p14:tracePt t="88868" x="2024063" y="2106613"/>
          <p14:tracePt t="88876" x="2014538" y="2106613"/>
          <p14:tracePt t="88884" x="1987550" y="2116138"/>
          <p14:tracePt t="88892" x="1968500" y="2125663"/>
          <p14:tracePt t="88900" x="1951038" y="2125663"/>
          <p14:tracePt t="88908" x="1941513" y="2125663"/>
          <p14:tracePt t="89166" x="1968500" y="2125663"/>
          <p14:tracePt t="89172" x="2070100" y="2152650"/>
          <p14:tracePt t="89180" x="2179638" y="2170113"/>
          <p14:tracePt t="89189" x="2306638" y="2170113"/>
          <p14:tracePt t="89196" x="2452688" y="2170113"/>
          <p14:tracePt t="89204" x="2616200" y="2170113"/>
          <p14:tracePt t="89212" x="2781300" y="2170113"/>
          <p14:tracePt t="89220" x="2962275" y="2170113"/>
          <p14:tracePt t="89228" x="3163888" y="2170113"/>
          <p14:tracePt t="89236" x="3354388" y="2170113"/>
          <p14:tracePt t="89245" x="3519488" y="2170113"/>
          <p14:tracePt t="89253" x="3646488" y="2170113"/>
          <p14:tracePt t="89261" x="3738563" y="2170113"/>
          <p14:tracePt t="89269" x="3810000" y="2170113"/>
          <p14:tracePt t="89277" x="3856038" y="2170113"/>
          <p14:tracePt t="89285" x="3892550" y="2170113"/>
          <p14:tracePt t="89293" x="3911600" y="2170113"/>
          <p14:tracePt t="89301" x="3929063" y="2170113"/>
          <p14:tracePt t="89317" x="3938588" y="2170113"/>
          <p14:tracePt t="89333" x="3948113" y="2170113"/>
          <p14:tracePt t="89340" x="3965575" y="2179638"/>
          <p14:tracePt t="89349" x="3992563" y="2179638"/>
          <p14:tracePt t="89357" x="4021138" y="2179638"/>
          <p14:tracePt t="89365" x="4057650" y="2189163"/>
          <p14:tracePt t="89373" x="4094163" y="2189163"/>
          <p14:tracePt t="89381" x="4138613" y="2189163"/>
          <p14:tracePt t="89390" x="4175125" y="2189163"/>
          <p14:tracePt t="89397" x="4202113" y="2189163"/>
          <p14:tracePt t="89405" x="4230688" y="2189163"/>
          <p14:tracePt t="89413" x="4248150" y="2189163"/>
          <p14:tracePt t="89421" x="4267200" y="2189163"/>
          <p14:tracePt t="89429" x="4275138" y="2189163"/>
          <p14:tracePt t="89574" x="4284663" y="2206625"/>
          <p14:tracePt t="89580" x="4202113" y="2289175"/>
          <p14:tracePt t="89589" x="4029075" y="2389188"/>
          <p14:tracePt t="89596" x="3709988" y="2535238"/>
          <p14:tracePt t="89605" x="3390900" y="2598738"/>
          <p14:tracePt t="89612" x="2981325" y="2708275"/>
          <p14:tracePt t="89620" x="2489200" y="2881313"/>
          <p14:tracePt t="89628" x="2051050" y="3000375"/>
          <p14:tracePt t="89636" x="1758950" y="3054350"/>
          <p14:tracePt t="89644" x="1439863" y="3119438"/>
          <p14:tracePt t="89652" x="1166813" y="3136900"/>
          <p14:tracePt t="89660" x="930275" y="3155950"/>
          <p14:tracePt t="89668" x="765175" y="3182938"/>
          <p14:tracePt t="89676" x="620713" y="3182938"/>
          <p14:tracePt t="89684" x="492125" y="3182938"/>
          <p14:tracePt t="89692" x="409575" y="3173413"/>
          <p14:tracePt t="89700" x="382588" y="3155950"/>
          <p14:tracePt t="89708" x="355600" y="3136900"/>
          <p14:tracePt t="89733" x="355600" y="3127375"/>
          <p14:tracePt t="89741" x="355600" y="3119438"/>
          <p14:tracePt t="89749" x="346075" y="3100388"/>
          <p14:tracePt t="89822" x="346075" y="3090863"/>
          <p14:tracePt t="89830" x="346075" y="3082925"/>
          <p14:tracePt t="89839" x="328613" y="3063875"/>
          <p14:tracePt t="89844" x="328613" y="3054350"/>
          <p14:tracePt t="89852" x="328613" y="3046413"/>
          <p14:tracePt t="89868" x="328613" y="3036888"/>
          <p14:tracePt t="89876" x="328613" y="3027363"/>
          <p14:tracePt t="89884" x="328613" y="3009900"/>
          <p14:tracePt t="89892" x="328613" y="3000375"/>
          <p14:tracePt t="89900" x="328613" y="2973388"/>
          <p14:tracePt t="89908" x="336550" y="2936875"/>
          <p14:tracePt t="89916" x="346075" y="2917825"/>
          <p14:tracePt t="89924" x="382588" y="2890838"/>
          <p14:tracePt t="89932" x="401638" y="2863850"/>
          <p14:tracePt t="89940" x="455613" y="2808288"/>
          <p14:tracePt t="89957" x="547688" y="2763838"/>
          <p14:tracePt t="89964" x="601663" y="2735263"/>
          <p14:tracePt t="89972" x="638175" y="2717800"/>
          <p14:tracePt t="89980" x="674688" y="2690813"/>
          <p14:tracePt t="89989" x="720725" y="2662238"/>
          <p14:tracePt t="89996" x="765175" y="2644775"/>
          <p14:tracePt t="90005" x="784225" y="2625725"/>
          <p14:tracePt t="90020" x="811213" y="2608263"/>
          <p14:tracePt t="90028" x="820738" y="2598738"/>
          <p14:tracePt t="90044" x="830263" y="2589213"/>
          <p14:tracePt t="90270" x="857250" y="2571750"/>
          <p14:tracePt t="90277" x="874713" y="2554288"/>
          <p14:tracePt t="90286" x="893763" y="2535238"/>
          <p14:tracePt t="90297" x="920750" y="2508250"/>
          <p14:tracePt t="90301" x="957263" y="2481263"/>
          <p14:tracePt t="90317" x="974725" y="2452688"/>
          <p14:tracePt t="90325" x="1003300" y="2416175"/>
          <p14:tracePt t="90333" x="1020763" y="2398713"/>
          <p14:tracePt t="90357" x="1020763" y="2389188"/>
          <p14:tracePt t="90630" x="1039813" y="2389188"/>
          <p14:tracePt t="90638" x="1139825" y="2389188"/>
          <p14:tracePt t="90646" x="1322388" y="2389188"/>
          <p14:tracePt t="90654" x="1504950" y="2389188"/>
          <p14:tracePt t="90662" x="1751013" y="2389188"/>
          <p14:tracePt t="90670" x="1914525" y="2389188"/>
          <p14:tracePt t="90678" x="2097088" y="2389188"/>
          <p14:tracePt t="90685" x="2260600" y="2389188"/>
          <p14:tracePt t="90693" x="2416175" y="2389188"/>
          <p14:tracePt t="90701" x="2543175" y="2389188"/>
          <p14:tracePt t="90709" x="2625725" y="2389188"/>
          <p14:tracePt t="90717" x="2679700" y="2389188"/>
          <p14:tracePt t="90725" x="2689225" y="2389188"/>
          <p14:tracePt t="90733" x="2698750" y="2389188"/>
          <p14:tracePt t="90742" x="2708275" y="2389188"/>
          <p14:tracePt t="90765" x="2716213" y="2389188"/>
          <p14:tracePt t="90775" x="2725738" y="2389188"/>
          <p14:tracePt t="90781" x="2752725" y="2389188"/>
          <p14:tracePt t="90789" x="2789238" y="2389188"/>
          <p14:tracePt t="90797" x="2862263" y="2389188"/>
          <p14:tracePt t="90805" x="2990850" y="2389188"/>
          <p14:tracePt t="90813" x="3136900" y="2389188"/>
          <p14:tracePt t="90822" x="3281363" y="2389188"/>
          <p14:tracePt t="90829" x="3427413" y="2389188"/>
          <p14:tracePt t="90836" x="3556000" y="2389188"/>
          <p14:tracePt t="90844" x="3646488" y="2389188"/>
          <p14:tracePt t="90852" x="3719513" y="2389188"/>
          <p14:tracePt t="90860" x="3746500" y="2379663"/>
          <p14:tracePt t="90868" x="3756025" y="2379663"/>
          <p14:tracePt t="91262" x="3729038" y="2379663"/>
          <p14:tracePt t="91268" x="3629025" y="2379663"/>
          <p14:tracePt t="91276" x="3519488" y="2379663"/>
          <p14:tracePt t="91284" x="3373438" y="2379663"/>
          <p14:tracePt t="91292" x="3208338" y="2379663"/>
          <p14:tracePt t="91300" x="3054350" y="2379663"/>
          <p14:tracePt t="91308" x="2908300" y="2379663"/>
          <p14:tracePt t="91316" x="2725738" y="2379663"/>
          <p14:tracePt t="91324" x="2562225" y="2379663"/>
          <p14:tracePt t="91332" x="2416175" y="2379663"/>
          <p14:tracePt t="91340" x="2270125" y="2379663"/>
          <p14:tracePt t="91348" x="2124075" y="2379663"/>
          <p14:tracePt t="91356" x="1997075" y="2379663"/>
          <p14:tracePt t="91364" x="1905000" y="2379663"/>
          <p14:tracePt t="91373" x="1868488" y="2379663"/>
          <p14:tracePt t="91381" x="1824038" y="2379663"/>
          <p14:tracePt t="91390" x="1804988" y="2379663"/>
          <p14:tracePt t="91397" x="1795463" y="2379663"/>
          <p14:tracePt t="91405" x="1778000" y="2379663"/>
          <p14:tracePt t="91421" x="1758950" y="2379663"/>
          <p14:tracePt t="91438" x="1741488" y="2379663"/>
          <p14:tracePt t="91445" x="1731963" y="2379663"/>
          <p14:tracePt t="91814" x="1722438" y="2379663"/>
          <p14:tracePt t="91820" x="1722438" y="2389188"/>
          <p14:tracePt t="91829" x="1722438" y="2398713"/>
          <p14:tracePt t="91837" x="1722438" y="2425700"/>
          <p14:tracePt t="91844" x="1722438" y="2435225"/>
          <p14:tracePt t="91852" x="1722438" y="2471738"/>
          <p14:tracePt t="91860" x="1722438" y="2481263"/>
          <p14:tracePt t="91868" x="1722438" y="2489200"/>
          <p14:tracePt t="91876" x="1704975" y="2525713"/>
          <p14:tracePt t="91893" x="1685925" y="2544763"/>
          <p14:tracePt t="91901" x="1685925" y="2562225"/>
          <p14:tracePt t="91908" x="1677988" y="2571750"/>
          <p14:tracePt t="91925" x="1668463" y="2581275"/>
          <p14:tracePt t="91940" x="1658938" y="2589213"/>
          <p14:tracePt t="92054" x="1641475" y="2589213"/>
          <p14:tracePt t="92061" x="1631950" y="2589213"/>
          <p14:tracePt t="92070" x="1604963" y="2589213"/>
          <p14:tracePt t="92080" x="1549400" y="2589213"/>
          <p14:tracePt t="92086" x="1468438" y="2589213"/>
          <p14:tracePt t="92094" x="1412875" y="2589213"/>
          <p14:tracePt t="92101" x="1339850" y="2589213"/>
          <p14:tracePt t="92109" x="1222375" y="2562225"/>
          <p14:tracePt t="92117" x="1149350" y="2554288"/>
          <p14:tracePt t="92126" x="1066800" y="2535238"/>
          <p14:tracePt t="92133" x="1011238" y="2535238"/>
          <p14:tracePt t="92142" x="939800" y="2525713"/>
          <p14:tracePt t="92149" x="893763" y="2525713"/>
          <p14:tracePt t="92159" x="866775" y="2498725"/>
          <p14:tracePt t="92165" x="847725" y="2498725"/>
          <p14:tracePt t="92175" x="830263" y="2498725"/>
          <p14:tracePt t="92181" x="811213" y="2489200"/>
          <p14:tracePt t="92213" x="801688" y="2489200"/>
          <p14:tracePt t="92221" x="784225" y="2489200"/>
          <p14:tracePt t="92261" x="774700" y="2489200"/>
          <p14:tracePt t="92269" x="765175" y="2489200"/>
          <p14:tracePt t="92285" x="757238" y="2481263"/>
          <p14:tracePt t="92462" x="757238" y="2471738"/>
          <p14:tracePt t="92468" x="757238" y="2462213"/>
          <p14:tracePt t="92484" x="757238" y="2452688"/>
          <p14:tracePt t="92533" x="757238" y="2444750"/>
          <p14:tracePt t="92582" x="757238" y="2435225"/>
          <p14:tracePt t="92790" x="784225" y="2435225"/>
          <p14:tracePt t="92798" x="847725" y="2435225"/>
          <p14:tracePt t="92806" x="957263" y="2435225"/>
          <p14:tracePt t="92815" x="1103313" y="2435225"/>
          <p14:tracePt t="92822" x="1249363" y="2435225"/>
          <p14:tracePt t="92829" x="1395413" y="2435225"/>
          <p14:tracePt t="92838" x="1541463" y="2435225"/>
          <p14:tracePt t="92844" x="1704975" y="2435225"/>
          <p14:tracePt t="92853" x="1868488" y="2435225"/>
          <p14:tracePt t="92860" x="2051050" y="2435225"/>
          <p14:tracePt t="92868" x="2197100" y="2435225"/>
          <p14:tracePt t="92876" x="2343150" y="2408238"/>
          <p14:tracePt t="92884" x="2489200" y="2398713"/>
          <p14:tracePt t="92892" x="2579688" y="2398713"/>
          <p14:tracePt t="92900" x="2689225" y="2398713"/>
          <p14:tracePt t="92908" x="2781300" y="2398713"/>
          <p14:tracePt t="92916" x="2835275" y="2398713"/>
          <p14:tracePt t="92924" x="2881313" y="2398713"/>
          <p14:tracePt t="92933" x="2917825" y="2398713"/>
          <p14:tracePt t="92940" x="2954338" y="2398713"/>
          <p14:tracePt t="92948" x="2981325" y="2398713"/>
          <p14:tracePt t="92957" x="2998788" y="2398713"/>
          <p14:tracePt t="92964" x="3027363" y="2398713"/>
          <p14:tracePt t="92973" x="3044825" y="2398713"/>
          <p14:tracePt t="92980" x="3063875" y="2398713"/>
          <p14:tracePt t="92990" x="3081338" y="2398713"/>
          <p14:tracePt t="92997" x="3090863" y="2398713"/>
          <p14:tracePt t="93006" x="3100388" y="2398713"/>
          <p14:tracePt t="93021" x="3108325" y="2398713"/>
          <p14:tracePt t="93037" x="3117850" y="2398713"/>
          <p14:tracePt t="93045" x="3127375" y="2398713"/>
          <p14:tracePt t="93053" x="3144838" y="2389188"/>
          <p14:tracePt t="93061" x="3154363" y="2389188"/>
          <p14:tracePt t="93069" x="3163888" y="2389188"/>
          <p14:tracePt t="93077" x="3200400" y="2389188"/>
          <p14:tracePt t="93085" x="3208338" y="2379663"/>
          <p14:tracePt t="93092" x="3227388" y="2379663"/>
          <p14:tracePt t="93101" x="3263900" y="2379663"/>
          <p14:tracePt t="93108" x="3300413" y="2352675"/>
          <p14:tracePt t="93117" x="3309938" y="2352675"/>
          <p14:tracePt t="93124" x="3336925" y="2352675"/>
          <p14:tracePt t="93133" x="3346450" y="2352675"/>
          <p14:tracePt t="93140" x="3373438" y="2343150"/>
          <p14:tracePt t="93149" x="3382963" y="2343150"/>
          <p14:tracePt t="93157" x="3390900" y="2343150"/>
          <p14:tracePt t="93181" x="3409950" y="2343150"/>
          <p14:tracePt t="93221" x="3419475" y="2343150"/>
          <p14:tracePt t="93239" x="3436938" y="2343150"/>
          <p14:tracePt t="93246" x="3473450" y="2343150"/>
          <p14:tracePt t="93255" x="3527425" y="2343150"/>
          <p14:tracePt t="93262" x="3592513" y="2343150"/>
          <p14:tracePt t="93269" x="3665538" y="2343150"/>
          <p14:tracePt t="93277" x="3756025" y="2343150"/>
          <p14:tracePt t="93285" x="3829050" y="2343150"/>
          <p14:tracePt t="93292" x="3865563" y="2343150"/>
          <p14:tracePt t="93301" x="3875088" y="2343150"/>
          <p14:tracePt t="93309" x="3911600" y="2343150"/>
          <p14:tracePt t="93317" x="3938588" y="2343150"/>
          <p14:tracePt t="93324" x="3975100" y="2343150"/>
          <p14:tracePt t="93333" x="3992563" y="2343150"/>
          <p14:tracePt t="93341" x="4011613" y="2343150"/>
          <p14:tracePt t="93734" x="4011613" y="2335213"/>
          <p14:tracePt t="93740" x="3984625" y="2306638"/>
          <p14:tracePt t="93748" x="3956050" y="2279650"/>
          <p14:tracePt t="93756" x="3911600" y="2252663"/>
          <p14:tracePt t="93764" x="3865563" y="2225675"/>
          <p14:tracePt t="93773" x="3838575" y="2197100"/>
          <p14:tracePt t="93780" x="3819525" y="2189163"/>
          <p14:tracePt t="93789" x="3783013" y="2152650"/>
          <p14:tracePt t="93796" x="3775075" y="2143125"/>
          <p14:tracePt t="93805" x="3756025" y="2125663"/>
          <p14:tracePt t="93812" x="3738563" y="2106613"/>
          <p14:tracePt t="93820" x="3719513" y="2089150"/>
          <p14:tracePt t="93838" x="3709988" y="2079625"/>
          <p14:tracePt t="94142" x="3709988" y="2106613"/>
          <p14:tracePt t="94150" x="3729038" y="2125663"/>
          <p14:tracePt t="94158" x="3746500" y="2143125"/>
          <p14:tracePt t="94167" x="3765550" y="2170113"/>
          <p14:tracePt t="94177" x="3775075" y="2189163"/>
          <p14:tracePt t="94181" x="3792538" y="2206625"/>
          <p14:tracePt t="94191" x="3810000" y="2225675"/>
          <p14:tracePt t="94197" x="3819525" y="2233613"/>
          <p14:tracePt t="94206" x="3829050" y="2252663"/>
          <p14:tracePt t="94213" x="3838575" y="2262188"/>
          <p14:tracePt t="94653" x="3838575" y="2279650"/>
          <p14:tracePt t="94661" x="3838575" y="2298700"/>
          <p14:tracePt t="94670" x="3838575" y="2335213"/>
          <p14:tracePt t="94676" x="3838575" y="2379663"/>
          <p14:tracePt t="94684" x="3838575" y="2398713"/>
          <p14:tracePt t="94692" x="3829050" y="2435225"/>
          <p14:tracePt t="94700" x="3802063" y="2462213"/>
          <p14:tracePt t="94708" x="3802063" y="2481263"/>
          <p14:tracePt t="94724" x="3792538" y="2489200"/>
          <p14:tracePt t="94732" x="3792538" y="2498725"/>
          <p14:tracePt t="95948" x="3792538" y="2489200"/>
          <p14:tracePt t="95956" x="3792538" y="2481263"/>
          <p14:tracePt t="95964" x="3792538" y="2462213"/>
          <p14:tracePt t="95972" x="3792538" y="2452688"/>
          <p14:tracePt t="95980" x="3792538" y="2444750"/>
          <p14:tracePt t="95988" x="3792538" y="2435225"/>
          <p14:tracePt t="95996" x="3792538" y="2425700"/>
          <p14:tracePt t="96005" x="3810000" y="2408238"/>
          <p14:tracePt t="96021" x="3819525" y="2398713"/>
          <p14:tracePt t="96028" x="3838575" y="2398713"/>
          <p14:tracePt t="96044" x="3846513" y="2398713"/>
          <p14:tracePt t="96060" x="3856038" y="2398713"/>
          <p14:tracePt t="96069" x="3875088" y="2398713"/>
          <p14:tracePt t="96085" x="3892550" y="2398713"/>
          <p14:tracePt t="96093" x="3892550" y="2389188"/>
          <p14:tracePt t="96101" x="3902075" y="2389188"/>
          <p14:tracePt t="96108" x="3919538" y="2389188"/>
          <p14:tracePt t="96117" x="3948113" y="2389188"/>
          <p14:tracePt t="96124" x="3965575" y="2389188"/>
          <p14:tracePt t="96133" x="3975100" y="2389188"/>
          <p14:tracePt t="96140" x="3984625" y="2389188"/>
          <p14:tracePt t="96149" x="3992563" y="2389188"/>
          <p14:tracePt t="96165" x="4021138" y="2379663"/>
          <p14:tracePt t="96756" x="4021138" y="2362200"/>
          <p14:tracePt t="96764" x="4021138" y="2352675"/>
          <p14:tracePt t="96772" x="4011613" y="2343150"/>
          <p14:tracePt t="96780" x="3956050" y="2325688"/>
          <p14:tracePt t="96789" x="3948113" y="2325688"/>
          <p14:tracePt t="96796" x="3929063" y="2325688"/>
          <p14:tracePt t="96805" x="3892550" y="2316163"/>
          <p14:tracePt t="96812" x="3865563" y="2306638"/>
          <p14:tracePt t="96821" x="3819525" y="2298700"/>
          <p14:tracePt t="96828" x="3783013" y="2298700"/>
          <p14:tracePt t="96837" x="3729038" y="2279650"/>
          <p14:tracePt t="96844" x="3719513" y="2270125"/>
          <p14:tracePt t="96852" x="3673475" y="2270125"/>
          <p14:tracePt t="96860" x="3609975" y="2262188"/>
          <p14:tracePt t="96868" x="3556000" y="2262188"/>
          <p14:tracePt t="96876" x="3482975" y="2252663"/>
          <p14:tracePt t="96884" x="3419475" y="2233613"/>
          <p14:tracePt t="96892" x="3363913" y="2233613"/>
          <p14:tracePt t="96900" x="3273425" y="2233613"/>
          <p14:tracePt t="96908" x="3200400" y="2233613"/>
          <p14:tracePt t="96916" x="3108325" y="2233613"/>
          <p14:tracePt t="96924" x="2998788" y="2233613"/>
          <p14:tracePt t="96932" x="2898775" y="2233613"/>
          <p14:tracePt t="96940" x="2789238" y="2233613"/>
          <p14:tracePt t="96957" x="2606675" y="2233613"/>
          <p14:tracePt t="96964" x="2516188" y="2233613"/>
          <p14:tracePt t="96972" x="2443163" y="2233613"/>
          <p14:tracePt t="96980" x="2333625" y="2233613"/>
          <p14:tracePt t="96988" x="2279650" y="2233613"/>
          <p14:tracePt t="96996" x="2206625" y="2233613"/>
          <p14:tracePt t="97005" x="2143125" y="2233613"/>
          <p14:tracePt t="97012" x="2106613" y="2233613"/>
          <p14:tracePt t="97020" x="2060575" y="2233613"/>
          <p14:tracePt t="97028" x="2033588" y="2233613"/>
          <p14:tracePt t="97038" x="1997075" y="2233613"/>
          <p14:tracePt t="97045" x="1951038" y="2233613"/>
          <p14:tracePt t="97054" x="1931988" y="2233613"/>
          <p14:tracePt t="97061" x="1895475" y="2233613"/>
          <p14:tracePt t="97070" x="1841500" y="2233613"/>
          <p14:tracePt t="97077" x="1814513" y="2233613"/>
          <p14:tracePt t="97085" x="1787525" y="2233613"/>
          <p14:tracePt t="97093" x="1751013" y="2233613"/>
          <p14:tracePt t="97101" x="1714500" y="2233613"/>
          <p14:tracePt t="97110" x="1685925" y="2233613"/>
          <p14:tracePt t="97117" x="1631950" y="2233613"/>
          <p14:tracePt t="97125" x="1549400" y="2243138"/>
          <p14:tracePt t="97133" x="1512888" y="2243138"/>
          <p14:tracePt t="97141" x="1485900" y="2243138"/>
          <p14:tracePt t="97149" x="1458913" y="2252663"/>
          <p14:tracePt t="97157" x="1458913" y="2262188"/>
          <p14:tracePt t="97165" x="1449388" y="2262188"/>
          <p14:tracePt t="97181" x="1439863" y="2262188"/>
          <p14:tracePt t="97190" x="1431925" y="2262188"/>
          <p14:tracePt t="97207" x="1422400" y="2262188"/>
          <p14:tracePt t="97213" x="1403350" y="2262188"/>
          <p14:tracePt t="97221" x="1385888" y="2262188"/>
          <p14:tracePt t="97229" x="1349375" y="2262188"/>
          <p14:tracePt t="97238" x="1330325" y="2262188"/>
          <p14:tracePt t="97245" x="1276350" y="2262188"/>
          <p14:tracePt t="97253" x="1239838" y="2262188"/>
          <p14:tracePt t="97261" x="1185863" y="2262188"/>
          <p14:tracePt t="97269" x="1149350" y="2262188"/>
          <p14:tracePt t="97277" x="1112838" y="2270125"/>
          <p14:tracePt t="97285" x="1103313" y="2270125"/>
          <p14:tracePt t="97293" x="1084263" y="2270125"/>
          <p14:tracePt t="100029" x="1084263" y="2279650"/>
          <p14:tracePt t="100037" x="1157288" y="2289175"/>
          <p14:tracePt t="100045" x="1322388" y="2316163"/>
          <p14:tracePt t="100054" x="1522413" y="2335213"/>
          <p14:tracePt t="100061" x="1722438" y="2335213"/>
          <p14:tracePt t="100069" x="1997075" y="2335213"/>
          <p14:tracePt t="100077" x="2297113" y="2335213"/>
          <p14:tracePt t="100085" x="2562225" y="2335213"/>
          <p14:tracePt t="100093" x="2789238" y="2335213"/>
          <p14:tracePt t="100101" x="3044825" y="2335213"/>
          <p14:tracePt t="100109" x="3208338" y="2335213"/>
          <p14:tracePt t="100117" x="3336925" y="2335213"/>
          <p14:tracePt t="100125" x="3390900" y="2335213"/>
          <p14:tracePt t="100133" x="3455988" y="2335213"/>
          <p14:tracePt t="100141" x="3463925" y="2335213"/>
          <p14:tracePt t="100438" x="3500438" y="2335213"/>
          <p14:tracePt t="100445" x="3536950" y="2343150"/>
          <p14:tracePt t="100455" x="3556000" y="2343150"/>
          <p14:tracePt t="100463" x="3582988" y="2343150"/>
          <p14:tracePt t="100470" x="3592513" y="2343150"/>
          <p14:tracePt t="100478" x="3600450" y="2352675"/>
          <p14:tracePt t="100646" x="3556000" y="2352675"/>
          <p14:tracePt t="100653" x="3436938" y="2352675"/>
          <p14:tracePt t="100660" x="3236913" y="2352675"/>
          <p14:tracePt t="100668" x="2981325" y="2352675"/>
          <p14:tracePt t="100676" x="2725738" y="2352675"/>
          <p14:tracePt t="100685" x="2425700" y="2352675"/>
          <p14:tracePt t="100693" x="2160588" y="2352675"/>
          <p14:tracePt t="100701" x="1931988" y="2352675"/>
          <p14:tracePt t="100709" x="1741488" y="2352675"/>
          <p14:tracePt t="100717" x="1558925" y="2352675"/>
          <p14:tracePt t="100724" x="1431925" y="2352675"/>
          <p14:tracePt t="100733" x="1322388" y="2352675"/>
          <p14:tracePt t="100740" x="1212850" y="2352675"/>
          <p14:tracePt t="100749" x="1149350" y="2352675"/>
          <p14:tracePt t="100756" x="1139825" y="2352675"/>
          <p14:tracePt t="100765" x="1103313" y="2352675"/>
          <p14:tracePt t="100773" x="1093788" y="2352675"/>
          <p14:tracePt t="100940" x="1076325" y="2352675"/>
          <p14:tracePt t="100948" x="1066800" y="2352675"/>
          <p14:tracePt t="100964" x="1057275" y="2352675"/>
          <p14:tracePt t="100972" x="1047750" y="2352675"/>
          <p14:tracePt t="100980" x="1020763" y="2352675"/>
          <p14:tracePt t="100996" x="993775" y="2352675"/>
          <p14:tracePt t="101005" x="984250" y="2352675"/>
          <p14:tracePt t="101013" x="966788" y="2371725"/>
          <p14:tracePt t="101023" x="939800" y="2379663"/>
          <p14:tracePt t="101029" x="930275" y="2379663"/>
          <p14:tracePt t="101037" x="920750" y="2379663"/>
          <p14:tracePt t="101045" x="903288" y="2389188"/>
          <p14:tracePt t="101053" x="893763" y="2389188"/>
          <p14:tracePt t="101582" x="993775" y="2389188"/>
          <p14:tracePt t="101589" x="1157288" y="2408238"/>
          <p14:tracePt t="101596" x="1339850" y="2408238"/>
          <p14:tracePt t="101605" x="1504950" y="2408238"/>
          <p14:tracePt t="101612" x="1668463" y="2408238"/>
          <p14:tracePt t="101622" x="1831975" y="2435225"/>
          <p14:tracePt t="101628" x="1960563" y="2444750"/>
          <p14:tracePt t="101636" x="2097088" y="2462213"/>
          <p14:tracePt t="101644" x="2224088" y="2481263"/>
          <p14:tracePt t="101653" x="2352675" y="2508250"/>
          <p14:tracePt t="101660" x="2479675" y="2535238"/>
          <p14:tracePt t="101669" x="2598738" y="2544763"/>
          <p14:tracePt t="101676" x="2652713" y="2544763"/>
          <p14:tracePt t="101685" x="2679700" y="2571750"/>
          <p14:tracePt t="101693" x="2698750" y="2571750"/>
          <p14:tracePt t="101701" x="2708275" y="2571750"/>
          <p14:tracePt t="102038" x="2716213" y="2581275"/>
          <p14:tracePt t="102134" x="2725738" y="2581275"/>
          <p14:tracePt t="103013" x="2744788" y="2581275"/>
          <p14:tracePt t="103021" x="2771775" y="2581275"/>
          <p14:tracePt t="103028" x="2825750" y="2581275"/>
          <p14:tracePt t="103036" x="2898775" y="2581275"/>
          <p14:tracePt t="103044" x="2981325" y="2554288"/>
          <p14:tracePt t="103053" x="3090863" y="2554288"/>
          <p14:tracePt t="103060" x="3273425" y="2525713"/>
          <p14:tracePt t="103068" x="3419475" y="2525713"/>
          <p14:tracePt t="103076" x="3600450" y="2525713"/>
          <p14:tracePt t="103084" x="3765550" y="2525713"/>
          <p14:tracePt t="103092" x="3911600" y="2525713"/>
          <p14:tracePt t="103100" x="4048125" y="2525713"/>
          <p14:tracePt t="103108" x="4157663" y="2525713"/>
          <p14:tracePt t="103116" x="4238625" y="2525713"/>
          <p14:tracePt t="103124" x="4330700" y="2525713"/>
          <p14:tracePt t="103132" x="4376738" y="2554288"/>
          <p14:tracePt t="103140" x="4430713" y="2562225"/>
          <p14:tracePt t="103149" x="4476750" y="2581275"/>
          <p14:tracePt t="103156" x="4521200" y="2608263"/>
          <p14:tracePt t="103165" x="4567238" y="2617788"/>
          <p14:tracePt t="103173" x="4594225" y="2625725"/>
          <p14:tracePt t="103181" x="4649788" y="2635250"/>
          <p14:tracePt t="103189" x="4695825" y="2662238"/>
          <p14:tracePt t="103196" x="4759325" y="2671763"/>
          <p14:tracePt t="103205" x="4795838" y="2681288"/>
          <p14:tracePt t="103212" x="4813300" y="2681288"/>
          <p14:tracePt t="103221" x="4832350" y="2681288"/>
          <p14:tracePt t="103228" x="4849813" y="2681288"/>
          <p14:tracePt t="103237" x="4859338" y="2681288"/>
          <p14:tracePt t="103244" x="4868863" y="2690813"/>
          <p14:tracePt t="103252" x="4876800" y="2690813"/>
          <p14:tracePt t="103326" x="4886325" y="2690813"/>
          <p14:tracePt t="103332" x="4895850" y="2690813"/>
          <p14:tracePt t="103340" x="4905375" y="2698750"/>
          <p14:tracePt t="103348" x="4922838" y="2708275"/>
          <p14:tracePt t="103356" x="4941888" y="2708275"/>
          <p14:tracePt t="103364" x="4986338" y="2708275"/>
          <p14:tracePt t="103372" x="5022850" y="2717800"/>
          <p14:tracePt t="103380" x="5041900" y="2717800"/>
          <p14:tracePt t="103388" x="5078413" y="2717800"/>
          <p14:tracePt t="103396" x="5114925" y="2717800"/>
          <p14:tracePt t="103406" x="5141913" y="2717800"/>
          <p14:tracePt t="103413" x="5195888" y="2717800"/>
          <p14:tracePt t="103422" x="5251450" y="2717800"/>
          <p14:tracePt t="103429" x="5360988" y="2717800"/>
          <p14:tracePt t="103437" x="5441950" y="2717800"/>
          <p14:tracePt t="103445" x="5514975" y="2717800"/>
          <p14:tracePt t="103454" x="5570538" y="2735263"/>
          <p14:tracePt t="103461" x="5624513" y="2735263"/>
          <p14:tracePt t="103469" x="5661025" y="2744788"/>
          <p14:tracePt t="103477" x="5688013" y="2763838"/>
          <p14:tracePt t="103485" x="5707063" y="2763838"/>
          <p14:tracePt t="103493" x="5724525" y="2771775"/>
          <p14:tracePt t="103501" x="5734050" y="2781300"/>
          <p14:tracePt t="103533" x="5753100" y="2800350"/>
          <p14:tracePt t="103542" x="5753100" y="2808288"/>
          <p14:tracePt t="103565" x="5753100" y="2817813"/>
          <p14:tracePt t="103581" x="5753100" y="2836863"/>
          <p14:tracePt t="103589" x="5753100" y="2854325"/>
          <p14:tracePt t="103605" x="5743575" y="2863850"/>
          <p14:tracePt t="103622" x="5734050" y="2881313"/>
          <p14:tracePt t="103637" x="5716588" y="2900363"/>
          <p14:tracePt t="103661" x="5707063" y="2909888"/>
          <p14:tracePt t="103669" x="5697538" y="2927350"/>
          <p14:tracePt t="103677" x="5697538" y="2936875"/>
          <p14:tracePt t="103685" x="5688013" y="2946400"/>
          <p14:tracePt t="103693" x="5670550" y="2963863"/>
          <p14:tracePt t="103701" x="5653088" y="2982913"/>
          <p14:tracePt t="103709" x="5653088" y="2990850"/>
          <p14:tracePt t="103717" x="5643563" y="3000375"/>
          <p14:tracePt t="103725" x="5624513" y="3009900"/>
          <p14:tracePt t="103733" x="5624513" y="3017838"/>
          <p14:tracePt t="103741" x="5616575" y="3036888"/>
          <p14:tracePt t="103757" x="5607050" y="3046413"/>
          <p14:tracePt t="103765" x="5607050" y="3054350"/>
          <p14:tracePt t="103789" x="5588000" y="3073400"/>
          <p14:tracePt t="103846" x="5580063" y="3082925"/>
          <p14:tracePt t="103861" x="5570538" y="3082925"/>
          <p14:tracePt t="103869" x="5570538" y="3090863"/>
          <p14:tracePt t="103877" x="5561013" y="3100388"/>
          <p14:tracePt t="103885" x="5543550" y="3119438"/>
          <p14:tracePt t="103901" x="5524500" y="3136900"/>
          <p14:tracePt t="103909" x="5514975" y="3146425"/>
          <p14:tracePt t="103917" x="5514975" y="3155950"/>
          <p14:tracePt t="103925" x="5507038" y="3163888"/>
          <p14:tracePt t="103933" x="5497513" y="3173413"/>
          <p14:tracePt t="103941" x="5487988" y="3182938"/>
          <p14:tracePt t="103949" x="5478463" y="3182938"/>
          <p14:tracePt t="103964" x="5470525" y="3192463"/>
          <p14:tracePt t="104110" x="5461000" y="3192463"/>
          <p14:tracePt t="104254" x="5461000" y="3182938"/>
          <p14:tracePt t="104261" x="5461000" y="3146425"/>
          <p14:tracePt t="104269" x="5451475" y="3146425"/>
          <p14:tracePt t="104277" x="5451475" y="3127375"/>
          <p14:tracePt t="104285" x="5441950" y="3090863"/>
          <p14:tracePt t="104292" x="5414963" y="3073400"/>
          <p14:tracePt t="104300" x="5414963" y="3054350"/>
          <p14:tracePt t="104309" x="5405438" y="3036888"/>
          <p14:tracePt t="104317" x="5405438" y="3017838"/>
          <p14:tracePt t="104324" x="5397500" y="3000375"/>
          <p14:tracePt t="104333" x="5397500" y="2973388"/>
          <p14:tracePt t="104340" x="5387975" y="2954338"/>
          <p14:tracePt t="104349" x="5368925" y="2900363"/>
          <p14:tracePt t="104356" x="5360988" y="2890838"/>
          <p14:tracePt t="104365" x="5351463" y="2854325"/>
          <p14:tracePt t="104372" x="5341938" y="2827338"/>
          <p14:tracePt t="104381" x="5341938" y="2808288"/>
          <p14:tracePt t="104389" x="5324475" y="2771775"/>
          <p14:tracePt t="104397" x="5314950" y="2735263"/>
          <p14:tracePt t="104406" x="5297488" y="2698750"/>
          <p14:tracePt t="104413" x="5297488" y="2671763"/>
          <p14:tracePt t="104422" x="5287963" y="2644775"/>
          <p14:tracePt t="104429" x="5278438" y="2617788"/>
          <p14:tracePt t="104437" x="5268913" y="2598738"/>
          <p14:tracePt t="104445" x="5260975" y="2554288"/>
          <p14:tracePt t="104453" x="5251450" y="2508250"/>
          <p14:tracePt t="104461" x="5241925" y="2452688"/>
          <p14:tracePt t="104469" x="5214938" y="2416175"/>
          <p14:tracePt t="104477" x="5205413" y="2379663"/>
          <p14:tracePt t="104485" x="5195888" y="2316163"/>
          <p14:tracePt t="104492" x="5195888" y="2289175"/>
          <p14:tracePt t="104500" x="5187950" y="2252663"/>
          <p14:tracePt t="104508" x="5159375" y="2189163"/>
          <p14:tracePt t="104516" x="5151438" y="2152650"/>
          <p14:tracePt t="104524" x="5141913" y="2116138"/>
          <p14:tracePt t="104532" x="5132388" y="2070100"/>
          <p14:tracePt t="104551" x="5132388" y="2006600"/>
          <p14:tracePt t="104557" x="5132388" y="1970088"/>
          <p14:tracePt t="104564" x="5132388" y="1951038"/>
          <p14:tracePt t="104572" x="5132388" y="1914525"/>
          <p14:tracePt t="104580" x="5132388" y="1906588"/>
          <p14:tracePt t="104588" x="5132388" y="1878013"/>
          <p14:tracePt t="104596" x="5132388" y="1870075"/>
          <p14:tracePt t="104605" x="5132388" y="1860550"/>
          <p14:tracePt t="104612" x="5132388" y="1851025"/>
          <p14:tracePt t="104621" x="5151438" y="1824038"/>
          <p14:tracePt t="104628" x="5159375" y="1824038"/>
          <p14:tracePt t="104636" x="5159375" y="1814513"/>
          <p14:tracePt t="104644" x="5187950" y="1787525"/>
          <p14:tracePt t="104652" x="5205413" y="1778000"/>
          <p14:tracePt t="104660" x="5241925" y="1751013"/>
          <p14:tracePt t="104668" x="5260975" y="1731963"/>
          <p14:tracePt t="104676" x="5305425" y="1714500"/>
          <p14:tracePt t="104684" x="5351463" y="1687513"/>
          <p14:tracePt t="104692" x="5414963" y="1651000"/>
          <p14:tracePt t="104700" x="5461000" y="1614488"/>
          <p14:tracePt t="104708" x="5561013" y="1558925"/>
          <p14:tracePt t="104716" x="5607050" y="1541463"/>
          <p14:tracePt t="104724" x="5688013" y="1495425"/>
          <p14:tracePt t="104732" x="5734050" y="1477963"/>
          <p14:tracePt t="104740" x="5826125" y="1431925"/>
          <p14:tracePt t="104748" x="5870575" y="1422400"/>
          <p14:tracePt t="104756" x="5953125" y="1395413"/>
          <p14:tracePt t="104764" x="6062663" y="1349375"/>
          <p14:tracePt t="104772" x="6162675" y="1322388"/>
          <p14:tracePt t="104780" x="6254750" y="1295400"/>
          <p14:tracePt t="104788" x="6335713" y="1285875"/>
          <p14:tracePt t="104796" x="6427788" y="1276350"/>
          <p14:tracePt t="104805" x="6537325" y="1258888"/>
          <p14:tracePt t="104812" x="6610350" y="1258888"/>
          <p14:tracePt t="104822" x="6700838" y="1258888"/>
          <p14:tracePt t="104828" x="6800850" y="1258888"/>
          <p14:tracePt t="104838" x="6892925" y="1258888"/>
          <p14:tracePt t="104844" x="6983413" y="1258888"/>
          <p14:tracePt t="104853" x="7037388" y="1258888"/>
          <p14:tracePt t="104860" x="7092950" y="1258888"/>
          <p14:tracePt t="104868" x="7175500" y="1303338"/>
          <p14:tracePt t="104876" x="7256463" y="1331913"/>
          <p14:tracePt t="104884" x="7339013" y="1368425"/>
          <p14:tracePt t="104892" x="7402513" y="1395413"/>
          <p14:tracePt t="104900" x="7448550" y="1431925"/>
          <p14:tracePt t="104908" x="7531100" y="1485900"/>
          <p14:tracePt t="104916" x="7558088" y="1514475"/>
          <p14:tracePt t="104924" x="7594600" y="1558925"/>
          <p14:tracePt t="104933" x="7631113" y="1595438"/>
          <p14:tracePt t="104940" x="7694613" y="1660525"/>
          <p14:tracePt t="104948" x="7712075" y="1677988"/>
          <p14:tracePt t="104956" x="7731125" y="1714500"/>
          <p14:tracePt t="104964" x="7767638" y="1760538"/>
          <p14:tracePt t="104972" x="7785100" y="1787525"/>
          <p14:tracePt t="104980" x="7794625" y="1833563"/>
          <p14:tracePt t="104990" x="7813675" y="1860550"/>
          <p14:tracePt t="105007" x="7821613" y="1914525"/>
          <p14:tracePt t="105012" x="7840663" y="1951038"/>
          <p14:tracePt t="105021" x="7840663" y="1960563"/>
          <p14:tracePt t="105028" x="7840663" y="1979613"/>
          <p14:tracePt t="105036" x="7850188" y="2016125"/>
          <p14:tracePt t="105044" x="7850188" y="2033588"/>
          <p14:tracePt t="105052" x="7850188" y="2070100"/>
          <p14:tracePt t="105060" x="7858125" y="2116138"/>
          <p14:tracePt t="105068" x="7858125" y="2152650"/>
          <p14:tracePt t="105076" x="7858125" y="2197100"/>
          <p14:tracePt t="105084" x="7858125" y="2252663"/>
          <p14:tracePt t="105092" x="7858125" y="2289175"/>
          <p14:tracePt t="105100" x="7858125" y="2343150"/>
          <p14:tracePt t="105108" x="7858125" y="2389188"/>
          <p14:tracePt t="105116" x="7858125" y="2452688"/>
          <p14:tracePt t="105124" x="7858125" y="2525713"/>
          <p14:tracePt t="105132" x="7858125" y="2608263"/>
          <p14:tracePt t="105141" x="7858125" y="2681288"/>
          <p14:tracePt t="105148" x="7831138" y="2744788"/>
          <p14:tracePt t="105156" x="7821613" y="2817813"/>
          <p14:tracePt t="105164" x="7777163" y="2900363"/>
          <p14:tracePt t="105172" x="7748588" y="2982913"/>
          <p14:tracePt t="105180" x="7712075" y="3054350"/>
          <p14:tracePt t="105189" x="7704138" y="3100388"/>
          <p14:tracePt t="105196" x="7694613" y="3146425"/>
          <p14:tracePt t="105205" x="7648575" y="3209925"/>
          <p14:tracePt t="105212" x="7631113" y="3236913"/>
          <p14:tracePt t="105221" x="7621588" y="3282950"/>
          <p14:tracePt t="105228" x="7585075" y="3309938"/>
          <p14:tracePt t="105238" x="7521575" y="3346450"/>
          <p14:tracePt t="105244" x="7475538" y="3419475"/>
          <p14:tracePt t="105253" x="7402513" y="3482975"/>
          <p14:tracePt t="105260" x="7319963" y="3519488"/>
          <p14:tracePt t="105268" x="7275513" y="3556000"/>
          <p14:tracePt t="105276" x="7192963" y="3602038"/>
          <p14:tracePt t="105285" x="7110413" y="3657600"/>
          <p14:tracePt t="105292" x="7056438" y="3675063"/>
          <p14:tracePt t="105300" x="6973888" y="3694113"/>
          <p14:tracePt t="105308" x="6883400" y="3694113"/>
          <p14:tracePt t="105316" x="6810375" y="3702050"/>
          <p14:tracePt t="105324" x="6746875" y="3702050"/>
          <p14:tracePt t="105332" x="6673850" y="3702050"/>
          <p14:tracePt t="105340" x="6637338" y="3702050"/>
          <p14:tracePt t="105348" x="6564313" y="3702050"/>
          <p14:tracePt t="105356" x="6527800" y="3702050"/>
          <p14:tracePt t="105364" x="6472238" y="3702050"/>
          <p14:tracePt t="105372" x="6408738" y="3694113"/>
          <p14:tracePt t="105380" x="6362700" y="3675063"/>
          <p14:tracePt t="105388" x="6335713" y="3657600"/>
          <p14:tracePt t="105396" x="6281738" y="3638550"/>
          <p14:tracePt t="105405" x="6245225" y="3629025"/>
          <p14:tracePt t="105412" x="6189663" y="3602038"/>
          <p14:tracePt t="105422" x="6162675" y="3584575"/>
          <p14:tracePt t="105428" x="6099175" y="3556000"/>
          <p14:tracePt t="105437" x="6035675" y="3519488"/>
          <p14:tracePt t="105444" x="6007100" y="3511550"/>
          <p14:tracePt t="105452" x="5980113" y="3492500"/>
          <p14:tracePt t="105460" x="5935663" y="3446463"/>
          <p14:tracePt t="105468" x="5880100" y="3411538"/>
          <p14:tracePt t="105476" x="5834063" y="3355975"/>
          <p14:tracePt t="105484" x="5789613" y="3319463"/>
          <p14:tracePt t="105492" x="5734050" y="3273425"/>
          <p14:tracePt t="105500" x="5688013" y="3228975"/>
          <p14:tracePt t="105508" x="5661025" y="3200400"/>
          <p14:tracePt t="105516" x="5616575" y="3173413"/>
          <p14:tracePt t="105524" x="5597525" y="3146425"/>
          <p14:tracePt t="105532" x="5561013" y="3127375"/>
          <p14:tracePt t="105560" x="5534025" y="3100388"/>
          <p14:tracePt t="105564" x="5534025" y="3090863"/>
          <p14:tracePt t="105572" x="5524500" y="3082925"/>
          <p14:tracePt t="105580" x="5524500" y="3073400"/>
          <p14:tracePt t="105596" x="5514975" y="3063875"/>
          <p14:tracePt t="105604" x="5514975" y="3046413"/>
          <p14:tracePt t="105621" x="5514975" y="3027363"/>
          <p14:tracePt t="105628" x="5514975" y="3009900"/>
          <p14:tracePt t="105637" x="5514975" y="2990850"/>
          <p14:tracePt t="105644" x="5514975" y="2982913"/>
          <p14:tracePt t="105652" x="5514975" y="2963863"/>
          <p14:tracePt t="105660" x="5514975" y="2954338"/>
          <p14:tracePt t="105668" x="5514975" y="2946400"/>
          <p14:tracePt t="105676" x="5514975" y="2927350"/>
          <p14:tracePt t="105684" x="5514975" y="2917825"/>
          <p14:tracePt t="105700" x="5514975" y="2909888"/>
          <p14:tracePt t="105724" x="5514975" y="2900363"/>
          <p14:tracePt t="105828" x="5514975" y="2881313"/>
          <p14:tracePt t="106188" x="5514975" y="2873375"/>
          <p14:tracePt t="106213" x="5514975" y="2863850"/>
          <p14:tracePt t="106253" x="5514975" y="2844800"/>
          <p14:tracePt t="106436" x="5524500" y="2863850"/>
          <p14:tracePt t="106452" x="5524500" y="2873375"/>
          <p14:tracePt t="106460" x="5524500" y="2881313"/>
          <p14:tracePt t="106468" x="5534025" y="2909888"/>
          <p14:tracePt t="106484" x="5534025" y="2927350"/>
          <p14:tracePt t="106492" x="5543550" y="2936875"/>
          <p14:tracePt t="106500" x="5543550" y="2954338"/>
          <p14:tracePt t="106508" x="5543550" y="2963863"/>
          <p14:tracePt t="106524" x="5551488" y="2963863"/>
          <p14:tracePt t="106532" x="5561013" y="2973388"/>
          <p14:tracePt t="106652" x="5570538" y="2963863"/>
          <p14:tracePt t="106660" x="5570538" y="2954338"/>
          <p14:tracePt t="106668" x="5570538" y="2909888"/>
          <p14:tracePt t="106676" x="5570538" y="2873375"/>
          <p14:tracePt t="106684" x="5570538" y="2836863"/>
          <p14:tracePt t="106692" x="5570538" y="2781300"/>
          <p14:tracePt t="106700" x="5570538" y="2727325"/>
          <p14:tracePt t="106708" x="5570538" y="2690813"/>
          <p14:tracePt t="106716" x="5570538" y="2635250"/>
          <p14:tracePt t="106724" x="5570538" y="2589213"/>
          <p14:tracePt t="106732" x="5570538" y="2535238"/>
          <p14:tracePt t="106740" x="5570538" y="2481263"/>
          <p14:tracePt t="106748" x="5570538" y="2425700"/>
          <p14:tracePt t="106756" x="5570538" y="2379663"/>
          <p14:tracePt t="106764" x="5570538" y="2325688"/>
          <p14:tracePt t="106772" x="5570538" y="2298700"/>
          <p14:tracePt t="106780" x="5570538" y="2270125"/>
          <p14:tracePt t="106788" x="5570538" y="2243138"/>
          <p14:tracePt t="106796" x="5570538" y="2206625"/>
          <p14:tracePt t="106805" x="5570538" y="2179638"/>
          <p14:tracePt t="106812" x="5570538" y="2160588"/>
          <p14:tracePt t="106821" x="5561013" y="2133600"/>
          <p14:tracePt t="106828" x="5561013" y="2125663"/>
          <p14:tracePt t="106838" x="5561013" y="2106613"/>
          <p14:tracePt t="106844" x="5561013" y="2070100"/>
          <p14:tracePt t="106852" x="5561013" y="2043113"/>
          <p14:tracePt t="106860" x="5561013" y="2024063"/>
          <p14:tracePt t="106868" x="5561013" y="1997075"/>
          <p14:tracePt t="106877" x="5561013" y="1987550"/>
          <p14:tracePt t="106884" x="5561013" y="1979613"/>
          <p14:tracePt t="106892" x="5561013" y="1951038"/>
          <p14:tracePt t="106908" x="5561013" y="1943100"/>
          <p14:tracePt t="107012" x="5561013" y="1933575"/>
          <p14:tracePt t="107020" x="5570538" y="1933575"/>
          <p14:tracePt t="107028" x="5607050" y="1933575"/>
          <p14:tracePt t="107036" x="5634038" y="1933575"/>
          <p14:tracePt t="107044" x="5661025" y="1933575"/>
          <p14:tracePt t="107053" x="5716588" y="1933575"/>
          <p14:tracePt t="107060" x="5789613" y="1943100"/>
          <p14:tracePt t="107068" x="5880100" y="1943100"/>
          <p14:tracePt t="107076" x="5962650" y="1943100"/>
          <p14:tracePt t="107084" x="6035675" y="1943100"/>
          <p14:tracePt t="107092" x="6162675" y="1943100"/>
          <p14:tracePt t="107100" x="6291263" y="1943100"/>
          <p14:tracePt t="107108" x="6418263" y="1943100"/>
          <p14:tracePt t="107116" x="6545263" y="1943100"/>
          <p14:tracePt t="107124" x="6654800" y="1943100"/>
          <p14:tracePt t="107132" x="6746875" y="1943100"/>
          <p14:tracePt t="107140" x="6800850" y="1943100"/>
          <p14:tracePt t="107148" x="6827838" y="1943100"/>
          <p14:tracePt t="107156" x="6846888" y="1943100"/>
          <p14:tracePt t="107164" x="6883400" y="1933575"/>
          <p14:tracePt t="107404" x="6883400" y="1943100"/>
          <p14:tracePt t="107412" x="6883400" y="1960563"/>
          <p14:tracePt t="107420" x="6883400" y="1987550"/>
          <p14:tracePt t="107428" x="6883400" y="2024063"/>
          <p14:tracePt t="107438" x="6883400" y="2033588"/>
          <p14:tracePt t="107444" x="6873875" y="2079625"/>
          <p14:tracePt t="107452" x="6873875" y="2097088"/>
          <p14:tracePt t="107460" x="6864350" y="2143125"/>
          <p14:tracePt t="107469" x="6856413" y="2179638"/>
          <p14:tracePt t="107476" x="6856413" y="2189163"/>
          <p14:tracePt t="107484" x="6827838" y="2225675"/>
          <p14:tracePt t="107492" x="6819900" y="2243138"/>
          <p14:tracePt t="107500" x="6810375" y="2262188"/>
          <p14:tracePt t="107508" x="6791325" y="2298700"/>
          <p14:tracePt t="107516" x="6764338" y="2325688"/>
          <p14:tracePt t="107524" x="6737350" y="2362200"/>
          <p14:tracePt t="107532" x="6700838" y="2408238"/>
          <p14:tracePt t="107540" x="6654800" y="2444750"/>
          <p14:tracePt t="107548" x="6591300" y="2481263"/>
          <p14:tracePt t="107556" x="6545263" y="2517775"/>
          <p14:tracePt t="107564" x="6481763" y="2544763"/>
          <p14:tracePt t="107573" x="6435725" y="2562225"/>
          <p14:tracePt t="107580" x="6372225" y="2571750"/>
          <p14:tracePt t="107589" x="6335713" y="2589213"/>
          <p14:tracePt t="107596" x="6318250" y="2598738"/>
          <p14:tracePt t="107604" x="6281738" y="2598738"/>
          <p14:tracePt t="107621" x="6272213" y="2598738"/>
          <p14:tracePt t="107628" x="6262688" y="2598738"/>
          <p14:tracePt t="107653" x="6245225" y="2598738"/>
          <p14:tracePt t="107660" x="6235700" y="2598738"/>
          <p14:tracePt t="107669" x="6226175" y="2598738"/>
          <p14:tracePt t="107684" x="6199188" y="2598738"/>
          <p14:tracePt t="107700" x="6181725" y="2598738"/>
          <p14:tracePt t="107708" x="6153150" y="2598738"/>
          <p14:tracePt t="107716" x="6116638" y="2598738"/>
          <p14:tracePt t="107724" x="6089650" y="2598738"/>
          <p14:tracePt t="107732" x="6053138" y="2598738"/>
          <p14:tracePt t="107740" x="6007100" y="2598738"/>
          <p14:tracePt t="107748" x="5989638" y="2598738"/>
          <p14:tracePt t="107756" x="5980113" y="2598738"/>
          <p14:tracePt t="107764" x="5972175" y="2598738"/>
          <p14:tracePt t="107772" x="5962650" y="2598738"/>
          <p14:tracePt t="107788" x="5953125" y="2598738"/>
          <p14:tracePt t="107796" x="5943600" y="2598738"/>
          <p14:tracePt t="107852" x="5926138" y="2598738"/>
          <p14:tracePt t="107869" x="5916613" y="2598738"/>
          <p14:tracePt t="107884" x="5907088" y="2598738"/>
          <p14:tracePt t="107892" x="5889625" y="2598738"/>
          <p14:tracePt t="107900" x="5880100" y="2598738"/>
          <p14:tracePt t="107909" x="5870575" y="2598738"/>
          <p14:tracePt t="107916" x="5862638" y="2598738"/>
          <p14:tracePt t="107924" x="5853113" y="2598738"/>
          <p14:tracePt t="107932" x="5843588" y="2598738"/>
          <p14:tracePt t="107955" x="5826125" y="2598738"/>
          <p14:tracePt t="107964" x="5807075" y="2598738"/>
          <p14:tracePt t="107972" x="5797550" y="2598738"/>
          <p14:tracePt t="107980" x="5780088" y="2581275"/>
          <p14:tracePt t="107989" x="5780088" y="2571750"/>
          <p14:tracePt t="108005" x="5761038" y="2554288"/>
          <p14:tracePt t="108012" x="5761038" y="2544763"/>
          <p14:tracePt t="108021" x="5761038" y="2535238"/>
          <p14:tracePt t="108028" x="5753100" y="2525713"/>
          <p14:tracePt t="108060" x="5753100" y="2508250"/>
          <p14:tracePt t="108076" x="5753100" y="2498725"/>
          <p14:tracePt t="108084" x="5753100" y="2489200"/>
          <p14:tracePt t="108108" x="5753100" y="2481263"/>
          <p14:tracePt t="108124" x="5753100" y="2462213"/>
          <p14:tracePt t="108204" x="5753100" y="2452688"/>
          <p14:tracePt t="108221" x="5753100" y="2444750"/>
          <p14:tracePt t="108237" x="5753100" y="2416175"/>
          <p14:tracePt t="108308" x="5761038" y="2408238"/>
          <p14:tracePt t="108316" x="5770563" y="2389188"/>
          <p14:tracePt t="108324" x="5816600" y="2371725"/>
          <p14:tracePt t="108332" x="5862638" y="2362200"/>
          <p14:tracePt t="108340" x="5916613" y="2343150"/>
          <p14:tracePt t="108348" x="5999163" y="2306638"/>
          <p14:tracePt t="108356" x="6099175" y="2289175"/>
          <p14:tracePt t="108364" x="6208713" y="2262188"/>
          <p14:tracePt t="108372" x="6345238" y="2216150"/>
          <p14:tracePt t="108380" x="6508750" y="2160588"/>
          <p14:tracePt t="108388" x="6637338" y="2133600"/>
          <p14:tracePt t="108396" x="6754813" y="2089150"/>
          <p14:tracePt t="108404" x="6837363" y="2060575"/>
          <p14:tracePt t="108412" x="6900863" y="2024063"/>
          <p14:tracePt t="108421" x="6956425" y="1997075"/>
          <p14:tracePt t="108428" x="6964363" y="1987550"/>
          <p14:tracePt t="108438" x="6983413" y="1970088"/>
          <p14:tracePt t="108596" x="6983413" y="1960563"/>
          <p14:tracePt t="108692" x="6983413" y="1951038"/>
          <p14:tracePt t="108700" x="6964363" y="1943100"/>
          <p14:tracePt t="108716" x="6964363" y="1933575"/>
          <p14:tracePt t="108724" x="6956425" y="1924050"/>
          <p14:tracePt t="108732" x="6946900" y="1914525"/>
          <p14:tracePt t="108740" x="6937375" y="1906588"/>
          <p14:tracePt t="108748" x="6919913" y="1887538"/>
          <p14:tracePt t="108756" x="6910388" y="1887538"/>
          <p14:tracePt t="108764" x="6900863" y="1878013"/>
          <p14:tracePt t="108772" x="6892925" y="1870075"/>
          <p14:tracePt t="108780" x="6892925" y="1860550"/>
          <p14:tracePt t="108788" x="6883400" y="1851025"/>
          <p14:tracePt t="108804" x="6883400" y="1841500"/>
          <p14:tracePt t="108812" x="6873875" y="1833563"/>
          <p14:tracePt t="108821" x="6873875" y="1824038"/>
          <p14:tracePt t="108852" x="6873875" y="1814513"/>
          <p14:tracePt t="108860" x="6864350" y="1804988"/>
          <p14:tracePt t="108951" x="6864350" y="1824038"/>
          <p14:tracePt t="108956" x="6864350" y="1878013"/>
          <p14:tracePt t="108964" x="6864350" y="1933575"/>
          <p14:tracePt t="108972" x="6864350" y="1997075"/>
          <p14:tracePt t="108980" x="6910388" y="2106613"/>
          <p14:tracePt t="108988" x="6937375" y="2189163"/>
          <p14:tracePt t="108996" x="6964363" y="2262188"/>
          <p14:tracePt t="109005" x="6973888" y="2343150"/>
          <p14:tracePt t="109012" x="7000875" y="2389188"/>
          <p14:tracePt t="109021" x="7029450" y="2462213"/>
          <p14:tracePt t="109028" x="7029450" y="2498725"/>
          <p14:tracePt t="109038" x="7037388" y="2535238"/>
          <p14:tracePt t="109044" x="7037388" y="2554288"/>
          <p14:tracePt t="109052" x="7037388" y="2581275"/>
          <p14:tracePt t="109060" x="7037388" y="2589213"/>
          <p14:tracePt t="109068" x="7037388" y="2617788"/>
          <p14:tracePt t="109076" x="7037388" y="2625725"/>
          <p14:tracePt t="109084" x="7037388" y="2635250"/>
          <p14:tracePt t="109092" x="7037388" y="2644775"/>
          <p14:tracePt t="109100" x="7037388" y="2671763"/>
          <p14:tracePt t="109108" x="7037388" y="2681288"/>
          <p14:tracePt t="109116" x="7037388" y="2727325"/>
          <p14:tracePt t="109124" x="7037388" y="2754313"/>
          <p14:tracePt t="109132" x="7037388" y="2781300"/>
          <p14:tracePt t="109140" x="7037388" y="2817813"/>
          <p14:tracePt t="109148" x="7037388" y="2827338"/>
          <p14:tracePt t="109156" x="7037388" y="2844800"/>
          <p14:tracePt t="109165" x="7037388" y="2863850"/>
          <p14:tracePt t="109180" x="7037388" y="2873375"/>
          <p14:tracePt t="109196" x="7037388" y="2890838"/>
          <p14:tracePt t="109406" x="6973888" y="2863850"/>
          <p14:tracePt t="109414" x="6929438" y="2827338"/>
          <p14:tracePt t="109421" x="6864350" y="2790825"/>
          <p14:tracePt t="109431" x="6837363" y="2763838"/>
          <p14:tracePt t="109437" x="6800850" y="2708275"/>
          <p14:tracePt t="109444" x="6746875" y="2671763"/>
          <p14:tracePt t="109452" x="6718300" y="2662238"/>
          <p14:tracePt t="109460" x="6681788" y="2654300"/>
          <p14:tracePt t="109469" x="6637338" y="2644775"/>
          <p14:tracePt t="109476" x="6591300" y="2608263"/>
          <p14:tracePt t="109484" x="6554788" y="2598738"/>
          <p14:tracePt t="109492" x="6481763" y="2562225"/>
          <p14:tracePt t="109500" x="6464300" y="2554288"/>
          <p14:tracePt t="109508" x="6408738" y="2535238"/>
          <p14:tracePt t="109516" x="6381750" y="2517775"/>
          <p14:tracePt t="109524" x="6335713" y="2498725"/>
          <p14:tracePt t="109532" x="6291263" y="2489200"/>
          <p14:tracePt t="109540" x="6254750" y="2481263"/>
          <p14:tracePt t="109548" x="6208713" y="2452688"/>
          <p14:tracePt t="109556" x="6172200" y="2444750"/>
          <p14:tracePt t="109564" x="6135688" y="2444750"/>
          <p14:tracePt t="109572" x="6108700" y="2435225"/>
          <p14:tracePt t="109580" x="6072188" y="2435225"/>
          <p14:tracePt t="109589" x="6043613" y="2425700"/>
          <p14:tracePt t="109597" x="6035675" y="2425700"/>
          <p14:tracePt t="109605" x="5999163" y="2408238"/>
          <p14:tracePt t="109613" x="5989638" y="2408238"/>
          <p14:tracePt t="109622" x="5962650" y="2398713"/>
          <p14:tracePt t="109629" x="5943600" y="2398713"/>
          <p14:tracePt t="109645" x="5926138" y="2389188"/>
          <p14:tracePt t="109652" x="5916613" y="2389188"/>
          <p14:tracePt t="109661" x="5907088" y="2379663"/>
          <p14:tracePt t="109669" x="5899150" y="2379663"/>
          <p14:tracePt t="109685" x="5880100" y="2362200"/>
          <p14:tracePt t="109700" x="5870575" y="2362200"/>
          <p14:tracePt t="109709" x="5870575" y="2352675"/>
          <p14:tracePt t="109725" x="5862638" y="2352675"/>
          <p14:tracePt t="109741" x="5843588" y="2343150"/>
          <p14:tracePt t="109757" x="5834063" y="2343150"/>
          <p14:tracePt t="109765" x="5826125" y="2343150"/>
          <p14:tracePt t="109781" x="5816600" y="2335213"/>
          <p14:tracePt t="109789" x="5807075" y="2325688"/>
          <p14:tracePt t="109797" x="5807075" y="2316163"/>
          <p14:tracePt t="110198" x="5797550" y="2316163"/>
          <p14:tracePt t="110214" x="5797550" y="2335213"/>
          <p14:tracePt t="110221" x="5807075" y="2371725"/>
          <p14:tracePt t="110229" x="5807075" y="2379663"/>
          <p14:tracePt t="110237" x="5816600" y="2398713"/>
          <p14:tracePt t="110245" x="5843588" y="2435225"/>
          <p14:tracePt t="110254" x="5843588" y="2452688"/>
          <p14:tracePt t="110261" x="5853113" y="2452688"/>
          <p14:tracePt t="110270" x="5862638" y="2462213"/>
          <p14:tracePt t="110277" x="5880100" y="2481263"/>
          <p14:tracePt t="110286" x="5899150" y="2498725"/>
          <p14:tracePt t="110293" x="5907088" y="2508250"/>
          <p14:tracePt t="110301" x="5926138" y="2525713"/>
          <p14:tracePt t="110317" x="5935663" y="2535238"/>
          <p14:tracePt t="110325" x="5943600" y="2544763"/>
          <p14:tracePt t="110373" x="5953125" y="2554288"/>
          <p14:tracePt t="110397" x="5962650" y="2562225"/>
          <p14:tracePt t="110421" x="5980113" y="2581275"/>
          <p14:tracePt t="110582" x="5999163" y="2581275"/>
          <p14:tracePt t="110589" x="6007100" y="2581275"/>
          <p14:tracePt t="110596" x="6016625" y="2581275"/>
          <p14:tracePt t="110605" x="6026150" y="2581275"/>
          <p14:tracePt t="110612" x="6035675" y="2581275"/>
          <p14:tracePt t="110620" x="6062663" y="2581275"/>
          <p14:tracePt t="110628" x="6062663" y="2571750"/>
          <p14:tracePt t="110637" x="6089650" y="2571750"/>
          <p14:tracePt t="110644" x="6099175" y="2562225"/>
          <p14:tracePt t="110652" x="6116638" y="2562225"/>
          <p14:tracePt t="110660" x="6126163" y="2554288"/>
          <p14:tracePt t="110677" x="6135688" y="2544763"/>
          <p14:tracePt t="110693" x="6135688" y="2535238"/>
          <p14:tracePt t="110701" x="6145213" y="2508250"/>
          <p14:tracePt t="110709" x="6145213" y="2489200"/>
          <p14:tracePt t="110717" x="6145213" y="2462213"/>
          <p14:tracePt t="110725" x="6145213" y="2444750"/>
          <p14:tracePt t="110733" x="6145213" y="2416175"/>
          <p14:tracePt t="110741" x="6145213" y="2398713"/>
          <p14:tracePt t="110749" x="6145213" y="2379663"/>
          <p14:tracePt t="110758" x="6145213" y="2362200"/>
          <p14:tracePt t="110765" x="6145213" y="2352675"/>
          <p14:tracePt t="110781" x="6145213" y="2335213"/>
          <p14:tracePt t="111014" x="6145213" y="2325688"/>
          <p14:tracePt t="111021" x="6145213" y="2298700"/>
          <p14:tracePt t="111029" x="6162675" y="2279650"/>
          <p14:tracePt t="111037" x="6181725" y="2243138"/>
          <p14:tracePt t="111045" x="6189663" y="2225675"/>
          <p14:tracePt t="111054" x="6189663" y="2216150"/>
          <p14:tracePt t="111061" x="6199188" y="2206625"/>
          <p14:tracePt t="111070" x="6199188" y="2189163"/>
          <p14:tracePt t="111077" x="6208713" y="2152650"/>
          <p14:tracePt t="111086" x="6208713" y="2143125"/>
          <p14:tracePt t="111093" x="6208713" y="2133600"/>
          <p14:tracePt t="111101" x="6208713" y="2089150"/>
          <p14:tracePt t="111109" x="6208713" y="2060575"/>
          <p14:tracePt t="111117" x="6208713" y="2043113"/>
          <p14:tracePt t="111124" x="6208713" y="2016125"/>
          <p14:tracePt t="111133" x="6208713" y="1997075"/>
          <p14:tracePt t="111140" x="6208713" y="1987550"/>
          <p14:tracePt t="111382" x="6208713" y="1970088"/>
          <p14:tracePt t="111389" x="6208713" y="1951038"/>
          <p14:tracePt t="111397" x="6208713" y="1924050"/>
          <p14:tracePt t="111407" x="6172200" y="1851025"/>
          <p14:tracePt t="111413" x="6162675" y="1804988"/>
          <p14:tracePt t="111424" x="6162675" y="1778000"/>
          <p14:tracePt t="111429" x="6153150" y="1741488"/>
          <p14:tracePt t="111437" x="6153150" y="1704975"/>
          <p14:tracePt t="111445" x="6153150" y="1687513"/>
          <p14:tracePt t="111453" x="6145213" y="1668463"/>
          <p14:tracePt t="111461" x="6135688" y="1668463"/>
          <p14:tracePt t="111477" x="6135688" y="1660525"/>
          <p14:tracePt t="111485" x="6135688" y="1651000"/>
          <p14:tracePt t="111509" x="6135688" y="1641475"/>
          <p14:tracePt t="111686" x="6135688" y="1660525"/>
          <p14:tracePt t="111693" x="6145213" y="1677988"/>
          <p14:tracePt t="111701" x="6145213" y="1697038"/>
          <p14:tracePt t="111709" x="6153150" y="1724025"/>
          <p14:tracePt t="111717" x="6153150" y="1731963"/>
          <p14:tracePt t="111725" x="6162675" y="1751013"/>
          <p14:tracePt t="111733" x="6172200" y="1760538"/>
          <p14:tracePt t="111757" x="6172200" y="1768475"/>
          <p14:tracePt t="111789" x="6172200" y="1778000"/>
          <p14:tracePt t="111797" x="6181725" y="1787525"/>
          <p14:tracePt t="111805" x="6181725" y="1814513"/>
          <p14:tracePt t="111813" x="6189663" y="1841500"/>
          <p14:tracePt t="111823" x="6189663" y="1887538"/>
          <p14:tracePt t="111829" x="6199188" y="1943100"/>
          <p14:tracePt t="111839" x="6226175" y="2024063"/>
          <p14:tracePt t="111845" x="6226175" y="2079625"/>
          <p14:tracePt t="111853" x="6235700" y="2170113"/>
          <p14:tracePt t="111861" x="6254750" y="2262188"/>
          <p14:tracePt t="111869" x="6262688" y="2379663"/>
          <p14:tracePt t="111877" x="6262688" y="2452688"/>
          <p14:tracePt t="111885" x="6291263" y="2517775"/>
          <p14:tracePt t="111893" x="6318250" y="2608263"/>
          <p14:tracePt t="111901" x="6318250" y="2625725"/>
          <p14:tracePt t="111909" x="6318250" y="2635250"/>
          <p14:tracePt t="111917" x="6326188" y="2644775"/>
          <p14:tracePt t="112334" x="6318250" y="2654300"/>
          <p14:tracePt t="112342" x="6299200" y="2644775"/>
          <p14:tracePt t="112358" x="6291263" y="2635250"/>
          <p14:tracePt t="112364" x="6272213" y="2635250"/>
          <p14:tracePt t="112373" x="6262688" y="2635250"/>
          <p14:tracePt t="112380" x="6254750" y="2635250"/>
          <p14:tracePt t="112388" x="6254750" y="2625725"/>
          <p14:tracePt t="112396" x="6235700" y="2625725"/>
          <p14:tracePt t="112404" x="6226175" y="2617788"/>
          <p14:tracePt t="112412" x="6218238" y="2617788"/>
          <p14:tracePt t="112428" x="6208713" y="2617788"/>
          <p14:tracePt t="112453" x="6189663" y="2617788"/>
          <p14:tracePt t="112487" x="6181725" y="2617788"/>
          <p14:tracePt t="112510" x="6172200" y="2617788"/>
          <p14:tracePt t="112517" x="6153150" y="2617788"/>
          <p14:tracePt t="112525" x="6135688" y="2625725"/>
          <p14:tracePt t="112534" x="6126163" y="2635250"/>
          <p14:tracePt t="112542" x="6116638" y="2654300"/>
          <p14:tracePt t="112549" x="6116638" y="2690813"/>
          <p14:tracePt t="112557" x="6099175" y="2727325"/>
          <p14:tracePt t="112565" x="6099175" y="2744788"/>
          <p14:tracePt t="112574" x="6099175" y="2771775"/>
          <p14:tracePt t="112581" x="6099175" y="2781300"/>
          <p14:tracePt t="112590" x="6099175" y="2790825"/>
          <p14:tracePt t="112606" x="6099175" y="2808288"/>
          <p14:tracePt t="112613" x="6099175" y="2817813"/>
          <p14:tracePt t="112623" x="6099175" y="2827338"/>
          <p14:tracePt t="112629" x="6099175" y="2836863"/>
          <p14:tracePt t="112640" x="6099175" y="2863850"/>
          <p14:tracePt t="112645" x="6108700" y="2881313"/>
          <p14:tracePt t="112661" x="6126163" y="2890838"/>
          <p14:tracePt t="112670" x="6145213" y="2909888"/>
          <p14:tracePt t="112726" x="6153150" y="2909888"/>
          <p14:tracePt t="112733" x="6172200" y="2909888"/>
          <p14:tracePt t="112742" x="6189663" y="2909888"/>
          <p14:tracePt t="112749" x="6199188" y="2900363"/>
          <p14:tracePt t="112758" x="6226175" y="2890838"/>
          <p14:tracePt t="112775" x="6226175" y="2881313"/>
          <p14:tracePt t="112781" x="6245225" y="2863850"/>
          <p14:tracePt t="112792" x="6262688" y="2854325"/>
          <p14:tracePt t="112797" x="6272213" y="2844800"/>
          <p14:tracePt t="112809" x="6281738" y="2844800"/>
          <p14:tracePt t="112813" x="6291263" y="2836863"/>
          <p14:tracePt t="112823" x="6308725" y="2817813"/>
          <p14:tracePt t="112845" x="6318250" y="2808288"/>
          <p14:tracePt t="112852" x="6318250" y="2800350"/>
          <p14:tracePt t="112869" x="6326188" y="2790825"/>
          <p14:tracePt t="112893" x="6326188" y="2781300"/>
          <p14:tracePt t="112940" x="6326188" y="2763838"/>
          <p14:tracePt t="112948" x="6335713" y="2754313"/>
          <p14:tracePt t="112964" x="6345238" y="2744788"/>
          <p14:tracePt t="112997" x="6345238" y="2735263"/>
          <p14:tracePt t="113006" x="6345238" y="2727325"/>
          <p14:tracePt t="113013" x="6345238" y="2717800"/>
          <p14:tracePt t="113038" x="6335713" y="2717800"/>
          <p14:tracePt t="113054" x="6335713" y="2708275"/>
          <p14:tracePt t="113077" x="6335713" y="2698750"/>
          <p14:tracePt t="113109" x="6318250" y="2681288"/>
          <p14:tracePt t="113214" x="6308725" y="2671763"/>
          <p14:tracePt t="113269" x="6299200" y="2671763"/>
          <p14:tracePt t="113286" x="6281738" y="2681288"/>
          <p14:tracePt t="113293" x="6272213" y="2690813"/>
          <p14:tracePt t="113309" x="6272213" y="2698750"/>
          <p14:tracePt t="113325" x="6272213" y="2708275"/>
          <p14:tracePt t="113333" x="6262688" y="2708275"/>
          <p14:tracePt t="116622" x="6235700" y="2708275"/>
          <p14:tracePt t="116628" x="6226175" y="2708275"/>
          <p14:tracePt t="116636" x="6208713" y="2708275"/>
          <p14:tracePt t="116644" x="6189663" y="2708275"/>
          <p14:tracePt t="116653" x="6181725" y="2708275"/>
          <p14:tracePt t="116668" x="6162675" y="2708275"/>
          <p14:tracePt t="116724" x="6153150" y="2708275"/>
          <p14:tracePt t="116742" x="6153150" y="2698750"/>
          <p14:tracePt t="116749" x="6145213" y="2698750"/>
          <p14:tracePt t="116757" x="6135688" y="2690813"/>
          <p14:tracePt t="116765" x="6135688" y="2681288"/>
          <p14:tracePt t="116781" x="6135688" y="2671763"/>
          <p14:tracePt t="116797" x="6135688" y="2662238"/>
          <p14:tracePt t="116821" x="6135688" y="2644775"/>
          <p14:tracePt t="116829" x="6135688" y="2635250"/>
          <p14:tracePt t="116840" x="6135688" y="2625725"/>
          <p14:tracePt t="116845" x="6135688" y="2617788"/>
          <p14:tracePt t="116853" x="6135688" y="2598738"/>
          <p14:tracePt t="116949" x="6135688" y="2589213"/>
          <p14:tracePt t="116957" x="6145213" y="2589213"/>
          <p14:tracePt t="116965" x="6153150" y="2589213"/>
          <p14:tracePt t="116975" x="6199188" y="2589213"/>
          <p14:tracePt t="116981" x="6208713" y="2589213"/>
          <p14:tracePt t="116989" x="6245225" y="2589213"/>
          <p14:tracePt t="116997" x="6254750" y="2598738"/>
          <p14:tracePt t="117006" x="6262688" y="2598738"/>
          <p14:tracePt t="117022" x="6272213" y="2598738"/>
          <p14:tracePt t="117356" x="6281738" y="2608263"/>
          <p14:tracePt t="117364" x="6281738" y="2625725"/>
          <p14:tracePt t="117372" x="6281738" y="2671763"/>
          <p14:tracePt t="117380" x="6281738" y="2681288"/>
          <p14:tracePt t="117388" x="6281738" y="2727325"/>
          <p14:tracePt t="117396" x="6281738" y="2754313"/>
          <p14:tracePt t="117404" x="6291263" y="2781300"/>
          <p14:tracePt t="117412" x="6291263" y="2790825"/>
          <p14:tracePt t="117421" x="6291263" y="2827338"/>
          <p14:tracePt t="117428" x="6291263" y="2836863"/>
          <p14:tracePt t="117438" x="6299200" y="2863850"/>
          <p14:tracePt t="117477" x="6299200" y="2873375"/>
          <p14:tracePt t="117518" x="6299200" y="2881313"/>
          <p14:tracePt t="117534" x="6299200" y="2900363"/>
          <p14:tracePt t="117700" x="6299200" y="2873375"/>
          <p14:tracePt t="117708" x="6299200" y="2817813"/>
          <p14:tracePt t="117716" x="6299200" y="2771775"/>
          <p14:tracePt t="117724" x="6299200" y="2717800"/>
          <p14:tracePt t="117732" x="6299200" y="2644775"/>
          <p14:tracePt t="117740" x="6299200" y="2598738"/>
          <p14:tracePt t="117748" x="6272213" y="2544763"/>
          <p14:tracePt t="117756" x="6262688" y="2481263"/>
          <p14:tracePt t="117764" x="6262688" y="2408238"/>
          <p14:tracePt t="117772" x="6254750" y="2316163"/>
          <p14:tracePt t="117780" x="6254750" y="2225675"/>
          <p14:tracePt t="117788" x="6254750" y="2170113"/>
          <p14:tracePt t="117796" x="6254750" y="2079625"/>
          <p14:tracePt t="117804" x="6254750" y="2016125"/>
          <p14:tracePt t="117812" x="6254750" y="1943100"/>
          <p14:tracePt t="117820" x="6254750" y="1887538"/>
          <p14:tracePt t="117828" x="6254750" y="1851025"/>
          <p14:tracePt t="117836" x="6254750" y="1797050"/>
          <p14:tracePt t="117844" x="6254750" y="1751013"/>
          <p14:tracePt t="117853" x="6254750" y="1731963"/>
          <p14:tracePt t="117860" x="6254750" y="1697038"/>
          <p14:tracePt t="117868" x="6254750" y="1651000"/>
          <p14:tracePt t="117876" x="6254750" y="1641475"/>
          <p14:tracePt t="117884" x="6254750" y="1614488"/>
          <p14:tracePt t="117892" x="6262688" y="1587500"/>
          <p14:tracePt t="117900" x="6262688" y="1577975"/>
          <p14:tracePt t="117908" x="6262688" y="1558925"/>
          <p14:tracePt t="117916" x="6262688" y="1550988"/>
          <p14:tracePt t="117924" x="6262688" y="1531938"/>
          <p14:tracePt t="117933" x="6262688" y="1522413"/>
          <p14:tracePt t="117940" x="6262688" y="1504950"/>
          <p14:tracePt t="117956" x="6262688" y="1485900"/>
          <p14:tracePt t="117972" x="6262688" y="1477963"/>
          <p14:tracePt t="118173" x="6262688" y="1485900"/>
          <p14:tracePt t="118189" x="6262688" y="1504950"/>
          <p14:tracePt t="118205" x="6262688" y="1514475"/>
          <p14:tracePt t="118237" x="6262688" y="1522413"/>
          <p14:tracePt t="118245" x="6262688" y="1541463"/>
          <p14:tracePt t="118253" x="6262688" y="1550988"/>
          <p14:tracePt t="118261" x="6262688" y="1558925"/>
          <p14:tracePt t="118269" x="6262688" y="1587500"/>
          <p14:tracePt t="118277" x="6262688" y="1614488"/>
          <p14:tracePt t="118286" x="6262688" y="1641475"/>
          <p14:tracePt t="118293" x="6262688" y="1660525"/>
          <p14:tracePt t="118301" x="6262688" y="1704975"/>
          <p14:tracePt t="118309" x="6262688" y="1760538"/>
          <p14:tracePt t="118317" x="6262688" y="1787525"/>
          <p14:tracePt t="118325" x="6262688" y="1804988"/>
          <p14:tracePt t="118333" x="6262688" y="1833563"/>
          <p14:tracePt t="118341" x="6262688" y="1851025"/>
          <p14:tracePt t="118349" x="6254750" y="1860550"/>
          <p14:tracePt t="118365" x="6254750" y="1878013"/>
          <p14:tracePt t="118397" x="6254750" y="1887538"/>
          <p14:tracePt t="118686" x="6254750" y="1897063"/>
          <p14:tracePt t="118692" x="6254750" y="1914525"/>
          <p14:tracePt t="118700" x="6254750" y="1933575"/>
          <p14:tracePt t="118708" x="6262688" y="1979613"/>
          <p14:tracePt t="118716" x="6272213" y="2024063"/>
          <p14:tracePt t="118724" x="6291263" y="2079625"/>
          <p14:tracePt t="118732" x="6291263" y="2097088"/>
          <p14:tracePt t="118740" x="6299200" y="2143125"/>
          <p14:tracePt t="118748" x="6299200" y="2160588"/>
          <p14:tracePt t="118756" x="6299200" y="2197100"/>
          <p14:tracePt t="118765" x="6299200" y="2225675"/>
          <p14:tracePt t="118773" x="6299200" y="2243138"/>
          <p14:tracePt t="118780" x="6299200" y="2252663"/>
          <p14:tracePt t="118788" x="6299200" y="2270125"/>
          <p14:tracePt t="118796" x="6308725" y="2289175"/>
          <p14:tracePt t="118805" x="6318250" y="2298700"/>
          <p14:tracePt t="118829" x="6318250" y="2316163"/>
          <p14:tracePt t="118845" x="6318250" y="2325688"/>
          <p14:tracePt t="118854" x="6326188" y="2335213"/>
          <p14:tracePt t="118869" x="6326188" y="2352675"/>
          <p14:tracePt t="118885" x="6326188" y="2362200"/>
          <p14:tracePt t="118893" x="6326188" y="2371725"/>
          <p14:tracePt t="119014" x="6318250" y="2379663"/>
          <p14:tracePt t="119021" x="6291263" y="2408238"/>
          <p14:tracePt t="119028" x="6262688" y="2435225"/>
          <p14:tracePt t="119036" x="6208713" y="2489200"/>
          <p14:tracePt t="119044" x="6189663" y="2517775"/>
          <p14:tracePt t="119053" x="6153150" y="2581275"/>
          <p14:tracePt t="119061" x="6145213" y="2617788"/>
          <p14:tracePt t="119069" x="6135688" y="2654300"/>
          <p14:tracePt t="119077" x="6126163" y="2681288"/>
          <p14:tracePt t="119085" x="6126163" y="2690813"/>
          <p14:tracePt t="119093" x="6108700" y="2708275"/>
          <p14:tracePt t="119101" x="6099175" y="2727325"/>
          <p14:tracePt t="119182" x="6089650" y="2735263"/>
          <p14:tracePt t="119590" x="6089650" y="2717800"/>
          <p14:tracePt t="119597" x="6099175" y="2708275"/>
          <p14:tracePt t="119605" x="6108700" y="2698750"/>
          <p14:tracePt t="119613" x="6108700" y="2681288"/>
          <p14:tracePt t="119624" x="6116638" y="2671763"/>
          <p14:tracePt t="119629" x="6116638" y="2654300"/>
          <p14:tracePt t="119639" x="6135688" y="2625725"/>
          <p14:tracePt t="119645" x="6135688" y="2617788"/>
          <p14:tracePt t="119654" x="6135688" y="2608263"/>
          <p14:tracePt t="119661" x="6145213" y="2598738"/>
          <p14:tracePt t="119668" x="6145213" y="2589213"/>
          <p14:tracePt t="119677" x="6145213" y="2571750"/>
          <p14:tracePt t="119685" x="6145213" y="2562225"/>
          <p14:tracePt t="119701" x="6145213" y="2544763"/>
          <p14:tracePt t="119710" x="6145213" y="2535238"/>
          <p14:tracePt t="119716" x="6145213" y="2525713"/>
          <p14:tracePt t="119724" x="6145213" y="2508250"/>
          <p14:tracePt t="119740" x="6145213" y="2489200"/>
          <p14:tracePt t="119756" x="6145213" y="2481263"/>
          <p14:tracePt t="119772" x="6145213" y="2471738"/>
          <p14:tracePt t="119796" x="6145213" y="2462213"/>
          <p14:tracePt t="119878" x="6145213" y="2452688"/>
          <p14:tracePt t="120262" x="6145213" y="2471738"/>
          <p14:tracePt t="120269" x="6172200" y="2498725"/>
          <p14:tracePt t="120285" x="6189663" y="2517775"/>
          <p14:tracePt t="120292" x="6199188" y="2554288"/>
          <p14:tracePt t="120301" x="6208713" y="2571750"/>
          <p14:tracePt t="120308" x="6245225" y="2598738"/>
          <p14:tracePt t="120316" x="6254750" y="2617788"/>
          <p14:tracePt t="120324" x="6272213" y="2654300"/>
          <p14:tracePt t="120332" x="6291263" y="2671763"/>
          <p14:tracePt t="120340" x="6318250" y="2698750"/>
          <p14:tracePt t="120348" x="6335713" y="2727325"/>
          <p14:tracePt t="120356" x="6345238" y="2735263"/>
          <p14:tracePt t="120364" x="6354763" y="2754313"/>
          <p14:tracePt t="120372" x="6381750" y="2790825"/>
          <p14:tracePt t="120380" x="6399213" y="2808288"/>
          <p14:tracePt t="120388" x="6408738" y="2817813"/>
          <p14:tracePt t="120396" x="6427788" y="2827338"/>
          <p14:tracePt t="120404" x="6435725" y="2836863"/>
          <p14:tracePt t="120414" x="6445250" y="2844800"/>
          <p14:tracePt t="120426" x="6445250" y="2854325"/>
          <p14:tracePt t="120574" x="6445250" y="2844800"/>
          <p14:tracePt t="120581" x="6445250" y="2827338"/>
          <p14:tracePt t="120589" x="6445250" y="2817813"/>
          <p14:tracePt t="120597" x="6445250" y="2808288"/>
          <p14:tracePt t="120607" x="6445250" y="2790825"/>
          <p14:tracePt t="120613" x="6445250" y="2781300"/>
          <p14:tracePt t="120624" x="6445250" y="2771775"/>
          <p14:tracePt t="120629" x="6445250" y="2744788"/>
          <p14:tracePt t="120641" x="6445250" y="2735263"/>
          <p14:tracePt t="120645" x="6445250" y="2717800"/>
          <p14:tracePt t="120654" x="6445250" y="2690813"/>
          <p14:tracePt t="120660" x="6445250" y="2662238"/>
          <p14:tracePt t="120670" x="6445250" y="2635250"/>
          <p14:tracePt t="120676" x="6445250" y="2608263"/>
          <p14:tracePt t="120685" x="6445250" y="2589213"/>
          <p14:tracePt t="120692" x="6445250" y="2562225"/>
          <p14:tracePt t="120701" x="6445250" y="2544763"/>
          <p14:tracePt t="120708" x="6445250" y="2535238"/>
          <p14:tracePt t="120716" x="6445250" y="2517775"/>
          <p14:tracePt t="120724" x="6445250" y="2508250"/>
          <p14:tracePt t="120948" x="6445250" y="2517775"/>
          <p14:tracePt t="120956" x="6427788" y="2535238"/>
          <p14:tracePt t="120964" x="6381750" y="2581275"/>
          <p14:tracePt t="120972" x="6335713" y="2617788"/>
          <p14:tracePt t="120980" x="6245225" y="2681288"/>
          <p14:tracePt t="120988" x="6181725" y="2754313"/>
          <p14:tracePt t="120996" x="6099175" y="2808288"/>
          <p14:tracePt t="121004" x="6080125" y="2854325"/>
          <p14:tracePt t="121012" x="6043613" y="2881313"/>
          <p14:tracePt t="121020" x="6026150" y="2917825"/>
          <p14:tracePt t="121028" x="6007100" y="2936875"/>
          <p14:tracePt t="121037" x="5999163" y="2936875"/>
          <p14:tracePt t="121044" x="5989638" y="2954338"/>
          <p14:tracePt t="121054" x="5989638" y="2963863"/>
          <p14:tracePt t="121060" x="5980113" y="2973388"/>
          <p14:tracePt t="121198" x="5980113" y="2963863"/>
          <p14:tracePt t="121204" x="5980113" y="2927350"/>
          <p14:tracePt t="121212" x="5980113" y="2900363"/>
          <p14:tracePt t="121220" x="5980113" y="2836863"/>
          <p14:tracePt t="121228" x="6007100" y="2790825"/>
          <p14:tracePt t="121236" x="6016625" y="2754313"/>
          <p14:tracePt t="121244" x="6043613" y="2654300"/>
          <p14:tracePt t="121253" x="6072188" y="2598738"/>
          <p14:tracePt t="121261" x="6080125" y="2498725"/>
          <p14:tracePt t="121269" x="6108700" y="2408238"/>
          <p14:tracePt t="121277" x="6135688" y="2325688"/>
          <p14:tracePt t="121286" x="6135688" y="2289175"/>
          <p14:tracePt t="121293" x="6162675" y="2225675"/>
          <p14:tracePt t="121302" x="6172200" y="2133600"/>
          <p14:tracePt t="121309" x="6189663" y="2089150"/>
          <p14:tracePt t="121317" x="6208713" y="2043113"/>
          <p14:tracePt t="121325" x="6218238" y="1987550"/>
          <p14:tracePt t="121333" x="6226175" y="1924050"/>
          <p14:tracePt t="121341" x="6235700" y="1906588"/>
          <p14:tracePt t="121348" x="6262688" y="1878013"/>
          <p14:tracePt t="121356" x="6272213" y="1833563"/>
          <p14:tracePt t="121365" x="6272213" y="1797050"/>
          <p14:tracePt t="121372" x="6281738" y="1778000"/>
          <p14:tracePt t="121381" x="6281738" y="1751013"/>
          <p14:tracePt t="121388" x="6299200" y="1724025"/>
          <p14:tracePt t="121397" x="6308725" y="1697038"/>
          <p14:tracePt t="121404" x="6308725" y="1677988"/>
          <p14:tracePt t="121413" x="6318250" y="1651000"/>
          <p14:tracePt t="121421" x="6318250" y="1641475"/>
          <p14:tracePt t="121429" x="6318250" y="1624013"/>
          <p14:tracePt t="121437" x="6326188" y="1595438"/>
          <p14:tracePt t="121454" x="6326188" y="1587500"/>
          <p14:tracePt t="121460" x="6326188" y="1558925"/>
          <p14:tracePt t="121469" x="6326188" y="1541463"/>
          <p14:tracePt t="121477" x="6326188" y="1531938"/>
          <p14:tracePt t="121485" x="6326188" y="1522413"/>
          <p14:tracePt t="121493" x="6326188" y="1514475"/>
          <p14:tracePt t="121501" x="6326188" y="1504950"/>
          <p14:tracePt t="121509" x="6326188" y="1495425"/>
          <p14:tracePt t="122038" x="6326188" y="1504950"/>
          <p14:tracePt t="122045" x="6326188" y="1514475"/>
          <p14:tracePt t="122062" x="6326188" y="1522413"/>
          <p14:tracePt t="122069" x="6326188" y="1531938"/>
          <p14:tracePt t="122214" x="6326188" y="1541463"/>
          <p14:tracePt t="122382" x="6326188" y="1558925"/>
          <p14:tracePt t="122389" x="6326188" y="1587500"/>
          <p14:tracePt t="122397" x="6326188" y="1595438"/>
          <p14:tracePt t="122408" x="6326188" y="1631950"/>
          <p14:tracePt t="122413" x="6326188" y="1641475"/>
          <p14:tracePt t="122422" x="6326188" y="1668463"/>
          <p14:tracePt t="122439" x="6326188" y="1677988"/>
          <p14:tracePt t="122445" x="6326188" y="1704975"/>
          <p14:tracePt t="122455" x="6326188" y="1714500"/>
          <p14:tracePt t="122461" x="6326188" y="1724025"/>
          <p14:tracePt t="122477" x="6326188" y="1731963"/>
          <p14:tracePt t="122486" x="6326188" y="1741488"/>
          <p14:tracePt t="122493" x="6326188" y="1751013"/>
          <p14:tracePt t="122509" x="6326188" y="1768475"/>
          <p14:tracePt t="122517" x="6326188" y="1787525"/>
          <p14:tracePt t="122525" x="6326188" y="1804988"/>
          <p14:tracePt t="122533" x="6326188" y="1833563"/>
          <p14:tracePt t="122541" x="6326188" y="1851025"/>
          <p14:tracePt t="122549" x="6326188" y="1860550"/>
          <p14:tracePt t="122557" x="6326188" y="1878013"/>
          <p14:tracePt t="122565" x="6326188" y="1897063"/>
          <p14:tracePt t="122573" x="6326188" y="1906588"/>
          <p14:tracePt t="122581" x="6326188" y="1933575"/>
          <p14:tracePt t="122597" x="6326188" y="1943100"/>
          <p14:tracePt t="122605" x="6326188" y="1960563"/>
          <p14:tracePt t="122622" x="6326188" y="1970088"/>
          <p14:tracePt t="122661" x="6326188" y="1979613"/>
          <p14:tracePt t="122716" x="6326188" y="1987550"/>
          <p14:tracePt t="122724" x="6326188" y="1997075"/>
          <p14:tracePt t="122740" x="6318250" y="2024063"/>
          <p14:tracePt t="122756" x="6308725" y="2024063"/>
          <p14:tracePt t="122781" x="6299200" y="2033588"/>
          <p14:tracePt t="122797" x="6299200" y="2043113"/>
          <p14:tracePt t="122813" x="6299200" y="2052638"/>
          <p14:tracePt t="122821" x="6291263" y="2060575"/>
          <p14:tracePt t="122861" x="6291263" y="2079625"/>
          <p14:tracePt t="122877" x="6291263" y="2089150"/>
          <p14:tracePt t="122886" x="6281738" y="2089150"/>
          <p14:tracePt t="122917" x="6272213" y="2097088"/>
          <p14:tracePt t="123550" x="6299200" y="2097088"/>
          <p14:tracePt t="123557" x="6318250" y="2116138"/>
          <p14:tracePt t="123565" x="6362700" y="2152650"/>
          <p14:tracePt t="123574" x="6408738" y="2179638"/>
          <p14:tracePt t="123581" x="6435725" y="2197100"/>
          <p14:tracePt t="123589" x="6445250" y="2206625"/>
          <p14:tracePt t="123597" x="6472238" y="2225675"/>
          <p14:tracePt t="123605" x="6491288" y="2243138"/>
          <p14:tracePt t="123613" x="6500813" y="2252663"/>
          <p14:tracePt t="123621" x="6508750" y="2252663"/>
          <p14:tracePt t="123629" x="6508750" y="2262188"/>
          <p14:tracePt t="123639" x="6518275" y="2270125"/>
          <p14:tracePt t="123655" x="6527800" y="2289175"/>
          <p14:tracePt t="123677" x="6537325" y="2306638"/>
          <p14:tracePt t="123692" x="6545263" y="2316163"/>
          <p14:tracePt t="123708" x="6554788" y="2325688"/>
          <p14:tracePt t="123724" x="6554788" y="2343150"/>
          <p14:tracePt t="123732" x="6564313" y="2343150"/>
          <p14:tracePt t="123748" x="6564313" y="2352675"/>
          <p14:tracePt t="123756" x="6564313" y="2362200"/>
          <p14:tracePt t="123765" x="6564313" y="2371725"/>
          <p14:tracePt t="123772" x="6564313" y="2398713"/>
          <p14:tracePt t="123781" x="6564313" y="2416175"/>
          <p14:tracePt t="123788" x="6564313" y="2444750"/>
          <p14:tracePt t="123796" x="6564313" y="2471738"/>
          <p14:tracePt t="123804" x="6545263" y="2517775"/>
          <p14:tracePt t="123813" x="6545263" y="2525713"/>
          <p14:tracePt t="123821" x="6545263" y="2562225"/>
          <p14:tracePt t="123829" x="6537325" y="2581275"/>
          <p14:tracePt t="123837" x="6537325" y="2598738"/>
          <p14:tracePt t="123845" x="6537325" y="2617788"/>
          <p14:tracePt t="123853" x="6537325" y="2644775"/>
          <p14:tracePt t="123860" x="6537325" y="2662238"/>
          <p14:tracePt t="123871" x="6537325" y="2681288"/>
          <p14:tracePt t="123876" x="6537325" y="2698750"/>
          <p14:tracePt t="123884" x="6537325" y="2727325"/>
          <p14:tracePt t="123892" x="6537325" y="2744788"/>
          <p14:tracePt t="123901" x="6537325" y="2754313"/>
          <p14:tracePt t="123908" x="6527800" y="2781300"/>
          <p14:tracePt t="123917" x="6527800" y="2790825"/>
          <p14:tracePt t="123925" x="6527800" y="2827338"/>
          <p14:tracePt t="123932" x="6527800" y="2836863"/>
          <p14:tracePt t="123941" x="6518275" y="2873375"/>
          <p14:tracePt t="123955" x="6508750" y="2873375"/>
          <p14:tracePt t="123956" x="6500813" y="2900363"/>
          <p14:tracePt t="123965" x="6500813" y="2917825"/>
          <p14:tracePt t="123972" x="6491288" y="2954338"/>
          <p14:tracePt t="123981" x="6481763" y="2973388"/>
          <p14:tracePt t="123988" x="6481763" y="3000375"/>
          <p14:tracePt t="123996" x="6464300" y="3017838"/>
          <p14:tracePt t="124012" x="6464300" y="3046413"/>
          <p14:tracePt t="124021" x="6454775" y="3054350"/>
          <p14:tracePt t="124037" x="6454775" y="3063875"/>
          <p14:tracePt t="124045" x="6445250" y="3073400"/>
          <p14:tracePt t="124055" x="6445250" y="3090863"/>
          <p14:tracePt t="124061" x="6435725" y="3090863"/>
          <p14:tracePt t="124086" x="6418263" y="3109913"/>
          <p14:tracePt t="124092" x="6408738" y="3119438"/>
          <p14:tracePt t="124109" x="6399213" y="3136900"/>
          <p14:tracePt t="124198" x="6391275" y="3146425"/>
          <p14:tracePt t="124254" x="6391275" y="3155950"/>
          <p14:tracePt t="124261" x="6381750" y="3155950"/>
          <p14:tracePt t="124269" x="6372225" y="3163888"/>
          <p14:tracePt t="124287" x="6362700" y="3163888"/>
          <p14:tracePt t="124293" x="6345238" y="3163888"/>
          <p14:tracePt t="124301" x="6335713" y="3163888"/>
          <p14:tracePt t="124308" x="6326188" y="3173413"/>
          <p14:tracePt t="124316" x="6326188" y="3182938"/>
          <p14:tracePt t="124332" x="6318250" y="3192463"/>
          <p14:tracePt t="124340" x="6308725" y="3192463"/>
          <p14:tracePt t="124348" x="6299200" y="3200400"/>
          <p14:tracePt t="124364" x="6291263" y="3200400"/>
          <p14:tracePt t="124397" x="6281738" y="3209925"/>
          <p14:tracePt t="124446" x="6272213" y="3219450"/>
          <p14:tracePt t="124518" x="6262688" y="3219450"/>
          <p14:tracePt t="124582" x="6254750" y="3219450"/>
          <p14:tracePt t="124589" x="6245225" y="3228975"/>
          <p14:tracePt t="124597" x="6226175" y="3228975"/>
          <p14:tracePt t="124607" x="6208713" y="3228975"/>
          <p14:tracePt t="124613" x="6199188" y="3236913"/>
          <p14:tracePt t="124623" x="6181725" y="3236913"/>
          <p14:tracePt t="124629" x="6172200" y="3246438"/>
          <p14:tracePt t="124640" x="6162675" y="3255963"/>
          <p14:tracePt t="124654" x="6145213" y="3255963"/>
          <p14:tracePt t="124685" x="6135688" y="3265488"/>
          <p14:tracePt t="124734" x="6126163" y="3265488"/>
          <p14:tracePt t="124774" x="6116638" y="3273425"/>
          <p14:tracePt t="124781" x="6108700" y="3273425"/>
          <p14:tracePt t="124789" x="6099175" y="3273425"/>
          <p14:tracePt t="124797" x="6089650" y="3273425"/>
          <p14:tracePt t="124821" x="6080125" y="3273425"/>
          <p14:tracePt t="124838" x="6072188" y="3282950"/>
          <p14:tracePt t="124845" x="6072188" y="3292475"/>
          <p14:tracePt t="124861" x="6062663" y="3302000"/>
          <p14:tracePt t="125022" x="6043613" y="3302000"/>
          <p14:tracePt t="125038" x="6035675" y="3292475"/>
          <p14:tracePt t="125045" x="6035675" y="3282950"/>
          <p14:tracePt t="125053" x="6016625" y="3265488"/>
          <p14:tracePt t="125069" x="6007100" y="3246438"/>
          <p14:tracePt t="125076" x="6007100" y="3228975"/>
          <p14:tracePt t="125084" x="5999163" y="3219450"/>
          <p14:tracePt t="125101" x="5999163" y="3209925"/>
          <p14:tracePt t="125108" x="5999163" y="3200400"/>
          <p14:tracePt t="125116" x="5999163" y="3182938"/>
          <p14:tracePt t="125132" x="5999163" y="3173413"/>
          <p14:tracePt t="125140" x="5999163" y="3163888"/>
          <p14:tracePt t="125148" x="5999163" y="3146425"/>
          <p14:tracePt t="125156" x="5999163" y="3136900"/>
          <p14:tracePt t="125172" x="5999163" y="3127375"/>
          <p14:tracePt t="125180" x="5999163" y="3119438"/>
          <p14:tracePt t="125205" x="5999163" y="3100388"/>
          <p14:tracePt t="125220" x="5999163" y="3090863"/>
          <p14:tracePt t="125229" x="6007100" y="3073400"/>
          <p14:tracePt t="125245" x="6007100" y="3063875"/>
          <p14:tracePt t="125254" x="6016625" y="3054350"/>
          <p14:tracePt t="125260" x="6026150" y="3036888"/>
          <p14:tracePt t="125277" x="6026150" y="3017838"/>
          <p14:tracePt t="125292" x="6035675" y="3009900"/>
          <p14:tracePt t="125566" x="6043613" y="3000375"/>
          <p14:tracePt t="125588" x="6053138" y="3000375"/>
          <p14:tracePt t="125653" x="6062663" y="3000375"/>
          <p14:tracePt t="125669" x="6089650" y="2990850"/>
          <p14:tracePt t="125685" x="6099175" y="2982913"/>
          <p14:tracePt t="125709" x="6108700" y="2973388"/>
          <p14:tracePt t="125733" x="6116638" y="2954338"/>
          <p14:tracePt t="125757" x="6135688" y="2936875"/>
          <p14:tracePt t="125789" x="6135688" y="2927350"/>
          <p14:tracePt t="125821" x="6135688" y="2917825"/>
          <p14:tracePt t="127014" x="6135688" y="2890838"/>
          <p14:tracePt t="127030" x="6126163" y="2863850"/>
          <p14:tracePt t="127038" x="6126163" y="2854325"/>
          <p14:tracePt t="127046" x="6116638" y="2836863"/>
          <p14:tracePt t="127054" x="6099175" y="2781300"/>
          <p14:tracePt t="127070" x="6080125" y="2744788"/>
          <p14:tracePt t="127077" x="6072188" y="2717800"/>
          <p14:tracePt t="127084" x="6062663" y="2698750"/>
          <p14:tracePt t="127093" x="6062663" y="2681288"/>
          <p14:tracePt t="127101" x="6062663" y="2654300"/>
          <p14:tracePt t="127109" x="6043613" y="2635250"/>
          <p14:tracePt t="127125" x="6043613" y="2625725"/>
          <p14:tracePt t="127133" x="6043613" y="2608263"/>
          <p14:tracePt t="127141" x="6043613" y="2598738"/>
          <p14:tracePt t="127156" x="6043613" y="2589213"/>
          <p14:tracePt t="127165" x="6043613" y="2581275"/>
          <p14:tracePt t="127181" x="6043613" y="2571750"/>
          <p14:tracePt t="127188" x="6043613" y="2562225"/>
          <p14:tracePt t="127204" x="6053138" y="2554288"/>
          <p14:tracePt t="127286" x="6072188" y="2544763"/>
          <p14:tracePt t="127293" x="6089650" y="2544763"/>
          <p14:tracePt t="127303" x="6126163" y="2544763"/>
          <p14:tracePt t="127312" x="6172200" y="2544763"/>
          <p14:tracePt t="127318" x="6199188" y="2544763"/>
          <p14:tracePt t="127325" x="6235700" y="2544763"/>
          <p14:tracePt t="127332" x="6291263" y="2544763"/>
          <p14:tracePt t="127340" x="6335713" y="2554288"/>
          <p14:tracePt t="127348" x="6381750" y="2571750"/>
          <p14:tracePt t="127356" x="6408738" y="2589213"/>
          <p14:tracePt t="127364" x="6418263" y="2598738"/>
          <p14:tracePt t="127372" x="6435725" y="2617788"/>
          <p14:tracePt t="127380" x="6445250" y="2617788"/>
          <p14:tracePt t="127388" x="6454775" y="2625725"/>
          <p14:tracePt t="127396" x="6464300" y="2635250"/>
          <p14:tracePt t="127404" x="6472238" y="2654300"/>
          <p14:tracePt t="127749" x="6481763" y="2654300"/>
          <p14:tracePt t="127757" x="6491288" y="2654300"/>
          <p14:tracePt t="127869" x="6500813" y="2662238"/>
          <p14:tracePt t="127886" x="6500813" y="2681288"/>
          <p14:tracePt t="127902" x="6500813" y="2690813"/>
          <p14:tracePt t="128046" x="6500813" y="2698750"/>
          <p14:tracePt t="128053" x="6500813" y="2717800"/>
          <p14:tracePt t="128060" x="6500813" y="2727325"/>
          <p14:tracePt t="128069" x="6500813" y="2735263"/>
          <p14:tracePt t="128085" x="6500813" y="2744788"/>
          <p14:tracePt t="128182" x="6500813" y="2763838"/>
          <p14:tracePt t="128246" x="6508750" y="2781300"/>
          <p14:tracePt t="128302" x="6518275" y="2781300"/>
          <p14:tracePt t="128702" x="6527800" y="2790825"/>
          <p14:tracePt t="128790" x="6527800" y="2800350"/>
          <p14:tracePt t="128836" x="6518275" y="2808288"/>
          <p14:tracePt t="129270" x="6508750" y="2808288"/>
          <p14:tracePt t="129276" x="6481763" y="2808288"/>
          <p14:tracePt t="129292" x="6472238" y="2800350"/>
          <p14:tracePt t="129300" x="6472238" y="2781300"/>
          <p14:tracePt t="129308" x="6464300" y="2763838"/>
          <p14:tracePt t="129325" x="6464300" y="2754313"/>
          <p14:tracePt t="129333" x="6464300" y="2735263"/>
          <p14:tracePt t="129341" x="6454775" y="2735263"/>
          <p14:tracePt t="129349" x="6454775" y="2727325"/>
          <p14:tracePt t="129357" x="6454775" y="2708275"/>
          <p14:tracePt t="129365" x="6445250" y="2698750"/>
          <p14:tracePt t="129372" x="6435725" y="2690813"/>
          <p14:tracePt t="129470" x="6435725" y="2681288"/>
          <p14:tracePt t="129494" x="6445250" y="2681288"/>
          <p14:tracePt t="129502" x="6445250" y="2671763"/>
          <p14:tracePt t="129510" x="6464300" y="2671763"/>
          <p14:tracePt t="129525" x="6481763" y="2662238"/>
          <p14:tracePt t="129750" x="6491288" y="2662238"/>
          <p14:tracePt t="129756" x="6500813" y="2662238"/>
          <p14:tracePt t="129780" x="6518275" y="2671763"/>
          <p14:tracePt t="129788" x="6527800" y="2681288"/>
          <p14:tracePt t="129870" x="6537325" y="2690813"/>
          <p14:tracePt t="129933" x="6545263" y="2690813"/>
          <p14:tracePt t="129940" x="6554788" y="2690813"/>
          <p14:tracePt t="129948" x="6564313" y="2690813"/>
          <p14:tracePt t="129956" x="6573838" y="2681288"/>
          <p14:tracePt t="129988" x="6573838" y="2671763"/>
          <p14:tracePt t="130004" x="6573838" y="2662238"/>
          <p14:tracePt t="130013" x="6573838" y="2654300"/>
          <p14:tracePt t="130021" x="6573838" y="2644775"/>
          <p14:tracePt t="130574" x="6564313" y="2654300"/>
          <p14:tracePt t="130580" x="6554788" y="2654300"/>
          <p14:tracePt t="130588" x="6545263" y="2654300"/>
          <p14:tracePt t="130596" x="6545263" y="2662238"/>
          <p14:tracePt t="130604" x="6537325" y="2662238"/>
          <p14:tracePt t="130612" x="6527800" y="2671763"/>
          <p14:tracePt t="130620" x="6527800" y="2681288"/>
          <p14:tracePt t="130636" x="6527800" y="2690813"/>
          <p14:tracePt t="130644" x="6518275" y="2708275"/>
          <p14:tracePt t="130660" x="6518275" y="2717800"/>
          <p14:tracePt t="131350" x="6518275" y="2698750"/>
          <p14:tracePt t="131357" x="6518275" y="2681288"/>
          <p14:tracePt t="131365" x="6518275" y="2671763"/>
          <p14:tracePt t="131373" x="6518275" y="2644775"/>
          <p14:tracePt t="131382" x="6518275" y="2635250"/>
          <p14:tracePt t="131397" x="6518275" y="2625725"/>
          <p14:tracePt t="131477" x="6518275" y="2617788"/>
          <p14:tracePt t="131485" x="6491288" y="2617788"/>
          <p14:tracePt t="131493" x="6435725" y="2644775"/>
          <p14:tracePt t="131502" x="6335713" y="2698750"/>
          <p14:tracePt t="131509" x="6254750" y="2771775"/>
          <p14:tracePt t="131518" x="6116638" y="2836863"/>
          <p14:tracePt t="131525" x="6016625" y="2917825"/>
          <p14:tracePt t="131533" x="5834063" y="3036888"/>
          <p14:tracePt t="131541" x="5716588" y="3119438"/>
          <p14:tracePt t="131549" x="5514975" y="3255963"/>
          <p14:tracePt t="131557" x="5334000" y="3355975"/>
          <p14:tracePt t="131565" x="5178425" y="3465513"/>
          <p14:tracePt t="131573" x="4978400" y="3584575"/>
          <p14:tracePt t="131581" x="4767263" y="3684588"/>
          <p14:tracePt t="131589" x="4586288" y="3803650"/>
          <p14:tracePt t="131597" x="4430713" y="3884613"/>
          <p14:tracePt t="131605" x="4311650" y="3957638"/>
          <p14:tracePt t="131613" x="4211638" y="4013200"/>
          <p14:tracePt t="131621" x="4111625" y="4067175"/>
          <p14:tracePt t="131629" x="4021138" y="4122738"/>
          <p14:tracePt t="131638" x="3938588" y="4167188"/>
          <p14:tracePt t="131645" x="3838575" y="4222750"/>
          <p14:tracePt t="131655" x="3738563" y="4268788"/>
          <p14:tracePt t="131661" x="3665538" y="4286250"/>
          <p14:tracePt t="131672" x="3563938" y="4332288"/>
          <p14:tracePt t="131677" x="3463925" y="4376738"/>
          <p14:tracePt t="131686" x="3363913" y="4413250"/>
          <p14:tracePt t="131693" x="3290888" y="4441825"/>
          <p14:tracePt t="131701" x="3171825" y="4495800"/>
          <p14:tracePt t="131709" x="3144838" y="4522788"/>
          <p14:tracePt t="131718" x="3108325" y="4541838"/>
          <p14:tracePt t="131725" x="3054350" y="4559300"/>
          <p14:tracePt t="131733" x="3008313" y="4587875"/>
          <p14:tracePt t="131741" x="2962275" y="4605338"/>
          <p14:tracePt t="131749" x="2917825" y="4641850"/>
          <p14:tracePt t="131757" x="2835275" y="4687888"/>
          <p14:tracePt t="131765" x="2752725" y="4741863"/>
          <p14:tracePt t="131773" x="2671763" y="4778375"/>
          <p14:tracePt t="131781" x="2606675" y="4833938"/>
          <p14:tracePt t="131789" x="2543175" y="4887913"/>
          <p14:tracePt t="131797" x="2470150" y="4933950"/>
          <p14:tracePt t="131805" x="2389188" y="4987925"/>
          <p14:tracePt t="131813" x="2324100" y="5043488"/>
          <p14:tracePt t="131822" x="2260600" y="5080000"/>
          <p14:tracePt t="131829" x="2214563" y="5133975"/>
          <p14:tracePt t="131838" x="2170113" y="5153025"/>
          <p14:tracePt t="131845" x="2133600" y="5189538"/>
          <p14:tracePt t="131855" x="2114550" y="5216525"/>
          <p14:tracePt t="131861" x="2106613" y="5226050"/>
          <p14:tracePt t="131870" x="2106613" y="5233988"/>
          <p14:tracePt t="131877" x="2097088" y="5243513"/>
          <p14:tracePt t="132045" x="2114550" y="5233988"/>
          <p14:tracePt t="132052" x="2124075" y="5216525"/>
          <p14:tracePt t="132060" x="2133600" y="5170488"/>
          <p14:tracePt t="132068" x="2170113" y="5143500"/>
          <p14:tracePt t="132076" x="2170113" y="5097463"/>
          <p14:tracePt t="132085" x="2187575" y="5043488"/>
          <p14:tracePt t="132092" x="2214563" y="4979988"/>
          <p14:tracePt t="132101" x="2243138" y="4933950"/>
          <p14:tracePt t="132108" x="2260600" y="4860925"/>
          <p14:tracePt t="132117" x="2287588" y="4814888"/>
          <p14:tracePt t="132124" x="2297113" y="4732338"/>
          <p14:tracePt t="132132" x="2316163" y="4678363"/>
          <p14:tracePt t="132140" x="2333625" y="4614863"/>
          <p14:tracePt t="132148" x="2333625" y="4559300"/>
          <p14:tracePt t="132156" x="2343150" y="4514850"/>
          <p14:tracePt t="132165" x="2343150" y="4459288"/>
          <p14:tracePt t="132173" x="2360613" y="4395788"/>
          <p14:tracePt t="132181" x="2370138" y="4340225"/>
          <p14:tracePt t="132189" x="2397125" y="4276725"/>
          <p14:tracePt t="132197" x="2406650" y="4203700"/>
          <p14:tracePt t="132205" x="2425700" y="4103688"/>
          <p14:tracePt t="132213" x="2433638" y="4049713"/>
          <p14:tracePt t="132221" x="2462213" y="3984625"/>
          <p14:tracePt t="132229" x="2462213" y="3911600"/>
          <p14:tracePt t="132237" x="2470150" y="3830638"/>
          <p14:tracePt t="132245" x="2489200" y="3757613"/>
          <p14:tracePt t="132254" x="2489200" y="3665538"/>
          <p14:tracePt t="132261" x="2498725" y="3602038"/>
          <p14:tracePt t="132271" x="2525713" y="3511550"/>
          <p14:tracePt t="132277" x="2525713" y="3465513"/>
          <p14:tracePt t="132286" x="2533650" y="3411538"/>
          <p14:tracePt t="132293" x="2533650" y="3355975"/>
          <p14:tracePt t="132301" x="2543175" y="3302000"/>
          <p14:tracePt t="132309" x="2543175" y="3236913"/>
          <p14:tracePt t="132317" x="2562225" y="3200400"/>
          <p14:tracePt t="132325" x="2562225" y="3173413"/>
          <p14:tracePt t="132333" x="2579688" y="3127375"/>
          <p14:tracePt t="132341" x="2579688" y="3082925"/>
          <p14:tracePt t="132349" x="2579688" y="3063875"/>
          <p14:tracePt t="132357" x="2579688" y="3036888"/>
          <p14:tracePt t="132365" x="2589213" y="3017838"/>
          <p14:tracePt t="132373" x="2589213" y="2990850"/>
          <p14:tracePt t="132380" x="2589213" y="2946400"/>
          <p14:tracePt t="132388" x="2598738" y="2917825"/>
          <p14:tracePt t="132396" x="2598738" y="2890838"/>
          <p14:tracePt t="132404" x="2598738" y="2873375"/>
          <p14:tracePt t="132412" x="2606675" y="2844800"/>
          <p14:tracePt t="132420" x="2625725" y="2808288"/>
          <p14:tracePt t="132428" x="2625725" y="2800350"/>
          <p14:tracePt t="133012" x="2635250" y="2781300"/>
          <p14:tracePt t="133020" x="2643188" y="2744788"/>
          <p14:tracePt t="133028" x="2662238" y="2708275"/>
          <p14:tracePt t="133036" x="2679700" y="2681288"/>
          <p14:tracePt t="133052" x="2679700" y="2625725"/>
          <p14:tracePt t="133060" x="2689225" y="2589213"/>
          <p14:tracePt t="133069" x="2689225" y="2554288"/>
          <p14:tracePt t="133076" x="2698750" y="2517775"/>
          <p14:tracePt t="133086" x="2698750" y="2481263"/>
          <p14:tracePt t="133092" x="2698750" y="2435225"/>
          <p14:tracePt t="133101" x="2698750" y="2425700"/>
          <p14:tracePt t="133108" x="2698750" y="2379663"/>
          <p14:tracePt t="133116" x="2698750" y="2343150"/>
          <p14:tracePt t="133124" x="2698750" y="2289175"/>
          <p14:tracePt t="133132" x="2698750" y="2270125"/>
          <p14:tracePt t="133140" x="2698750" y="2225675"/>
          <p14:tracePt t="133148" x="2698750" y="2197100"/>
          <p14:tracePt t="133156" x="2698750" y="2170113"/>
          <p14:tracePt t="133165" x="2698750" y="2152650"/>
          <p14:tracePt t="133173" x="2698750" y="2143125"/>
          <p14:tracePt t="133181" x="2698750" y="2133600"/>
          <p14:tracePt t="133188" x="2698750" y="2125663"/>
          <p14:tracePt t="133446" x="2716213" y="2133600"/>
          <p14:tracePt t="133454" x="2744788" y="2170113"/>
          <p14:tracePt t="133462" x="2781300" y="2197100"/>
          <p14:tracePt t="133474" x="2817813" y="2243138"/>
          <p14:tracePt t="133477" x="2871788" y="2316163"/>
          <p14:tracePt t="133487" x="2917825" y="2379663"/>
          <p14:tracePt t="133493" x="2971800" y="2462213"/>
          <p14:tracePt t="133501" x="2998788" y="2508250"/>
          <p14:tracePt t="133509" x="3035300" y="2589213"/>
          <p14:tracePt t="133517" x="3044825" y="2625725"/>
          <p14:tracePt t="133525" x="3054350" y="2644775"/>
          <p14:tracePt t="133533" x="3071813" y="2690813"/>
          <p14:tracePt t="133541" x="3071813" y="2717800"/>
          <p14:tracePt t="133549" x="3090863" y="2744788"/>
          <p14:tracePt t="133557" x="3090863" y="2763838"/>
          <p14:tracePt t="133565" x="3100388" y="2771775"/>
          <p14:tracePt t="133572" x="3108325" y="2790825"/>
          <p14:tracePt t="133581" x="3117850" y="2808288"/>
          <p14:tracePt t="133588" x="3127375" y="2836863"/>
          <p14:tracePt t="133597" x="3136900" y="2844800"/>
          <p14:tracePt t="133613" x="3136900" y="2854325"/>
          <p14:tracePt t="133620" x="3136900" y="2863850"/>
          <p14:tracePt t="133629" x="3136900" y="2873375"/>
          <p14:tracePt t="133637" x="3136900" y="2881313"/>
          <p14:tracePt t="133653" x="3136900" y="2900363"/>
          <p14:tracePt t="133661" x="3144838" y="2900363"/>
          <p14:tracePt t="133677" x="3144838" y="2909888"/>
          <p14:tracePt t="133686" x="3154363" y="2917825"/>
          <p14:tracePt t="133701" x="3171825" y="2954338"/>
          <p14:tracePt t="133717" x="3181350" y="2963863"/>
          <p14:tracePt t="133733" x="3190875" y="2990850"/>
          <p14:tracePt t="133741" x="3190875" y="3000375"/>
          <p14:tracePt t="133749" x="3200400" y="3009900"/>
          <p14:tracePt t="133756" x="3208338" y="3036888"/>
          <p14:tracePt t="133772" x="3227388" y="3054350"/>
          <p14:tracePt t="133789" x="3236913" y="3063875"/>
          <p14:tracePt t="133797" x="3236913" y="3073400"/>
          <p14:tracePt t="133804" x="3244850" y="3073400"/>
          <p14:tracePt t="133813" x="3244850" y="3090863"/>
          <p14:tracePt t="133820" x="3244850" y="3109913"/>
          <p14:tracePt t="133829" x="3263900" y="3136900"/>
          <p14:tracePt t="133837" x="3273425" y="3163888"/>
          <p14:tracePt t="133844" x="3281363" y="3182938"/>
          <p14:tracePt t="133861" x="3290888" y="3219450"/>
          <p14:tracePt t="133870" x="3290888" y="3265488"/>
          <p14:tracePt t="133877" x="3290888" y="3292475"/>
          <p14:tracePt t="133886" x="3290888" y="3319463"/>
          <p14:tracePt t="133893" x="3290888" y="3365500"/>
          <p14:tracePt t="133900" x="3290888" y="3375025"/>
          <p14:tracePt t="133909" x="3290888" y="3429000"/>
          <p14:tracePt t="133933" x="3290888" y="3465513"/>
          <p14:tracePt t="133941" x="3317875" y="3502025"/>
          <p14:tracePt t="133954" x="3317875" y="3538538"/>
          <p14:tracePt t="133956" x="3317875" y="3565525"/>
          <p14:tracePt t="133965" x="3317875" y="3584575"/>
          <p14:tracePt t="133972" x="3317875" y="3611563"/>
          <p14:tracePt t="133981" x="3317875" y="3629025"/>
          <p14:tracePt t="133988" x="3317875" y="3657600"/>
          <p14:tracePt t="133997" x="3317875" y="3675063"/>
          <p14:tracePt t="134004" x="3317875" y="3711575"/>
          <p14:tracePt t="134013" x="3317875" y="3730625"/>
          <p14:tracePt t="134020" x="3317875" y="3775075"/>
          <p14:tracePt t="134029" x="3317875" y="3811588"/>
          <p14:tracePt t="134036" x="3317875" y="3867150"/>
          <p14:tracePt t="134045" x="3317875" y="3903663"/>
          <p14:tracePt t="134053" x="3317875" y="3940175"/>
          <p14:tracePt t="134061" x="3317875" y="3994150"/>
          <p14:tracePt t="134070" x="3317875" y="4049713"/>
          <p14:tracePt t="134076" x="3336925" y="4130675"/>
          <p14:tracePt t="134086" x="3354388" y="4176713"/>
          <p14:tracePt t="134093" x="3354388" y="4213225"/>
          <p14:tracePt t="134101" x="3382963" y="4268788"/>
          <p14:tracePt t="134109" x="3400425" y="4332288"/>
          <p14:tracePt t="134117" x="3409950" y="4359275"/>
          <p14:tracePt t="134125" x="3427413" y="4405313"/>
          <p14:tracePt t="134133" x="3427413" y="4422775"/>
          <p14:tracePt t="134141" x="3436938" y="4441825"/>
          <p14:tracePt t="134149" x="3446463" y="4468813"/>
          <p14:tracePt t="134156" x="3455988" y="4486275"/>
          <p14:tracePt t="134165" x="3482975" y="4532313"/>
          <p14:tracePt t="134172" x="3500438" y="4551363"/>
          <p14:tracePt t="134181" x="3509963" y="4587875"/>
          <p14:tracePt t="134188" x="3556000" y="4632325"/>
          <p14:tracePt t="134197" x="3600450" y="4678363"/>
          <p14:tracePt t="134204" x="3656013" y="4724400"/>
          <p14:tracePt t="134213" x="3719513" y="4778375"/>
          <p14:tracePt t="134220" x="3756025" y="4814888"/>
          <p14:tracePt t="134229" x="3783013" y="4841875"/>
          <p14:tracePt t="134237" x="3838575" y="4897438"/>
          <p14:tracePt t="134253" x="3883025" y="4943475"/>
          <p14:tracePt t="134261" x="3892550" y="4960938"/>
          <p14:tracePt t="134270" x="3902075" y="4970463"/>
          <p14:tracePt t="134277" x="3911600" y="4979988"/>
          <p14:tracePt t="134286" x="3911600" y="4987925"/>
          <p14:tracePt t="134300" x="3919538" y="4997450"/>
          <p14:tracePt t="134406" x="3919538" y="5006975"/>
          <p14:tracePt t="134420" x="3919538" y="5016500"/>
          <p14:tracePt t="134428" x="3919538" y="5024438"/>
          <p14:tracePt t="134444" x="3919538" y="5043488"/>
          <p14:tracePt t="134452" x="3919538" y="5053013"/>
          <p14:tracePt t="134476" x="3919538" y="5060950"/>
          <p14:tracePt t="134492" x="3919538" y="5080000"/>
          <p14:tracePt t="134500" x="3919538" y="5089525"/>
          <p14:tracePt t="134516" x="3919538" y="5097463"/>
          <p14:tracePt t="134533" x="3919538" y="5106988"/>
          <p14:tracePt t="134540" x="3919538" y="5126038"/>
          <p14:tracePt t="134549" x="3919538" y="5133975"/>
          <p14:tracePt t="134556" x="3919538" y="5143500"/>
          <p14:tracePt t="134564" x="3919538" y="5160963"/>
          <p14:tracePt t="134572" x="3919538" y="5170488"/>
          <p14:tracePt t="134581" x="3919538" y="5180013"/>
          <p14:tracePt t="134588" x="3919538" y="5189538"/>
          <p14:tracePt t="134597" x="3919538" y="5216525"/>
          <p14:tracePt t="134620" x="3919538" y="5226050"/>
          <p14:tracePt t="134628" x="3919538" y="5243513"/>
          <p14:tracePt t="134645" x="3919538" y="5253038"/>
          <p14:tracePt t="134653" x="3911600" y="5262563"/>
          <p14:tracePt t="134670" x="3902075" y="5270500"/>
          <p14:tracePt t="134677" x="3892550" y="5280025"/>
          <p14:tracePt t="134702" x="3892550" y="5289550"/>
          <p14:tracePt t="134709" x="3883025" y="5299075"/>
          <p14:tracePt t="134814" x="3875088" y="5307013"/>
          <p14:tracePt t="135086" x="3875088" y="5316538"/>
          <p14:tracePt t="136718" x="3865563" y="5316538"/>
          <p14:tracePt t="136940" x="3856038" y="5326063"/>
          <p14:tracePt t="136948" x="3856038" y="5335588"/>
          <p14:tracePt t="136956" x="3856038" y="5372100"/>
          <p14:tracePt t="136964" x="3846513" y="5380038"/>
          <p14:tracePt t="136972" x="3838575" y="5380038"/>
          <p14:tracePt t="136980" x="3829050" y="5408613"/>
          <p14:tracePt t="136988" x="3819525" y="5426075"/>
          <p14:tracePt t="136996" x="3810000" y="5435600"/>
          <p14:tracePt t="137004" x="3802063" y="5453063"/>
          <p14:tracePt t="137012" x="3792538" y="5472113"/>
          <p14:tracePt t="137020" x="3792538" y="5481638"/>
          <p14:tracePt t="137036" x="3792538" y="5499100"/>
          <p14:tracePt t="137044" x="3792538" y="5518150"/>
          <p14:tracePt t="137052" x="3765550" y="5535613"/>
          <p14:tracePt t="137060" x="3765550" y="5545138"/>
          <p14:tracePt t="137086" x="3756025" y="5554663"/>
          <p14:tracePt t="137101" x="3746500" y="5562600"/>
          <p14:tracePt t="137246" x="3738563" y="5572125"/>
          <p14:tracePt t="138966" x="3729038" y="5572125"/>
          <p14:tracePt t="138972" x="3729038" y="5562600"/>
          <p14:tracePt t="138988" x="3729038" y="5554663"/>
          <p14:tracePt t="138996" x="3729038" y="5535613"/>
          <p14:tracePt t="139004" x="3729038" y="5526088"/>
          <p14:tracePt t="139012" x="3729038" y="5518150"/>
          <p14:tracePt t="139028" x="3729038" y="5508625"/>
          <p14:tracePt t="139478" x="3738563" y="5499100"/>
          <p14:tracePt t="139484" x="3775075" y="5499100"/>
          <p14:tracePt t="139492" x="3810000" y="5499100"/>
          <p14:tracePt t="139501" x="3856038" y="5499100"/>
          <p14:tracePt t="139508" x="3883025" y="5499100"/>
          <p14:tracePt t="139516" x="3956050" y="5518150"/>
          <p14:tracePt t="139524" x="3975100" y="5518150"/>
          <p14:tracePt t="139533" x="3992563" y="5518150"/>
          <p14:tracePt t="139541" x="4011613" y="5518150"/>
          <p14:tracePt t="139549" x="4021138" y="5518150"/>
          <p14:tracePt t="139950" x="4029075" y="5518150"/>
          <p14:tracePt t="139958" x="4048125" y="5518150"/>
          <p14:tracePt t="139965" x="4057650" y="5518150"/>
          <p14:tracePt t="139973" x="4065588" y="5518150"/>
          <p14:tracePt t="139989" x="4075113" y="5518150"/>
          <p14:tracePt t="140029" x="4084638" y="5518150"/>
          <p14:tracePt t="140045" x="4094163" y="5518150"/>
          <p14:tracePt t="140053" x="4102100" y="5518150"/>
          <p14:tracePt t="140061" x="4111625" y="5518150"/>
          <p14:tracePt t="140077" x="4129088" y="5518150"/>
          <p14:tracePt t="140093" x="4138613" y="5518150"/>
          <p14:tracePt t="140117" x="4148138" y="5518150"/>
          <p14:tracePt t="140486" x="4157663" y="5526088"/>
          <p14:tracePt t="140494" x="4165600" y="5535613"/>
          <p14:tracePt t="140501" x="4175125" y="5545138"/>
          <p14:tracePt t="140510" x="4184650" y="5545138"/>
          <p14:tracePt t="140519" x="4194175" y="5554663"/>
          <p14:tracePt t="140525" x="4202113" y="5554663"/>
          <p14:tracePt t="140549" x="4211638" y="5562600"/>
          <p14:tracePt t="140581" x="4221163" y="5572125"/>
          <p14:tracePt t="140589" x="4230688" y="5581650"/>
          <p14:tracePt t="140749" x="4248150" y="5581650"/>
          <p14:tracePt t="140757" x="4284663" y="5581650"/>
          <p14:tracePt t="140765" x="4376738" y="5581650"/>
          <p14:tracePt t="140773" x="4467225" y="5581650"/>
          <p14:tracePt t="140781" x="4613275" y="5581650"/>
          <p14:tracePt t="140789" x="4740275" y="5572125"/>
          <p14:tracePt t="140797" x="4886325" y="5545138"/>
          <p14:tracePt t="140805" x="5014913" y="5545138"/>
          <p14:tracePt t="140813" x="5105400" y="5545138"/>
          <p14:tracePt t="140821" x="5195888" y="5545138"/>
          <p14:tracePt t="140829" x="5268913" y="5545138"/>
          <p14:tracePt t="140837" x="5314950" y="5545138"/>
          <p14:tracePt t="140845" x="5341938" y="5545138"/>
          <p14:tracePt t="140853" x="5360988" y="5545138"/>
          <p14:tracePt t="140861" x="5368925" y="5545138"/>
          <p14:tracePt t="140877" x="5378450" y="5545138"/>
          <p14:tracePt t="140893" x="5387975" y="5554663"/>
          <p14:tracePt t="140909" x="5414963" y="5562600"/>
          <p14:tracePt t="140918" x="5441950" y="5589588"/>
          <p14:tracePt t="140925" x="5461000" y="5599113"/>
          <p14:tracePt t="140941" x="5470525" y="5608638"/>
          <p14:tracePt t="140955" x="5478463" y="5608638"/>
          <p14:tracePt t="140957" x="5497513" y="5608638"/>
          <p14:tracePt t="140965" x="5497513" y="5618163"/>
          <p14:tracePt t="140973" x="5507038" y="5626100"/>
          <p14:tracePt t="141206" x="5514975" y="5635625"/>
          <p14:tracePt t="141213" x="5524500" y="5645150"/>
          <p14:tracePt t="141228" x="5534025" y="5645150"/>
          <p14:tracePt t="141253" x="5543550" y="5645150"/>
          <p14:tracePt t="141261" x="5551488" y="5645150"/>
          <p14:tracePt t="141278" x="5580063" y="5645150"/>
          <p14:tracePt t="141289" x="5597525" y="5645150"/>
          <p14:tracePt t="141293" x="5653088" y="5645150"/>
          <p14:tracePt t="141301" x="5707063" y="5645150"/>
          <p14:tracePt t="141309" x="5797550" y="5645150"/>
          <p14:tracePt t="141317" x="5880100" y="5645150"/>
          <p14:tracePt t="141324" x="5935663" y="5645150"/>
          <p14:tracePt t="141333" x="5989638" y="5645150"/>
          <p14:tracePt t="141341" x="6026150" y="5645150"/>
          <p14:tracePt t="141349" x="6072188" y="5645150"/>
          <p14:tracePt t="141357" x="6099175" y="5645150"/>
          <p14:tracePt t="141365" x="6108700" y="5645150"/>
          <p14:tracePt t="141373" x="6135688" y="5645150"/>
          <p14:tracePt t="141654" x="6145213" y="5645150"/>
          <p14:tracePt t="141660" x="6153150" y="5645150"/>
          <p14:tracePt t="141668" x="6181725" y="5645150"/>
          <p14:tracePt t="141684" x="6189663" y="5645150"/>
          <p14:tracePt t="141692" x="6208713" y="5645150"/>
          <p14:tracePt t="141700" x="6226175" y="5645150"/>
          <p14:tracePt t="141708" x="6235700" y="5645150"/>
          <p14:tracePt t="141718" x="6254750" y="5645150"/>
          <p14:tracePt t="141782" x="6262688" y="5645150"/>
          <p14:tracePt t="141798" x="6272213" y="5645150"/>
          <p14:tracePt t="141813" x="6291263" y="5645150"/>
          <p14:tracePt t="142213" x="6308725" y="5645150"/>
          <p14:tracePt t="142220" x="6345238" y="5645150"/>
          <p14:tracePt t="142228" x="6399213" y="5645150"/>
          <p14:tracePt t="142236" x="6464300" y="5645150"/>
          <p14:tracePt t="142244" x="6537325" y="5645150"/>
          <p14:tracePt t="142252" x="6610350" y="5645150"/>
          <p14:tracePt t="142260" x="6700838" y="5645150"/>
          <p14:tracePt t="142268" x="6773863" y="5645150"/>
          <p14:tracePt t="142276" x="6819900" y="5645150"/>
          <p14:tracePt t="142284" x="6827838" y="5645150"/>
          <p14:tracePt t="142292" x="6837363" y="5645150"/>
          <p14:tracePt t="142302" x="6856413" y="5645150"/>
          <p14:tracePt t="142854" x="6864350" y="5645150"/>
          <p14:tracePt t="142860" x="6883400" y="5654675"/>
          <p14:tracePt t="142868" x="6900863" y="5672138"/>
          <p14:tracePt t="142876" x="6929438" y="5681663"/>
          <p14:tracePt t="142884" x="6973888" y="5699125"/>
          <p14:tracePt t="142892" x="6983413" y="5699125"/>
          <p14:tracePt t="142901" x="7019925" y="5708650"/>
          <p14:tracePt t="142908" x="7029450" y="5708650"/>
          <p14:tracePt t="142917" x="7056438" y="5718175"/>
          <p14:tracePt t="142924" x="7083425" y="5718175"/>
          <p14:tracePt t="142933" x="7110413" y="5735638"/>
          <p14:tracePt t="142951" x="7175500" y="5735638"/>
          <p14:tracePt t="142956" x="7202488" y="5735638"/>
          <p14:tracePt t="142965" x="7212013" y="5735638"/>
          <p14:tracePt t="143390" x="7248525" y="5735638"/>
          <p14:tracePt t="143396" x="7302500" y="5735638"/>
          <p14:tracePt t="143404" x="7385050" y="5735638"/>
          <p14:tracePt t="143412" x="7458075" y="5735638"/>
          <p14:tracePt t="143420" x="7531100" y="5735638"/>
          <p14:tracePt t="143428" x="7585075" y="5735638"/>
          <p14:tracePt t="143436" x="7658100" y="5735638"/>
          <p14:tracePt t="143444" x="7712075" y="5735638"/>
          <p14:tracePt t="143452" x="7804150" y="5735638"/>
          <p14:tracePt t="143460" x="7894638" y="5735638"/>
          <p14:tracePt t="143468" x="7977188" y="5745163"/>
          <p14:tracePt t="143476" x="8050213" y="5745163"/>
          <p14:tracePt t="143485" x="8104188" y="5745163"/>
          <p14:tracePt t="143492" x="8113713" y="5745163"/>
          <p14:tracePt t="143502" x="8132763" y="5745163"/>
          <p14:tracePt t="143853" x="8132763" y="5764213"/>
          <p14:tracePt t="143868" x="8113713" y="5772150"/>
          <p14:tracePt t="143876" x="8096250" y="5772150"/>
          <p14:tracePt t="143884" x="8059738" y="5772150"/>
          <p14:tracePt t="143900" x="8050213" y="5772150"/>
          <p14:tracePt t="143908" x="8040688" y="5781675"/>
          <p14:tracePt t="143924" x="8023225" y="5781675"/>
          <p14:tracePt t="143964" x="8013700" y="5781675"/>
          <p14:tracePt t="143972" x="8004175" y="5781675"/>
          <p14:tracePt t="143988" x="7977188" y="5781675"/>
          <p14:tracePt t="143996" x="7958138" y="5781675"/>
          <p14:tracePt t="144004" x="7913688" y="5764213"/>
          <p14:tracePt t="144012" x="7885113" y="5764213"/>
          <p14:tracePt t="144020" x="7831138" y="5754688"/>
          <p14:tracePt t="144028" x="7767638" y="5754688"/>
          <p14:tracePt t="144036" x="7694613" y="5745163"/>
          <p14:tracePt t="144044" x="7594600" y="5699125"/>
          <p14:tracePt t="144052" x="7502525" y="5699125"/>
          <p14:tracePt t="144060" x="7356475" y="5626100"/>
          <p14:tracePt t="144068" x="7219950" y="5608638"/>
          <p14:tracePt t="144076" x="7037388" y="5545138"/>
          <p14:tracePt t="144084" x="6846888" y="5518150"/>
          <p14:tracePt t="144092" x="6610350" y="5426075"/>
          <p14:tracePt t="144101" x="6345238" y="5353050"/>
          <p14:tracePt t="144108" x="6043613" y="5253038"/>
          <p14:tracePt t="144118" x="5834063" y="5170488"/>
          <p14:tracePt t="144124" x="5607050" y="5080000"/>
          <p14:tracePt t="144134" x="5397500" y="4997450"/>
          <p14:tracePt t="144140" x="5151438" y="4860925"/>
          <p14:tracePt t="144149" x="4978400" y="4787900"/>
          <p14:tracePt t="144157" x="4722813" y="4632325"/>
          <p14:tracePt t="144165" x="4567238" y="4541838"/>
          <p14:tracePt t="144173" x="4394200" y="4449763"/>
          <p14:tracePt t="144181" x="4284663" y="4376738"/>
          <p14:tracePt t="144188" x="4148138" y="4268788"/>
          <p14:tracePt t="144196" x="4048125" y="4213225"/>
          <p14:tracePt t="144204" x="3992563" y="4167188"/>
          <p14:tracePt t="144213" x="3948113" y="4113213"/>
          <p14:tracePt t="144220" x="3892550" y="4067175"/>
          <p14:tracePt t="144229" x="3856038" y="4003675"/>
          <p14:tracePt t="144236" x="3838575" y="3984625"/>
          <p14:tracePt t="144245" x="3819525" y="3948113"/>
          <p14:tracePt t="144253" x="3783013" y="3903663"/>
          <p14:tracePt t="144261" x="3756025" y="3875088"/>
          <p14:tracePt t="144269" x="3729038" y="3857625"/>
          <p14:tracePt t="144277" x="3683000" y="3811588"/>
          <p14:tracePt t="144286" x="3665538" y="3794125"/>
          <p14:tracePt t="144293" x="3646488" y="3767138"/>
          <p14:tracePt t="144302" x="3619500" y="3738563"/>
          <p14:tracePt t="144309" x="3582988" y="3702050"/>
          <p14:tracePt t="144317" x="3563938" y="3684588"/>
          <p14:tracePt t="144324" x="3556000" y="3675063"/>
          <p14:tracePt t="144332" x="3536950" y="3675063"/>
          <p14:tracePt t="144341" x="3519488" y="3648075"/>
          <p14:tracePt t="144349" x="3509963" y="3648075"/>
          <p14:tracePt t="144357" x="3509963" y="3638550"/>
          <p14:tracePt t="144373" x="3500438" y="3629025"/>
          <p14:tracePt t="144413" x="3490913" y="3621088"/>
          <p14:tracePt t="144421" x="3482975" y="3611563"/>
          <p14:tracePt t="144437" x="3482975" y="3602038"/>
          <p14:tracePt t="144445" x="3473450" y="3592513"/>
          <p14:tracePt t="144454" x="3455988" y="3584575"/>
          <p14:tracePt t="144461" x="3446463" y="3575050"/>
          <p14:tracePt t="144471" x="3436938" y="3538538"/>
          <p14:tracePt t="144477" x="3419475" y="3502025"/>
          <p14:tracePt t="144488" x="3400425" y="3475038"/>
          <p14:tracePt t="144493" x="3390900" y="3455988"/>
          <p14:tracePt t="144503" x="3363913" y="3411538"/>
          <p14:tracePt t="144509" x="3354388" y="3365500"/>
          <p14:tracePt t="144517" x="3346450" y="3346450"/>
          <p14:tracePt t="144524" x="3336925" y="3309938"/>
          <p14:tracePt t="144532" x="3336925" y="3282950"/>
          <p14:tracePt t="144540" x="3317875" y="3246438"/>
          <p14:tracePt t="144549" x="3309938" y="3236913"/>
          <p14:tracePt t="144565" x="3309938" y="3228975"/>
          <p14:tracePt t="144572" x="3300413" y="3219450"/>
          <p14:tracePt t="144646" x="3290888" y="3209925"/>
          <p14:tracePt t="144652" x="3281363" y="3209925"/>
          <p14:tracePt t="144660" x="3273425" y="3209925"/>
          <p14:tracePt t="144668" x="3217863" y="3209925"/>
          <p14:tracePt t="144676" x="3171825" y="3209925"/>
          <p14:tracePt t="144684" x="3108325" y="3209925"/>
          <p14:tracePt t="144692" x="3027363" y="3209925"/>
          <p14:tracePt t="144701" x="2971800" y="3228975"/>
          <p14:tracePt t="144708" x="2852738" y="3236913"/>
          <p14:tracePt t="144718" x="2798763" y="3236913"/>
          <p14:tracePt t="144724" x="2725738" y="3236913"/>
          <p14:tracePt t="144732" x="2671763" y="3236913"/>
          <p14:tracePt t="144740" x="2616200" y="3236913"/>
          <p14:tracePt t="144749" x="2552700" y="3236913"/>
          <p14:tracePt t="144756" x="2498725" y="3236913"/>
          <p14:tracePt t="144764" x="2470150" y="3219450"/>
          <p14:tracePt t="144772" x="2433638" y="3209925"/>
          <p14:tracePt t="144780" x="2379663" y="3155950"/>
          <p14:tracePt t="144788" x="2333625" y="3119438"/>
          <p14:tracePt t="144796" x="2306638" y="3100388"/>
          <p14:tracePt t="144804" x="2260600" y="3054350"/>
          <p14:tracePt t="144812" x="2206625" y="2973388"/>
          <p14:tracePt t="144820" x="2170113" y="2927350"/>
          <p14:tracePt t="144828" x="2151063" y="2881313"/>
          <p14:tracePt t="144836" x="2097088" y="2800350"/>
          <p14:tracePt t="144844" x="2087563" y="2771775"/>
          <p14:tracePt t="144852" x="2060575" y="2698750"/>
          <p14:tracePt t="144860" x="2033588" y="2635250"/>
          <p14:tracePt t="144868" x="2024063" y="2562225"/>
          <p14:tracePt t="144876" x="2024063" y="2498725"/>
          <p14:tracePt t="144884" x="2014538" y="2462213"/>
          <p14:tracePt t="144892" x="2014538" y="2389188"/>
          <p14:tracePt t="144902" x="2014538" y="2343150"/>
          <p14:tracePt t="144909" x="2014538" y="2306638"/>
          <p14:tracePt t="144917" x="2014538" y="2270125"/>
          <p14:tracePt t="144925" x="2033588" y="2252663"/>
          <p14:tracePt t="144933" x="2060575" y="2206625"/>
          <p14:tracePt t="144951" x="2151063" y="2143125"/>
          <p14:tracePt t="144956" x="2187575" y="2116138"/>
          <p14:tracePt t="144964" x="2214563" y="2097088"/>
          <p14:tracePt t="144972" x="2260600" y="2079625"/>
          <p14:tracePt t="144980" x="2287588" y="2070100"/>
          <p14:tracePt t="144988" x="2316163" y="2070100"/>
          <p14:tracePt t="144996" x="2360613" y="2070100"/>
          <p14:tracePt t="145004" x="2389188" y="2070100"/>
          <p14:tracePt t="145012" x="2462213" y="2070100"/>
          <p14:tracePt t="145020" x="2533650" y="2070100"/>
          <p14:tracePt t="145028" x="2643188" y="2070100"/>
          <p14:tracePt t="145036" x="2789238" y="2097088"/>
          <p14:tracePt t="145044" x="2944813" y="2160588"/>
          <p14:tracePt t="145052" x="3090863" y="2233613"/>
          <p14:tracePt t="145060" x="3263900" y="2298700"/>
          <p14:tracePt t="145068" x="3409950" y="2389188"/>
          <p14:tracePt t="145076" x="3527425" y="2462213"/>
          <p14:tracePt t="145085" x="3636963" y="2554288"/>
          <p14:tracePt t="145092" x="3702050" y="2617788"/>
          <p14:tracePt t="145101" x="3738563" y="2662238"/>
          <p14:tracePt t="145108" x="3765550" y="2727325"/>
          <p14:tracePt t="145117" x="3765550" y="2754313"/>
          <p14:tracePt t="145124" x="3765550" y="2771775"/>
          <p14:tracePt t="145132" x="3765550" y="2800350"/>
          <p14:tracePt t="145140" x="3765550" y="2808288"/>
          <p14:tracePt t="145151" x="3765550" y="2827338"/>
          <p14:tracePt t="145157" x="3756025" y="2844800"/>
          <p14:tracePt t="145166" x="3729038" y="2881313"/>
          <p14:tracePt t="145173" x="3702050" y="2909888"/>
          <p14:tracePt t="145181" x="3665538" y="2946400"/>
          <p14:tracePt t="145189" x="3619500" y="2990850"/>
          <p14:tracePt t="145197" x="3556000" y="3046413"/>
          <p14:tracePt t="145205" x="3455988" y="3100388"/>
          <p14:tracePt t="145213" x="3373438" y="3173413"/>
          <p14:tracePt t="145222" x="3309938" y="3209925"/>
          <p14:tracePt t="145229" x="3208338" y="3265488"/>
          <p14:tracePt t="145238" x="3108325" y="3319463"/>
          <p14:tracePt t="145245" x="3063875" y="3328988"/>
          <p14:tracePt t="145255" x="2981325" y="3375025"/>
          <p14:tracePt t="145269" x="2954338" y="3382963"/>
          <p14:tracePt t="145286" x="2944813" y="3382963"/>
          <p14:tracePt t="145293" x="2935288" y="3382963"/>
          <p14:tracePt t="145303" x="2908300" y="3382963"/>
          <p14:tracePt t="145309" x="2898775" y="3382963"/>
          <p14:tracePt t="145319" x="2871788" y="3375025"/>
          <p14:tracePt t="145325" x="2862263" y="3365500"/>
          <p14:tracePt t="145333" x="2862263" y="3355975"/>
          <p14:tracePt t="145341" x="2852738" y="3346450"/>
          <p14:tracePt t="145357" x="2852738" y="3338513"/>
          <p14:tracePt t="145389" x="2852738" y="3328988"/>
          <p14:tracePt t="145397" x="2852738" y="3309938"/>
          <p14:tracePt t="145404" x="2852738" y="3302000"/>
          <p14:tracePt t="145413" x="2862263" y="3273425"/>
          <p14:tracePt t="145420" x="2908300" y="3236913"/>
          <p14:tracePt t="145429" x="2935288" y="3228975"/>
          <p14:tracePt t="145436" x="2981325" y="3209925"/>
          <p14:tracePt t="145444" x="2998788" y="3192463"/>
          <p14:tracePt t="145452" x="3027363" y="3173413"/>
          <p14:tracePt t="145460" x="3071813" y="3155950"/>
          <p14:tracePt t="145469" x="3090863" y="3136900"/>
          <p14:tracePt t="145476" x="3163888" y="3082925"/>
          <p14:tracePt t="145484" x="3227388" y="3046413"/>
          <p14:tracePt t="145492" x="3290888" y="3000375"/>
          <p14:tracePt t="145501" x="3390900" y="2954338"/>
          <p14:tracePt t="145509" x="3473450" y="2909888"/>
          <p14:tracePt t="145518" x="3609975" y="2836863"/>
          <p14:tracePt t="145525" x="3783013" y="2744788"/>
          <p14:tracePt t="145532" x="3956050" y="2644775"/>
          <p14:tracePt t="145541" x="4094163" y="2589213"/>
          <p14:tracePt t="145549" x="4211638" y="2498725"/>
          <p14:tracePt t="145556" x="4330700" y="2444750"/>
          <p14:tracePt t="145565" x="4421188" y="2379663"/>
          <p14:tracePt t="145573" x="4494213" y="2335213"/>
          <p14:tracePt t="145581" x="4557713" y="2289175"/>
          <p14:tracePt t="145588" x="4576763" y="2270125"/>
          <p14:tracePt t="145596" x="4594225" y="2243138"/>
          <p14:tracePt t="145604" x="4613275" y="2225675"/>
          <p14:tracePt t="145620" x="4613275" y="2206625"/>
          <p14:tracePt t="145629" x="4613275" y="2197100"/>
          <p14:tracePt t="145636" x="4613275" y="2189163"/>
          <p14:tracePt t="145653" x="4613275" y="2179638"/>
          <p14:tracePt t="145661" x="4613275" y="2170113"/>
          <p14:tracePt t="145677" x="4613275" y="2160588"/>
          <p14:tracePt t="145701" x="4613275" y="2152650"/>
          <p14:tracePt t="145790" x="4613275" y="2143125"/>
          <p14:tracePt t="145805" x="4603750" y="2143125"/>
          <p14:tracePt t="145813" x="4603750" y="2160588"/>
          <p14:tracePt t="145821" x="4576763" y="2179638"/>
          <p14:tracePt t="145829" x="4576763" y="2206625"/>
          <p14:tracePt t="145837" x="4567238" y="2243138"/>
          <p14:tracePt t="145845" x="4557713" y="2279650"/>
          <p14:tracePt t="145853" x="4549775" y="2306638"/>
          <p14:tracePt t="145861" x="4540250" y="2371725"/>
          <p14:tracePt t="145870" x="4530725" y="2398713"/>
          <p14:tracePt t="145877" x="4521200" y="2416175"/>
          <p14:tracePt t="145888" x="4513263" y="2444750"/>
          <p14:tracePt t="145893" x="4494213" y="2481263"/>
          <p14:tracePt t="145903" x="4476750" y="2498725"/>
          <p14:tracePt t="145909" x="4467225" y="2517775"/>
          <p14:tracePt t="145916" x="4457700" y="2525713"/>
          <p14:tracePt t="146286" x="4421188" y="2525713"/>
          <p14:tracePt t="146293" x="4376738" y="2525713"/>
          <p14:tracePt t="146302" x="4340225" y="2525713"/>
          <p14:tracePt t="146308" x="4294188" y="2525713"/>
          <p14:tracePt t="146317" x="4267200" y="2525713"/>
          <p14:tracePt t="146324" x="4238625" y="2525713"/>
          <p14:tracePt t="146332" x="4165600" y="2525713"/>
          <p14:tracePt t="146340" x="4111625" y="2525713"/>
          <p14:tracePt t="146348" x="4057650" y="2525713"/>
          <p14:tracePt t="146356" x="3984625" y="2525713"/>
          <p14:tracePt t="146364" x="3929063" y="2525713"/>
          <p14:tracePt t="146372" x="3865563" y="2525713"/>
          <p14:tracePt t="146381" x="3756025" y="2525713"/>
          <p14:tracePt t="146388" x="3702050" y="2525713"/>
          <p14:tracePt t="146396" x="3573463" y="2562225"/>
          <p14:tracePt t="146404" x="3390900" y="2589213"/>
          <p14:tracePt t="146412" x="3127375" y="2644775"/>
          <p14:tracePt t="146420" x="2835275" y="2698750"/>
          <p14:tracePt t="146428" x="2516188" y="2763838"/>
          <p14:tracePt t="146436" x="2224088" y="2817813"/>
          <p14:tracePt t="146444" x="1931988" y="2873375"/>
          <p14:tracePt t="146452" x="1741488" y="2936875"/>
          <p14:tracePt t="146460" x="1576388" y="2973388"/>
          <p14:tracePt t="146468" x="1412875" y="3000375"/>
          <p14:tracePt t="146476" x="1285875" y="3017838"/>
          <p14:tracePt t="146485" x="1185863" y="3027363"/>
          <p14:tracePt t="146492" x="1093788" y="3027363"/>
          <p14:tracePt t="146501" x="1020763" y="3027363"/>
          <p14:tracePt t="146508" x="966788" y="3027363"/>
          <p14:tracePt t="146518" x="947738" y="3027363"/>
          <p14:tracePt t="146524" x="920750" y="3027363"/>
          <p14:tracePt t="146533" x="911225" y="3027363"/>
          <p14:tracePt t="146540" x="903288" y="3027363"/>
          <p14:tracePt t="146556" x="884238" y="3027363"/>
          <p14:tracePt t="146572" x="874713" y="3027363"/>
          <p14:tracePt t="146580" x="857250" y="3017838"/>
          <p14:tracePt t="146596" x="857250" y="3009900"/>
          <p14:tracePt t="146605" x="838200" y="2990850"/>
          <p14:tracePt t="146612" x="830263" y="2990850"/>
          <p14:tracePt t="146620" x="811213" y="2982913"/>
          <p14:tracePt t="146628" x="793750" y="2963863"/>
          <p14:tracePt t="146636" x="784225" y="2963863"/>
          <p14:tracePt t="146652" x="774700" y="2954338"/>
          <p14:tracePt t="146660" x="765175" y="2946400"/>
          <p14:tracePt t="146676" x="747713" y="2927350"/>
          <p14:tracePt t="146902" x="784225" y="2917825"/>
          <p14:tracePt t="146909" x="838200" y="2917825"/>
          <p14:tracePt t="146917" x="903288" y="2909888"/>
          <p14:tracePt t="146928" x="947738" y="2873375"/>
          <p14:tracePt t="146932" x="984250" y="2854325"/>
          <p14:tracePt t="146952" x="1047750" y="2827338"/>
          <p14:tracePt t="146964" x="1057275" y="2808288"/>
          <p14:tracePt t="146972" x="1066800" y="2800350"/>
          <p14:tracePt t="146980" x="1066800" y="2790825"/>
          <p14:tracePt t="147004" x="1066800" y="2781300"/>
          <p14:tracePt t="147029" x="1066800" y="2771775"/>
          <p14:tracePt t="147110" x="1066800" y="2763838"/>
          <p14:tracePt t="147140" x="1057275" y="2763838"/>
          <p14:tracePt t="147166" x="1039813" y="2763838"/>
          <p14:tracePt t="147212" x="1030288" y="2763838"/>
          <p14:tracePt t="147237" x="1020763" y="2763838"/>
          <p14:tracePt t="147246" x="1003300" y="2763838"/>
          <p14:tracePt t="147261" x="984250" y="2763838"/>
          <p14:tracePt t="147269" x="957263" y="2763838"/>
          <p14:tracePt t="147277" x="939800" y="2754313"/>
          <p14:tracePt t="147287" x="920750" y="2735263"/>
          <p14:tracePt t="147293" x="893763" y="2698750"/>
          <p14:tracePt t="147304" x="874713" y="2671763"/>
          <p14:tracePt t="147309" x="874713" y="2654300"/>
          <p14:tracePt t="147317" x="847725" y="2625725"/>
          <p14:tracePt t="147333" x="838200" y="2589213"/>
          <p14:tracePt t="147340" x="838200" y="2581275"/>
          <p14:tracePt t="147349" x="830263" y="2554288"/>
          <p14:tracePt t="147372" x="820738" y="2544763"/>
          <p14:tracePt t="147590" x="811213" y="2544763"/>
          <p14:tracePt t="147596" x="784225" y="2544763"/>
          <p14:tracePt t="147604" x="747713" y="2544763"/>
          <p14:tracePt t="147612" x="711200" y="2544763"/>
          <p14:tracePt t="147620" x="674688" y="2535238"/>
          <p14:tracePt t="147628" x="638175" y="2525713"/>
          <p14:tracePt t="147636" x="620713" y="2508250"/>
          <p14:tracePt t="147644" x="601663" y="2498725"/>
          <p14:tracePt t="147652" x="592138" y="2498725"/>
          <p14:tracePt t="147933" x="620713" y="2498725"/>
          <p14:tracePt t="147940" x="692150" y="2498725"/>
          <p14:tracePt t="147948" x="747713" y="2498725"/>
          <p14:tracePt t="147956" x="765175" y="2508250"/>
          <p14:tracePt t="147964" x="830263" y="2517775"/>
          <p14:tracePt t="147972" x="866775" y="2517775"/>
          <p14:tracePt t="147980" x="884238" y="2517775"/>
          <p14:tracePt t="147988" x="911225" y="2517775"/>
          <p14:tracePt t="148004" x="920750" y="2517775"/>
          <p14:tracePt t="148182" x="930275" y="2498725"/>
          <p14:tracePt t="148189" x="930275" y="2462213"/>
          <p14:tracePt t="148197" x="930275" y="2408238"/>
          <p14:tracePt t="148205" x="930275" y="2352675"/>
          <p14:tracePt t="148214" x="930275" y="2270125"/>
          <p14:tracePt t="148221" x="930275" y="2233613"/>
          <p14:tracePt t="148229" x="930275" y="2160588"/>
          <p14:tracePt t="148238" x="930275" y="2106613"/>
          <p14:tracePt t="148245" x="930275" y="2033588"/>
          <p14:tracePt t="148254" x="930275" y="1997075"/>
          <p14:tracePt t="148261" x="939800" y="1933575"/>
          <p14:tracePt t="148271" x="939800" y="1906588"/>
          <p14:tracePt t="148277" x="966788" y="1851025"/>
          <p14:tracePt t="148288" x="966788" y="1833563"/>
          <p14:tracePt t="148293" x="966788" y="1804988"/>
          <p14:tracePt t="148302" x="966788" y="1787525"/>
          <p14:tracePt t="148309" x="974725" y="1768475"/>
          <p14:tracePt t="148318" x="974725" y="1751013"/>
          <p14:tracePt t="148333" x="984250" y="1741488"/>
          <p14:tracePt t="148341" x="984250" y="1731963"/>
          <p14:tracePt t="148349" x="984250" y="1714500"/>
          <p14:tracePt t="148357" x="993775" y="1704975"/>
          <p14:tracePt t="148437" x="1003300" y="1704975"/>
          <p14:tracePt t="148445" x="1020763" y="1704975"/>
          <p14:tracePt t="148453" x="1084263" y="1731963"/>
          <p14:tracePt t="148461" x="1193800" y="1760538"/>
          <p14:tracePt t="148470" x="1339850" y="1797050"/>
          <p14:tracePt t="148477" x="1512888" y="1841500"/>
          <p14:tracePt t="148486" x="1658938" y="1851025"/>
          <p14:tracePt t="148493" x="1824038" y="1887538"/>
          <p14:tracePt t="148502" x="1951038" y="1887538"/>
          <p14:tracePt t="148509" x="2060575" y="1914525"/>
          <p14:tracePt t="148519" x="2124075" y="1924050"/>
          <p14:tracePt t="148525" x="2143125" y="1924050"/>
          <p14:tracePt t="148533" x="2151063" y="1924050"/>
          <p14:tracePt t="148645" x="2160588" y="1933575"/>
          <p14:tracePt t="148669" x="2160588" y="1960563"/>
          <p14:tracePt t="148677" x="2160588" y="1997075"/>
          <p14:tracePt t="148686" x="2133600" y="2043113"/>
          <p14:tracePt t="148693" x="2106613" y="2125663"/>
          <p14:tracePt t="148705" x="2070100" y="2189163"/>
          <p14:tracePt t="148709" x="2051050" y="2262188"/>
          <p14:tracePt t="148717" x="2051050" y="2316163"/>
          <p14:tracePt t="148725" x="2051050" y="2379663"/>
          <p14:tracePt t="148732" x="2051050" y="2416175"/>
          <p14:tracePt t="148741" x="2051050" y="2425700"/>
          <p14:tracePt t="148750" x="2051050" y="2435225"/>
          <p14:tracePt t="148788" x="2060575" y="2435225"/>
          <p14:tracePt t="148796" x="2087563" y="2435225"/>
          <p14:tracePt t="148804" x="2143125" y="2435225"/>
          <p14:tracePt t="148813" x="2170113" y="2435225"/>
          <p14:tracePt t="148820" x="2224088" y="2435225"/>
          <p14:tracePt t="148828" x="2324100" y="2416175"/>
          <p14:tracePt t="148836" x="2397125" y="2398713"/>
          <p14:tracePt t="148844" x="2525713" y="2389188"/>
          <p14:tracePt t="148852" x="2635250" y="2389188"/>
          <p14:tracePt t="148860" x="2808288" y="2343150"/>
          <p14:tracePt t="148868" x="2935288" y="2325688"/>
          <p14:tracePt t="148876" x="3027363" y="2325688"/>
          <p14:tracePt t="148884" x="3136900" y="2325688"/>
          <p14:tracePt t="148892" x="3244850" y="2325688"/>
          <p14:tracePt t="148900" x="3300413" y="2325688"/>
          <p14:tracePt t="148908" x="3354388" y="2325688"/>
          <p14:tracePt t="148918" x="3363913" y="2325688"/>
          <p14:tracePt t="148924" x="3373438" y="2325688"/>
          <p14:tracePt t="148972" x="3390900" y="2325688"/>
          <p14:tracePt t="149109" x="3400425" y="2325688"/>
          <p14:tracePt t="149126" x="3409950" y="2325688"/>
          <p14:tracePt t="149174" x="3427413" y="2325688"/>
          <p14:tracePt t="149180" x="3436938" y="2325688"/>
          <p14:tracePt t="149188" x="3455988" y="2325688"/>
          <p14:tracePt t="149196" x="3500438" y="2306638"/>
          <p14:tracePt t="149204" x="3519488" y="2289175"/>
          <p14:tracePt t="149212" x="3536950" y="2270125"/>
          <p14:tracePt t="149220" x="3556000" y="2233613"/>
          <p14:tracePt t="149228" x="3592513" y="2179638"/>
          <p14:tracePt t="149236" x="3600450" y="2133600"/>
          <p14:tracePt t="149244" x="3619500" y="2079625"/>
          <p14:tracePt t="149252" x="3619500" y="2033588"/>
          <p14:tracePt t="149260" x="3619500" y="2006600"/>
          <p14:tracePt t="149268" x="3619500" y="1960563"/>
          <p14:tracePt t="149276" x="3619500" y="1924050"/>
          <p14:tracePt t="149284" x="3619500" y="1878013"/>
          <p14:tracePt t="149292" x="3619500" y="1870075"/>
          <p14:tracePt t="149300" x="3619500" y="1860550"/>
          <p14:tracePt t="149308" x="3619500" y="1833563"/>
          <p14:tracePt t="149317" x="3619500" y="1824038"/>
          <p14:tracePt t="149333" x="3619500" y="1814513"/>
          <p14:tracePt t="149462" x="3619500" y="1787525"/>
          <p14:tracePt t="149469" x="3646488" y="1768475"/>
          <p14:tracePt t="149476" x="3729038" y="1731963"/>
          <p14:tracePt t="149484" x="3829050" y="1714500"/>
          <p14:tracePt t="149492" x="3902075" y="1697038"/>
          <p14:tracePt t="149500" x="3965575" y="1668463"/>
          <p14:tracePt t="149508" x="4029075" y="1660525"/>
          <p14:tracePt t="149517" x="4057650" y="1660525"/>
          <p14:tracePt t="149524" x="4084638" y="1641475"/>
          <p14:tracePt t="149533" x="4094163" y="1641475"/>
          <p14:tracePt t="149541" x="4121150" y="1641475"/>
          <p14:tracePt t="149557" x="4129088" y="1641475"/>
          <p14:tracePt t="149909" x="4138613" y="1641475"/>
          <p14:tracePt t="149916" x="4148138" y="1651000"/>
          <p14:tracePt t="149924" x="4165600" y="1687513"/>
          <p14:tracePt t="149933" x="4175125" y="1704975"/>
          <p14:tracePt t="149940" x="4175125" y="1724025"/>
          <p14:tracePt t="149948" x="4184650" y="1751013"/>
          <p14:tracePt t="149967" x="4202113" y="1824038"/>
          <p14:tracePt t="149972" x="4221163" y="1851025"/>
          <p14:tracePt t="149980" x="4248150" y="1914525"/>
          <p14:tracePt t="149988" x="4248150" y="1951038"/>
          <p14:tracePt t="149996" x="4267200" y="1987550"/>
          <p14:tracePt t="150004" x="4275138" y="2024063"/>
          <p14:tracePt t="150012" x="4294188" y="2060575"/>
          <p14:tracePt t="150133" x="4294188" y="2070100"/>
          <p14:tracePt t="150141" x="4294188" y="2079625"/>
          <p14:tracePt t="150150" x="4294188" y="2097088"/>
          <p14:tracePt t="150157" x="4294188" y="2106613"/>
          <p14:tracePt t="150168" x="4294188" y="2116138"/>
          <p14:tracePt t="150181" x="4294188" y="2125663"/>
          <p14:tracePt t="150189" x="4294188" y="2133600"/>
          <p14:tracePt t="150197" x="4294188" y="2143125"/>
          <p14:tracePt t="150213" x="4284663" y="2160588"/>
          <p14:tracePt t="150301" x="4267200" y="2160588"/>
          <p14:tracePt t="150308" x="4221163" y="2160588"/>
          <p14:tracePt t="150316" x="4165600" y="2160588"/>
          <p14:tracePt t="150324" x="4094163" y="2160588"/>
          <p14:tracePt t="150334" x="4021138" y="2160588"/>
          <p14:tracePt t="150341" x="3929063" y="2160588"/>
          <p14:tracePt t="150350" x="3856038" y="2160588"/>
          <p14:tracePt t="150357" x="3810000" y="2160588"/>
          <p14:tracePt t="150367" x="3756025" y="2160588"/>
          <p14:tracePt t="150373" x="3719513" y="2160588"/>
          <p14:tracePt t="150381" x="3692525" y="2160588"/>
          <p14:tracePt t="150389" x="3673475" y="2160588"/>
          <p14:tracePt t="150397" x="3636963" y="2160588"/>
          <p14:tracePt t="150405" x="3609975" y="2143125"/>
          <p14:tracePt t="150413" x="3563938" y="2116138"/>
          <p14:tracePt t="150421" x="3536950" y="2097088"/>
          <p14:tracePt t="150429" x="3500438" y="2070100"/>
          <p14:tracePt t="150437" x="3490913" y="2052638"/>
          <p14:tracePt t="150445" x="3482975" y="2033588"/>
          <p14:tracePt t="150454" x="3473450" y="1997075"/>
          <p14:tracePt t="150461" x="3473450" y="1987550"/>
          <p14:tracePt t="150471" x="3473450" y="1970088"/>
          <p14:tracePt t="150477" x="3473450" y="1951038"/>
          <p14:tracePt t="150493" x="3473450" y="1943100"/>
          <p14:tracePt t="150504" x="3473450" y="1924050"/>
          <p14:tracePt t="150509" x="3473450" y="1914525"/>
          <p14:tracePt t="150525" x="3473450" y="1906588"/>
          <p14:tracePt t="150557" x="3473450" y="1897063"/>
          <p14:tracePt t="150573" x="3473450" y="1887538"/>
          <p14:tracePt t="150581" x="3473450" y="1878013"/>
          <p14:tracePt t="150589" x="3490913" y="1860550"/>
          <p14:tracePt t="152062" x="3500438" y="1878013"/>
          <p14:tracePt t="152069" x="3509963" y="1951038"/>
          <p14:tracePt t="152078" x="3556000" y="2052638"/>
          <p14:tracePt t="152088" x="3582988" y="2143125"/>
          <p14:tracePt t="152093" x="3619500" y="2225675"/>
          <p14:tracePt t="152105" x="3646488" y="2325688"/>
          <p14:tracePt t="152109" x="3709988" y="2416175"/>
          <p14:tracePt t="152119" x="3738563" y="2535238"/>
          <p14:tracePt t="152125" x="3792538" y="2635250"/>
          <p14:tracePt t="152134" x="3838575" y="2744788"/>
          <p14:tracePt t="152141" x="3865563" y="2827338"/>
          <p14:tracePt t="152149" x="3919538" y="2927350"/>
          <p14:tracePt t="152157" x="3948113" y="3009900"/>
          <p14:tracePt t="152166" x="3984625" y="3100388"/>
          <p14:tracePt t="152173" x="4011613" y="3163888"/>
          <p14:tracePt t="152181" x="4038600" y="3228975"/>
          <p14:tracePt t="152189" x="4057650" y="3273425"/>
          <p14:tracePt t="152197" x="4065588" y="3328988"/>
          <p14:tracePt t="152205" x="4084638" y="3375025"/>
          <p14:tracePt t="152213" x="4094163" y="3402013"/>
          <p14:tracePt t="152221" x="4094163" y="3411538"/>
          <p14:tracePt t="152229" x="4094163" y="3446463"/>
          <p14:tracePt t="152237" x="4102100" y="3475038"/>
          <p14:tracePt t="152245" x="4102100" y="3529013"/>
          <p14:tracePt t="152253" x="4102100" y="3565525"/>
          <p14:tracePt t="152261" x="4102100" y="3592513"/>
          <p14:tracePt t="152269" x="4102100" y="3629025"/>
          <p14:tracePt t="152277" x="4102100" y="3648075"/>
          <p14:tracePt t="152286" x="4102100" y="3694113"/>
          <p14:tracePt t="152293" x="4102100" y="3711575"/>
          <p14:tracePt t="152302" x="4094163" y="3730625"/>
          <p14:tracePt t="152309" x="4084638" y="3748088"/>
          <p14:tracePt t="152430" x="4075113" y="3757613"/>
          <p14:tracePt t="152445" x="4065588" y="3757613"/>
          <p14:tracePt t="152461" x="4048125" y="3775075"/>
          <p14:tracePt t="152477" x="4038600" y="3784600"/>
          <p14:tracePt t="152485" x="4038600" y="3794125"/>
          <p14:tracePt t="152493" x="4038600" y="3811588"/>
          <p14:tracePt t="152502" x="4011613" y="3830638"/>
          <p14:tracePt t="152509" x="4002088" y="3840163"/>
          <p14:tracePt t="152519" x="3984625" y="3867150"/>
          <p14:tracePt t="152525" x="3956050" y="3884613"/>
          <p14:tracePt t="152533" x="3892550" y="3957638"/>
          <p14:tracePt t="152541" x="3810000" y="4030663"/>
          <p14:tracePt t="152550" x="3738563" y="4094163"/>
          <p14:tracePt t="152557" x="3636963" y="4159250"/>
          <p14:tracePt t="152566" x="3556000" y="4222750"/>
          <p14:tracePt t="152573" x="3473450" y="4295775"/>
          <p14:tracePt t="152581" x="3409950" y="4332288"/>
          <p14:tracePt t="152589" x="3363913" y="4359275"/>
          <p14:tracePt t="152597" x="3281363" y="4395788"/>
          <p14:tracePt t="152605" x="3227388" y="4405313"/>
          <p14:tracePt t="152613" x="3181350" y="4405313"/>
          <p14:tracePt t="152621" x="3127375" y="4422775"/>
          <p14:tracePt t="152629" x="3100388" y="4422775"/>
          <p14:tracePt t="152637" x="3071813" y="4422775"/>
          <p14:tracePt t="152645" x="3035300" y="4422775"/>
          <p14:tracePt t="152653" x="3027363" y="4422775"/>
          <p14:tracePt t="152661" x="2981325" y="4422775"/>
          <p14:tracePt t="152670" x="2962275" y="4405313"/>
          <p14:tracePt t="152677" x="2898775" y="4376738"/>
          <p14:tracePt t="152686" x="2871788" y="4349750"/>
          <p14:tracePt t="152693" x="2844800" y="4322763"/>
          <p14:tracePt t="152702" x="2798763" y="4295775"/>
          <p14:tracePt t="152709" x="2762250" y="4268788"/>
          <p14:tracePt t="152719" x="2716213" y="4222750"/>
          <p14:tracePt t="152725" x="2679700" y="4186238"/>
          <p14:tracePt t="152733" x="2662238" y="4167188"/>
          <p14:tracePt t="152741" x="2625725" y="4122738"/>
          <p14:tracePt t="152749" x="2598738" y="4094163"/>
          <p14:tracePt t="152757" x="2589213" y="4057650"/>
          <p14:tracePt t="152766" x="2579688" y="4021138"/>
          <p14:tracePt t="152773" x="2543175" y="3957638"/>
          <p14:tracePt t="152780" x="2525713" y="3894138"/>
          <p14:tracePt t="152788" x="2516188" y="3848100"/>
          <p14:tracePt t="152796" x="2506663" y="3811588"/>
          <p14:tracePt t="152804" x="2506663" y="3784600"/>
          <p14:tracePt t="152812" x="2506663" y="3738563"/>
          <p14:tracePt t="152820" x="2506663" y="3711575"/>
          <p14:tracePt t="152828" x="2506663" y="3694113"/>
          <p14:tracePt t="152836" x="2506663" y="3665538"/>
          <p14:tracePt t="152844" x="2506663" y="3638550"/>
          <p14:tracePt t="152852" x="2506663" y="3602038"/>
          <p14:tracePt t="152860" x="2489200" y="3565525"/>
          <p14:tracePt t="152868" x="2489200" y="3548063"/>
          <p14:tracePt t="152876" x="2489200" y="3519488"/>
          <p14:tracePt t="152884" x="2489200" y="3482975"/>
          <p14:tracePt t="152892" x="2489200" y="3446463"/>
          <p14:tracePt t="152900" x="2489200" y="3402013"/>
          <p14:tracePt t="152908" x="2489200" y="3365500"/>
          <p14:tracePt t="152918" x="2489200" y="3346450"/>
          <p14:tracePt t="152924" x="2489200" y="3302000"/>
          <p14:tracePt t="152934" x="2489200" y="3265488"/>
          <p14:tracePt t="152940" x="2489200" y="3246438"/>
          <p14:tracePt t="152952" x="2489200" y="3209925"/>
          <p14:tracePt t="152956" x="2489200" y="3192463"/>
          <p14:tracePt t="152965" x="2489200" y="3173413"/>
          <p14:tracePt t="152972" x="2489200" y="3155950"/>
          <p14:tracePt t="152980" x="2489200" y="3146425"/>
          <p14:tracePt t="152988" x="2489200" y="3127375"/>
          <p14:tracePt t="152996" x="2489200" y="3119438"/>
          <p14:tracePt t="153094" x="2498725" y="3109913"/>
          <p14:tracePt t="153262" x="2506663" y="3109913"/>
          <p14:tracePt t="154142" x="2562225" y="3073400"/>
          <p14:tracePt t="154149" x="2606675" y="3027363"/>
          <p14:tracePt t="154156" x="2652713" y="2990850"/>
          <p14:tracePt t="154164" x="2752725" y="2936875"/>
          <p14:tracePt t="154172" x="2817813" y="2881313"/>
          <p14:tracePt t="154180" x="2898775" y="2808288"/>
          <p14:tracePt t="154188" x="2998788" y="2754313"/>
          <p14:tracePt t="154196" x="3100388" y="2681288"/>
          <p14:tracePt t="154204" x="3217863" y="2589213"/>
          <p14:tracePt t="154213" x="3317875" y="2517775"/>
          <p14:tracePt t="154220" x="3373438" y="2489200"/>
          <p14:tracePt t="154229" x="3400425" y="2452688"/>
          <p14:tracePt t="154236" x="3409950" y="2444750"/>
          <p14:tracePt t="154245" x="3419475" y="2416175"/>
          <p14:tracePt t="154252" x="3436938" y="2398713"/>
          <p14:tracePt t="154269" x="3436938" y="2379663"/>
          <p14:tracePt t="154285" x="3436938" y="2371725"/>
          <p14:tracePt t="154469" x="3427413" y="2362200"/>
          <p14:tracePt t="154476" x="3400425" y="2362200"/>
          <p14:tracePt t="154484" x="3382963" y="2362200"/>
          <p14:tracePt t="154492" x="3354388" y="2362200"/>
          <p14:tracePt t="154500" x="3336925" y="2362200"/>
          <p14:tracePt t="154508" x="3317875" y="2362200"/>
          <p14:tracePt t="154516" x="3309938" y="2362200"/>
          <p14:tracePt t="154534" x="3300413" y="2362200"/>
          <p14:tracePt t="154541" x="3290888" y="2362200"/>
          <p14:tracePt t="154564" x="3281363" y="2362200"/>
          <p14:tracePt t="154573" x="3273425" y="2362200"/>
          <p14:tracePt t="154589" x="3263900" y="2362200"/>
          <p14:tracePt t="154597" x="3254375" y="2362200"/>
          <p14:tracePt t="154605" x="3244850" y="2362200"/>
          <p14:tracePt t="154629" x="3236913" y="2379663"/>
          <p14:tracePt t="154645" x="3227388" y="2389188"/>
          <p14:tracePt t="154654" x="3227388" y="2398713"/>
          <p14:tracePt t="154661" x="3217863" y="2416175"/>
          <p14:tracePt t="154671" x="3208338" y="2425700"/>
          <p14:tracePt t="154677" x="3190875" y="2462213"/>
          <p14:tracePt t="154693" x="3190875" y="2498725"/>
          <p14:tracePt t="154704" x="3181350" y="2517775"/>
          <p14:tracePt t="154709" x="3171825" y="2562225"/>
          <p14:tracePt t="154718" x="3171825" y="2589213"/>
          <p14:tracePt t="154725" x="3163888" y="2608263"/>
          <p14:tracePt t="154733" x="3136900" y="2625725"/>
          <p14:tracePt t="154741" x="3136900" y="2635250"/>
          <p14:tracePt t="154749" x="3136900" y="2644775"/>
          <p14:tracePt t="155070" x="3127375" y="2654300"/>
          <p14:tracePt t="155278" x="3117850" y="2644775"/>
          <p14:tracePt t="155284" x="3108325" y="2635250"/>
          <p14:tracePt t="155292" x="3090863" y="2625725"/>
          <p14:tracePt t="155316" x="3081338" y="2625725"/>
          <p14:tracePt t="155324" x="3071813" y="2625725"/>
          <p14:tracePt t="155566" x="3063875" y="2617788"/>
          <p14:tracePt t="155573" x="3027363" y="2625725"/>
          <p14:tracePt t="155583" x="3008313" y="2644775"/>
          <p14:tracePt t="155591" x="2990850" y="2671763"/>
          <p14:tracePt t="155596" x="2962275" y="2717800"/>
          <p14:tracePt t="155604" x="2944813" y="2735263"/>
          <p14:tracePt t="155612" x="2944813" y="2754313"/>
          <p14:tracePt t="155620" x="2935288" y="2771775"/>
          <p14:tracePt t="155628" x="2935288" y="2800350"/>
          <p14:tracePt t="155636" x="2935288" y="2808288"/>
          <p14:tracePt t="155644" x="2935288" y="2817813"/>
          <p14:tracePt t="155685" x="2935288" y="2836863"/>
          <p14:tracePt t="155734" x="2935288" y="2844800"/>
          <p14:tracePt t="155956" x="2944813" y="2844800"/>
          <p14:tracePt t="156325" x="2954338" y="2844800"/>
          <p14:tracePt t="156333" x="2981325" y="2854325"/>
          <p14:tracePt t="156341" x="3008313" y="2863850"/>
          <p14:tracePt t="156350" x="3027363" y="2863850"/>
          <p14:tracePt t="156357" x="3044825" y="2863850"/>
          <p14:tracePt t="156366" x="3071813" y="2863850"/>
          <p14:tracePt t="156373" x="3100388" y="2863850"/>
          <p14:tracePt t="156384" x="3117850" y="2863850"/>
          <p14:tracePt t="156389" x="3144838" y="2863850"/>
          <p14:tracePt t="156398" x="3181350" y="2863850"/>
          <p14:tracePt t="156405" x="3190875" y="2863850"/>
          <p14:tracePt t="156414" x="3208338" y="2863850"/>
          <p14:tracePt t="156421" x="3217863" y="2863850"/>
          <p14:tracePt t="156430" x="3227388" y="2863850"/>
          <p14:tracePt t="156438" x="3236913" y="2863850"/>
          <p14:tracePt t="156454" x="3254375" y="2863850"/>
          <p14:tracePt t="156477" x="3263900" y="2863850"/>
          <p14:tracePt t="156509" x="3273425" y="2863850"/>
          <p14:tracePt t="156517" x="3281363" y="2863850"/>
          <p14:tracePt t="156734" x="3290888" y="2854325"/>
          <p14:tracePt t="157149" x="3300413" y="2854325"/>
          <p14:tracePt t="157173" x="3309938" y="2854325"/>
          <p14:tracePt t="157182" x="3317875" y="2854325"/>
          <p14:tracePt t="157188" x="3327400" y="2854325"/>
          <p14:tracePt t="157204" x="3336925" y="2854325"/>
          <p14:tracePt t="157270" x="3346450" y="2854325"/>
          <p14:tracePt t="158590" x="3400425" y="2844800"/>
          <p14:tracePt t="158596" x="3556000" y="2844800"/>
          <p14:tracePt t="158604" x="3892550" y="2844800"/>
          <p14:tracePt t="158612" x="4413250" y="2844800"/>
          <p14:tracePt t="158620" x="4968875" y="2844800"/>
          <p14:tracePt t="158628" x="5597525" y="2844800"/>
          <p14:tracePt t="158636" x="6116638" y="2844800"/>
          <p14:tracePt t="158644" x="6746875" y="2844800"/>
          <p14:tracePt t="158652" x="7192963" y="2844800"/>
          <p14:tracePt t="158660" x="7392988" y="2854325"/>
          <p14:tracePt t="158668" x="7648575" y="2890838"/>
          <p14:tracePt t="158676" x="7813675" y="2900363"/>
          <p14:tracePt t="158684" x="7894638" y="2946400"/>
          <p14:tracePt t="158692" x="7977188" y="2973388"/>
          <p14:tracePt t="158701" x="8031163" y="2982913"/>
          <p14:tracePt t="158708" x="8059738" y="3000375"/>
          <p14:tracePt t="158717" x="8067675" y="3009900"/>
          <p14:tracePt t="158725" x="8096250" y="3017838"/>
          <p14:tracePt t="158734" x="8104188" y="3017838"/>
          <p14:tracePt t="158741" x="8123238" y="3036888"/>
          <p14:tracePt t="158749" x="8140700" y="3046413"/>
          <p14:tracePt t="158756" x="8177213" y="3046413"/>
          <p14:tracePt t="158765" x="8204200" y="3054350"/>
          <p14:tracePt t="158772" x="8259763" y="3063875"/>
          <p14:tracePt t="158781" x="8313738" y="3063875"/>
          <p14:tracePt t="158788" x="8396288" y="3090863"/>
          <p14:tracePt t="158796" x="8488363" y="3100388"/>
          <p14:tracePt t="158804" x="8596313" y="3119438"/>
          <p14:tracePt t="158812" x="8705850" y="3136900"/>
          <p14:tracePt t="158820" x="8824913" y="3163888"/>
          <p14:tracePt t="158828" x="8915400" y="3173413"/>
          <p14:tracePt t="158836" x="8988425" y="3173413"/>
          <p14:tracePt t="158844" x="9070975" y="3192463"/>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2"/>
          <p:cNvGrpSpPr>
            <a:grpSpLocks/>
          </p:cNvGrpSpPr>
          <p:nvPr/>
        </p:nvGrpSpPr>
        <p:grpSpPr bwMode="auto">
          <a:xfrm rot="-5400000">
            <a:off x="2447131" y="2505869"/>
            <a:ext cx="720725" cy="1081088"/>
            <a:chOff x="1156" y="845"/>
            <a:chExt cx="590" cy="907"/>
          </a:xfrm>
        </p:grpSpPr>
        <p:sp>
          <p:nvSpPr>
            <p:cNvPr id="48131" name="Line 3"/>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32" name="Line 4"/>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33" name="Line 5"/>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34" name="Line 6"/>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35" name="Oval 7"/>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136" name="Line 8"/>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37" name="Line 9"/>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8138" name="Group 10"/>
          <p:cNvGrpSpPr>
            <a:grpSpLocks/>
          </p:cNvGrpSpPr>
          <p:nvPr/>
        </p:nvGrpSpPr>
        <p:grpSpPr bwMode="auto">
          <a:xfrm rot="5400000">
            <a:off x="2508250" y="1509713"/>
            <a:ext cx="600075" cy="1079500"/>
            <a:chOff x="2789" y="2746"/>
            <a:chExt cx="514" cy="907"/>
          </a:xfrm>
        </p:grpSpPr>
        <p:sp>
          <p:nvSpPr>
            <p:cNvPr id="48139" name="Line 11"/>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40" name="Line 12"/>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41" name="Line 13"/>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42" name="Line 14"/>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43" name="Line 15"/>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44" name="Line 16"/>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8145" name="Line 17"/>
          <p:cNvSpPr>
            <a:spLocks noChangeShapeType="1"/>
          </p:cNvSpPr>
          <p:nvPr/>
        </p:nvSpPr>
        <p:spPr bwMode="auto">
          <a:xfrm flipV="1">
            <a:off x="2266950" y="2349500"/>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46" name="Line 18"/>
          <p:cNvSpPr>
            <a:spLocks noChangeShapeType="1"/>
          </p:cNvSpPr>
          <p:nvPr/>
        </p:nvSpPr>
        <p:spPr bwMode="auto">
          <a:xfrm>
            <a:off x="3348038" y="2349500"/>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47" name="Line 19"/>
          <p:cNvSpPr>
            <a:spLocks noChangeShapeType="1"/>
          </p:cNvSpPr>
          <p:nvPr/>
        </p:nvSpPr>
        <p:spPr bwMode="auto">
          <a:xfrm>
            <a:off x="1474788" y="2492375"/>
            <a:ext cx="792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48" name="Line 20"/>
          <p:cNvSpPr>
            <a:spLocks noChangeShapeType="1"/>
          </p:cNvSpPr>
          <p:nvPr/>
        </p:nvSpPr>
        <p:spPr bwMode="auto">
          <a:xfrm>
            <a:off x="3348038" y="2492375"/>
            <a:ext cx="792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8149" name="Group 21"/>
          <p:cNvGrpSpPr>
            <a:grpSpLocks/>
          </p:cNvGrpSpPr>
          <p:nvPr/>
        </p:nvGrpSpPr>
        <p:grpSpPr bwMode="auto">
          <a:xfrm>
            <a:off x="1476375" y="4148138"/>
            <a:ext cx="2665413" cy="1657350"/>
            <a:chOff x="975" y="2613"/>
            <a:chExt cx="1679" cy="1044"/>
          </a:xfrm>
        </p:grpSpPr>
        <p:grpSp>
          <p:nvGrpSpPr>
            <p:cNvPr id="48150" name="Group 22"/>
            <p:cNvGrpSpPr>
              <a:grpSpLocks/>
            </p:cNvGrpSpPr>
            <p:nvPr/>
          </p:nvGrpSpPr>
          <p:grpSpPr bwMode="auto">
            <a:xfrm rot="-5400000">
              <a:off x="1588" y="3089"/>
              <a:ext cx="454" cy="681"/>
              <a:chOff x="1156" y="845"/>
              <a:chExt cx="590" cy="907"/>
            </a:xfrm>
          </p:grpSpPr>
          <p:sp>
            <p:nvSpPr>
              <p:cNvPr id="48151" name="Line 23"/>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52" name="Line 24"/>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53" name="Line 25"/>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54" name="Line 26"/>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55" name="Oval 27"/>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156" name="Line 28"/>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57" name="Line 29"/>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8158" name="Group 30"/>
            <p:cNvGrpSpPr>
              <a:grpSpLocks/>
            </p:cNvGrpSpPr>
            <p:nvPr/>
          </p:nvGrpSpPr>
          <p:grpSpPr bwMode="auto">
            <a:xfrm rot="5400000">
              <a:off x="1626" y="2462"/>
              <a:ext cx="378" cy="680"/>
              <a:chOff x="2789" y="2746"/>
              <a:chExt cx="514" cy="907"/>
            </a:xfrm>
          </p:grpSpPr>
          <p:sp>
            <p:nvSpPr>
              <p:cNvPr id="48159" name="Line 31"/>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60" name="Line 32"/>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61" name="Line 33"/>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62" name="Line 34"/>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63" name="Line 35"/>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64" name="Line 36"/>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8165" name="Line 37"/>
            <p:cNvSpPr>
              <a:spLocks noChangeShapeType="1"/>
            </p:cNvSpPr>
            <p:nvPr/>
          </p:nvSpPr>
          <p:spPr bwMode="auto">
            <a:xfrm flipV="1">
              <a:off x="1474" y="2991"/>
              <a:ext cx="0"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66" name="Line 38"/>
            <p:cNvSpPr>
              <a:spLocks noChangeShapeType="1"/>
            </p:cNvSpPr>
            <p:nvPr/>
          </p:nvSpPr>
          <p:spPr bwMode="auto">
            <a:xfrm>
              <a:off x="2155" y="2991"/>
              <a:ext cx="0"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67" name="Line 39"/>
            <p:cNvSpPr>
              <a:spLocks noChangeShapeType="1"/>
            </p:cNvSpPr>
            <p:nvPr/>
          </p:nvSpPr>
          <p:spPr bwMode="auto">
            <a:xfrm>
              <a:off x="975" y="3081"/>
              <a:ext cx="49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68" name="Line 40"/>
            <p:cNvSpPr>
              <a:spLocks noChangeShapeType="1"/>
            </p:cNvSpPr>
            <p:nvPr/>
          </p:nvSpPr>
          <p:spPr bwMode="auto">
            <a:xfrm>
              <a:off x="2155" y="3081"/>
              <a:ext cx="49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8169" name="Line 41"/>
          <p:cNvSpPr>
            <a:spLocks noChangeShapeType="1"/>
          </p:cNvSpPr>
          <p:nvPr/>
        </p:nvSpPr>
        <p:spPr bwMode="auto">
          <a:xfrm>
            <a:off x="4140200" y="2492375"/>
            <a:ext cx="0" cy="2376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70" name="Line 42"/>
          <p:cNvSpPr>
            <a:spLocks noChangeShapeType="1"/>
          </p:cNvSpPr>
          <p:nvPr/>
        </p:nvSpPr>
        <p:spPr bwMode="auto">
          <a:xfrm>
            <a:off x="4140200" y="3573463"/>
            <a:ext cx="7921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71" name="Text Box 43"/>
          <p:cNvSpPr txBox="1">
            <a:spLocks noChangeArrowheads="1"/>
          </p:cNvSpPr>
          <p:nvPr/>
        </p:nvSpPr>
        <p:spPr bwMode="auto">
          <a:xfrm>
            <a:off x="1095375" y="215265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48172" name="Text Box 44"/>
          <p:cNvSpPr txBox="1">
            <a:spLocks noChangeArrowheads="1"/>
          </p:cNvSpPr>
          <p:nvPr/>
        </p:nvSpPr>
        <p:spPr bwMode="auto">
          <a:xfrm>
            <a:off x="1116013" y="45751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sp>
        <p:nvSpPr>
          <p:cNvPr id="48173" name="Text Box 45"/>
          <p:cNvSpPr txBox="1">
            <a:spLocks noChangeArrowheads="1"/>
          </p:cNvSpPr>
          <p:nvPr/>
        </p:nvSpPr>
        <p:spPr bwMode="auto">
          <a:xfrm>
            <a:off x="4859338" y="31416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48174" name="Text Box 46"/>
          <p:cNvSpPr txBox="1">
            <a:spLocks noChangeArrowheads="1"/>
          </p:cNvSpPr>
          <p:nvPr/>
        </p:nvSpPr>
        <p:spPr bwMode="auto">
          <a:xfrm>
            <a:off x="2940050" y="34226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48175" name="Text Box 47"/>
          <p:cNvSpPr txBox="1">
            <a:spLocks noChangeArrowheads="1"/>
          </p:cNvSpPr>
          <p:nvPr/>
        </p:nvSpPr>
        <p:spPr bwMode="auto">
          <a:xfrm>
            <a:off x="2940050" y="145891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48176" name="Line 48"/>
          <p:cNvSpPr>
            <a:spLocks noChangeShapeType="1"/>
          </p:cNvSpPr>
          <p:nvPr/>
        </p:nvSpPr>
        <p:spPr bwMode="auto">
          <a:xfrm>
            <a:off x="2940050" y="3475038"/>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77" name="Text Box 49"/>
          <p:cNvSpPr txBox="1">
            <a:spLocks noChangeArrowheads="1"/>
          </p:cNvSpPr>
          <p:nvPr/>
        </p:nvSpPr>
        <p:spPr bwMode="auto">
          <a:xfrm>
            <a:off x="2916238" y="3854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48178" name="Text Box 50"/>
          <p:cNvSpPr txBox="1">
            <a:spLocks noChangeArrowheads="1"/>
          </p:cNvSpPr>
          <p:nvPr/>
        </p:nvSpPr>
        <p:spPr bwMode="auto">
          <a:xfrm>
            <a:off x="2843213" y="558958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48179" name="Line 51"/>
          <p:cNvSpPr>
            <a:spLocks noChangeShapeType="1"/>
          </p:cNvSpPr>
          <p:nvPr/>
        </p:nvSpPr>
        <p:spPr bwMode="auto">
          <a:xfrm>
            <a:off x="2916238" y="3906838"/>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80" name="Text Box 52"/>
          <p:cNvSpPr txBox="1">
            <a:spLocks noChangeArrowheads="1"/>
          </p:cNvSpPr>
          <p:nvPr/>
        </p:nvSpPr>
        <p:spPr bwMode="auto">
          <a:xfrm>
            <a:off x="4048125" y="1792288"/>
            <a:ext cx="73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r>
              <a:rPr lang="ja-JP" altLang="en-US" b="1"/>
              <a:t>が</a:t>
            </a:r>
            <a:r>
              <a:rPr lang="en-US" altLang="ja-JP" b="1"/>
              <a:t>H</a:t>
            </a:r>
          </a:p>
        </p:txBody>
      </p:sp>
      <p:sp>
        <p:nvSpPr>
          <p:cNvPr id="48181" name="Text Box 53"/>
          <p:cNvSpPr txBox="1">
            <a:spLocks noChangeArrowheads="1"/>
          </p:cNvSpPr>
          <p:nvPr/>
        </p:nvSpPr>
        <p:spPr bwMode="auto">
          <a:xfrm>
            <a:off x="3327400" y="1865313"/>
            <a:ext cx="527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ON</a:t>
            </a:r>
          </a:p>
        </p:txBody>
      </p:sp>
      <p:sp>
        <p:nvSpPr>
          <p:cNvPr id="48182" name="Text Box 54"/>
          <p:cNvSpPr txBox="1">
            <a:spLocks noChangeArrowheads="1"/>
          </p:cNvSpPr>
          <p:nvPr/>
        </p:nvSpPr>
        <p:spPr bwMode="auto">
          <a:xfrm>
            <a:off x="3348038" y="2701925"/>
            <a:ext cx="527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ON</a:t>
            </a:r>
          </a:p>
        </p:txBody>
      </p:sp>
      <p:sp>
        <p:nvSpPr>
          <p:cNvPr id="48183" name="Text Box 55"/>
          <p:cNvSpPr txBox="1">
            <a:spLocks noChangeArrowheads="1"/>
          </p:cNvSpPr>
          <p:nvPr/>
        </p:nvSpPr>
        <p:spPr bwMode="auto">
          <a:xfrm>
            <a:off x="3368675" y="428625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OFF</a:t>
            </a:r>
          </a:p>
        </p:txBody>
      </p:sp>
      <p:sp>
        <p:nvSpPr>
          <p:cNvPr id="48184" name="Text Box 56"/>
          <p:cNvSpPr txBox="1">
            <a:spLocks noChangeArrowheads="1"/>
          </p:cNvSpPr>
          <p:nvPr/>
        </p:nvSpPr>
        <p:spPr bwMode="auto">
          <a:xfrm>
            <a:off x="3492500" y="5229225"/>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OFF</a:t>
            </a:r>
          </a:p>
        </p:txBody>
      </p:sp>
      <p:sp>
        <p:nvSpPr>
          <p:cNvPr id="48185" name="Rectangle 57"/>
          <p:cNvSpPr>
            <a:spLocks noGrp="1" noChangeArrowheads="1"/>
          </p:cNvSpPr>
          <p:nvPr>
            <p:ph type="body" idx="1"/>
          </p:nvPr>
        </p:nvSpPr>
        <p:spPr>
          <a:xfrm>
            <a:off x="1403350" y="260350"/>
            <a:ext cx="8229600" cy="676275"/>
          </a:xfrm>
          <a:noFill/>
          <a:ln/>
        </p:spPr>
        <p:txBody>
          <a:bodyPr/>
          <a:lstStyle/>
          <a:p>
            <a:pPr>
              <a:buFontTx/>
              <a:buNone/>
            </a:pPr>
            <a:r>
              <a:rPr lang="ja-JP" altLang="en-US"/>
              <a:t>マルチプレクサ</a:t>
            </a:r>
          </a:p>
        </p:txBody>
      </p:sp>
      <p:sp>
        <p:nvSpPr>
          <p:cNvPr id="48186" name="Line 58"/>
          <p:cNvSpPr>
            <a:spLocks noChangeShapeType="1"/>
          </p:cNvSpPr>
          <p:nvPr/>
        </p:nvSpPr>
        <p:spPr bwMode="auto">
          <a:xfrm>
            <a:off x="1619250" y="2420938"/>
            <a:ext cx="2592388" cy="0"/>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87" name="Text Box 59"/>
          <p:cNvSpPr txBox="1">
            <a:spLocks noChangeArrowheads="1"/>
          </p:cNvSpPr>
          <p:nvPr/>
        </p:nvSpPr>
        <p:spPr bwMode="auto">
          <a:xfrm>
            <a:off x="5919788" y="3089275"/>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r>
              <a:rPr lang="ja-JP" altLang="en-US" b="1"/>
              <a:t>＝</a:t>
            </a:r>
            <a:r>
              <a:rPr lang="en-US" altLang="ja-JP" b="1"/>
              <a:t>A</a:t>
            </a:r>
          </a:p>
        </p:txBody>
      </p:sp>
      <p:sp>
        <p:nvSpPr>
          <p:cNvPr id="60" name="楕円 59"/>
          <p:cNvSpPr/>
          <p:nvPr/>
        </p:nvSpPr>
        <p:spPr>
          <a:xfrm>
            <a:off x="4068614" y="3499867"/>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オーディオ 1">
            <a:hlinkClick r:id="" action="ppaction://media"/>
            <a:extLst>
              <a:ext uri="{FF2B5EF4-FFF2-40B4-BE49-F238E27FC236}">
                <a16:creationId xmlns:a16="http://schemas.microsoft.com/office/drawing/2014/main" id="{44B2A59A-26F8-428E-9335-6E5EC40451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719"/>
    </mc:Choice>
    <mc:Fallback xmlns="">
      <p:transition spd="slow" advTm="41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48" x="8815388" y="3702050"/>
          <p14:tracePt t="356" x="8459788" y="3738563"/>
          <p14:tracePt t="364" x="8204200" y="3738563"/>
          <p14:tracePt t="372" x="7940675" y="3738563"/>
          <p14:tracePt t="380" x="7758113" y="3738563"/>
          <p14:tracePt t="388" x="7594600" y="3738563"/>
          <p14:tracePt t="396" x="7485063" y="3738563"/>
          <p14:tracePt t="404" x="7339013" y="3721100"/>
          <p14:tracePt t="412" x="7239000" y="3711575"/>
          <p14:tracePt t="420" x="7165975" y="3684588"/>
          <p14:tracePt t="428" x="7102475" y="3657600"/>
          <p14:tracePt t="436" x="7029450" y="3648075"/>
          <p14:tracePt t="445" x="6964363" y="3621088"/>
          <p14:tracePt t="453" x="6900863" y="3584575"/>
          <p14:tracePt t="462" x="6856413" y="3565525"/>
          <p14:tracePt t="469" x="6773863" y="3529013"/>
          <p14:tracePt t="479" x="6746875" y="3519488"/>
          <p14:tracePt t="485" x="6718300" y="3502025"/>
          <p14:tracePt t="496" x="6673850" y="3475038"/>
          <p14:tracePt t="501" x="6664325" y="3465513"/>
          <p14:tracePt t="509" x="6637338" y="3455988"/>
          <p14:tracePt t="517" x="6627813" y="3455988"/>
          <p14:tracePt t="525" x="6618288" y="3446463"/>
          <p14:tracePt t="533" x="6618288" y="3438525"/>
          <p14:tracePt t="550" x="6600825" y="3429000"/>
          <p14:tracePt t="838" x="6600825" y="3419475"/>
          <p14:tracePt t="1069" x="6610350" y="3419475"/>
          <p14:tracePt t="6863" x="6610350" y="3429000"/>
          <p14:tracePt t="8509" x="6610350" y="3419475"/>
          <p14:tracePt t="8516" x="6610350" y="3382963"/>
          <p14:tracePt t="8524" x="6610350" y="3338513"/>
          <p14:tracePt t="8532" x="6610350" y="3302000"/>
          <p14:tracePt t="8541" x="6610350" y="3265488"/>
          <p14:tracePt t="8549" x="6610350" y="3228975"/>
          <p14:tracePt t="8557" x="6610350" y="3182938"/>
          <p14:tracePt t="8565" x="6610350" y="3146425"/>
          <p14:tracePt t="8573" x="6610350" y="3127375"/>
          <p14:tracePt t="8582" x="6610350" y="3100388"/>
          <p14:tracePt t="8590" x="6610350" y="3090863"/>
          <p14:tracePt t="8597" x="6627813" y="3063875"/>
          <p14:tracePt t="8606" x="6627813" y="3054350"/>
          <p14:tracePt t="8638" x="6627813" y="3046413"/>
          <p14:tracePt t="8686" x="6627813" y="3036888"/>
          <p14:tracePt t="8694" x="6637338" y="3009900"/>
          <p14:tracePt t="8702" x="6637338" y="3000375"/>
          <p14:tracePt t="8711" x="6645275" y="3000375"/>
          <p14:tracePt t="8727" x="6645275" y="2990850"/>
          <p14:tracePt t="8734" x="6654800" y="2963863"/>
          <p14:tracePt t="8742" x="6654800" y="2954338"/>
          <p14:tracePt t="8750" x="6673850" y="2936875"/>
          <p14:tracePt t="8766" x="6673850" y="2927350"/>
          <p14:tracePt t="9958" x="6673850" y="2917825"/>
          <p14:tracePt t="9964" x="6673850" y="2909888"/>
          <p14:tracePt t="9972" x="6673850" y="2873375"/>
          <p14:tracePt t="9980" x="6664325" y="2854325"/>
          <p14:tracePt t="9989" x="6600825" y="2817813"/>
          <p14:tracePt t="9997" x="6564313" y="2808288"/>
          <p14:tracePt t="10005" x="6518275" y="2790825"/>
          <p14:tracePt t="10014" x="6472238" y="2754313"/>
          <p14:tracePt t="10021" x="6454775" y="2744788"/>
          <p14:tracePt t="10030" x="6391275" y="2708275"/>
          <p14:tracePt t="10037" x="6345238" y="2681288"/>
          <p14:tracePt t="10045" x="6326188" y="2671763"/>
          <p14:tracePt t="10053" x="6272213" y="2654300"/>
          <p14:tracePt t="10062" x="6254750" y="2644775"/>
          <p14:tracePt t="10069" x="6218238" y="2635250"/>
          <p14:tracePt t="10078" x="6162675" y="2598738"/>
          <p14:tracePt t="10085" x="6135688" y="2589213"/>
          <p14:tracePt t="10094" x="6089650" y="2562225"/>
          <p14:tracePt t="10101" x="6062663" y="2544763"/>
          <p14:tracePt t="10112" x="6016625" y="2535238"/>
          <p14:tracePt t="10117" x="5972175" y="2508250"/>
          <p14:tracePt t="10128" x="5943600" y="2489200"/>
          <p14:tracePt t="10134" x="5907088" y="2481263"/>
          <p14:tracePt t="10142" x="5853113" y="2462213"/>
          <p14:tracePt t="10150" x="5807075" y="2444750"/>
          <p14:tracePt t="10157" x="5789613" y="2425700"/>
          <p14:tracePt t="10165" x="5761038" y="2416175"/>
          <p14:tracePt t="10174" x="5716588" y="2389188"/>
          <p14:tracePt t="10181" x="5697538" y="2379663"/>
          <p14:tracePt t="10189" x="5670550" y="2362200"/>
          <p14:tracePt t="10199" x="5634038" y="2335213"/>
          <p14:tracePt t="10206" x="5616575" y="2325688"/>
          <p14:tracePt t="10214" x="5588000" y="2316163"/>
          <p14:tracePt t="10222" x="5543550" y="2279650"/>
          <p14:tracePt t="10229" x="5534025" y="2270125"/>
          <p14:tracePt t="10238" x="5497513" y="2262188"/>
          <p14:tracePt t="10245" x="5434013" y="2225675"/>
          <p14:tracePt t="10254" x="5405438" y="2216150"/>
          <p14:tracePt t="10262" x="5368925" y="2206625"/>
          <p14:tracePt t="10270" x="5314950" y="2170113"/>
          <p14:tracePt t="10279" x="5268913" y="2160588"/>
          <p14:tracePt t="10286" x="5232400" y="2152650"/>
          <p14:tracePt t="10296" x="5132388" y="2106613"/>
          <p14:tracePt t="10302" x="5086350" y="2097088"/>
          <p14:tracePt t="10312" x="5032375" y="2089150"/>
          <p14:tracePt t="10318" x="5005388" y="2079625"/>
          <p14:tracePt t="10328" x="4986338" y="2079625"/>
          <p14:tracePt t="10334" x="4941888" y="2052638"/>
          <p14:tracePt t="10341" x="4922838" y="2043113"/>
          <p14:tracePt t="10349" x="4895850" y="2033588"/>
          <p14:tracePt t="10357" x="4868863" y="2024063"/>
          <p14:tracePt t="10365" x="4840288" y="2006600"/>
          <p14:tracePt t="10372" x="4822825" y="1987550"/>
          <p14:tracePt t="10380" x="4776788" y="1951038"/>
          <p14:tracePt t="10388" x="4767263" y="1943100"/>
          <p14:tracePt t="10396" x="4740275" y="1924050"/>
          <p14:tracePt t="10404" x="4730750" y="1914525"/>
          <p14:tracePt t="10412" x="4730750" y="1906588"/>
          <p14:tracePt t="10420" x="4703763" y="1897063"/>
          <p14:tracePt t="10428" x="4676775" y="1878013"/>
          <p14:tracePt t="10437" x="4659313" y="1860550"/>
          <p14:tracePt t="10446" x="4640263" y="1841500"/>
          <p14:tracePt t="10453" x="4613275" y="1814513"/>
          <p14:tracePt t="10461" x="4603750" y="1804988"/>
          <p14:tracePt t="10469" x="4594225" y="1797050"/>
          <p14:tracePt t="10477" x="4586288" y="1787525"/>
          <p14:tracePt t="10485" x="4576763" y="1778000"/>
          <p14:tracePt t="10495" x="4557713" y="1760538"/>
          <p14:tracePt t="10501" x="4557713" y="1751013"/>
          <p14:tracePt t="10526" x="4549775" y="1731963"/>
          <p14:tracePt t="10549" x="4540250" y="1714500"/>
          <p14:tracePt t="10565" x="4530725" y="1714500"/>
          <p14:tracePt t="10573" x="4521200" y="1704975"/>
          <p14:tracePt t="10581" x="4513263" y="1697038"/>
          <p14:tracePt t="10589" x="4503738" y="1687513"/>
          <p14:tracePt t="10597" x="4503738" y="1677988"/>
          <p14:tracePt t="10605" x="4494213" y="1668463"/>
          <p14:tracePt t="10614" x="4484688" y="1660525"/>
          <p14:tracePt t="10621" x="4476750" y="1651000"/>
          <p14:tracePt t="10637" x="4467225" y="1641475"/>
          <p14:tracePt t="10646" x="4457700" y="1631950"/>
          <p14:tracePt t="10661" x="4448175" y="1604963"/>
          <p14:tracePt t="10669" x="4440238" y="1595438"/>
          <p14:tracePt t="10678" x="4430713" y="1587500"/>
          <p14:tracePt t="10694" x="4421188" y="1558925"/>
          <p14:tracePt t="10711" x="4413250" y="1550988"/>
          <p14:tracePt t="10717" x="4403725" y="1550988"/>
          <p14:tracePt t="10726" x="4403725" y="1531938"/>
          <p14:tracePt t="10733" x="4394200" y="1522413"/>
          <p14:tracePt t="10741" x="4384675" y="1514475"/>
          <p14:tracePt t="10749" x="4348163" y="1458913"/>
          <p14:tracePt t="10757" x="4330700" y="1441450"/>
          <p14:tracePt t="10765" x="4303713" y="1395413"/>
          <p14:tracePt t="10773" x="4275138" y="1376363"/>
          <p14:tracePt t="10781" x="4248150" y="1331913"/>
          <p14:tracePt t="10789" x="4238625" y="1312863"/>
          <p14:tracePt t="10797" x="4230688" y="1295400"/>
          <p14:tracePt t="10805" x="4221163" y="1276350"/>
          <p14:tracePt t="10813" x="4194175" y="1249363"/>
          <p14:tracePt t="10821" x="4194175" y="1239838"/>
          <p14:tracePt t="10837" x="4175125" y="1222375"/>
          <p14:tracePt t="10877" x="4175125" y="1212850"/>
          <p14:tracePt t="14389" x="4165600" y="1203325"/>
          <p14:tracePt t="14406" x="4157663" y="1195388"/>
          <p14:tracePt t="17174" x="4148138" y="1195388"/>
          <p14:tracePt t="17182" x="4102100" y="1195388"/>
          <p14:tracePt t="17190" x="4057650" y="1195388"/>
          <p14:tracePt t="17198" x="3975100" y="1239838"/>
          <p14:tracePt t="17206" x="3856038" y="1312863"/>
          <p14:tracePt t="17215" x="3775075" y="1349375"/>
          <p14:tracePt t="17222" x="3692525" y="1404938"/>
          <p14:tracePt t="17230" x="3556000" y="1485900"/>
          <p14:tracePt t="17238" x="3427413" y="1541463"/>
          <p14:tracePt t="17245" x="3273425" y="1631950"/>
          <p14:tracePt t="17252" x="3090863" y="1751013"/>
          <p14:tracePt t="17260" x="2944813" y="1841500"/>
          <p14:tracePt t="17268" x="2762250" y="1933575"/>
          <p14:tracePt t="17277" x="2616200" y="2024063"/>
          <p14:tracePt t="17284" x="2479675" y="2116138"/>
          <p14:tracePt t="17295" x="2379663" y="2189163"/>
          <p14:tracePt t="17301" x="2297113" y="2243138"/>
          <p14:tracePt t="17312" x="2214563" y="2316163"/>
          <p14:tracePt t="17317" x="2160588" y="2343150"/>
          <p14:tracePt t="17328" x="2097088" y="2398713"/>
          <p14:tracePt t="17333" x="2070100" y="2416175"/>
          <p14:tracePt t="17344" x="2024063" y="2452688"/>
          <p14:tracePt t="17349" x="1997075" y="2471738"/>
          <p14:tracePt t="17357" x="1968500" y="2481263"/>
          <p14:tracePt t="17365" x="1931988" y="2517775"/>
          <p14:tracePt t="17374" x="1868488" y="2554288"/>
          <p14:tracePt t="17382" x="1814513" y="2589213"/>
          <p14:tracePt t="17390" x="1768475" y="2617788"/>
          <p14:tracePt t="17399" x="1741488" y="2644775"/>
          <p14:tracePt t="17406" x="1714500" y="2654300"/>
          <p14:tracePt t="17414" x="1685925" y="2671763"/>
          <p14:tracePt t="17430" x="1685925" y="2681288"/>
          <p14:tracePt t="17446" x="1685925" y="2690813"/>
          <p14:tracePt t="17638" x="1677988" y="2698750"/>
          <p14:tracePt t="17646" x="1668463" y="2698750"/>
          <p14:tracePt t="17654" x="1658938" y="2698750"/>
          <p14:tracePt t="17662" x="1641475" y="2698750"/>
          <p14:tracePt t="17679" x="1585913" y="2698750"/>
          <p14:tracePt t="17686" x="1558925" y="2698750"/>
          <p14:tracePt t="17695" x="1522413" y="2698750"/>
          <p14:tracePt t="17702" x="1449388" y="2698750"/>
          <p14:tracePt t="17713" x="1366838" y="2727325"/>
          <p14:tracePt t="17718" x="1276350" y="2754313"/>
          <p14:tracePt t="17728" x="1176338" y="2771775"/>
          <p14:tracePt t="17734" x="1120775" y="2790825"/>
          <p14:tracePt t="17744" x="1076325" y="2808288"/>
          <p14:tracePt t="17750" x="1057275" y="2817813"/>
          <p14:tracePt t="17758" x="1030288" y="2817813"/>
          <p14:tracePt t="17765" x="1020763" y="2817813"/>
          <p14:tracePt t="17774" x="1011238" y="2817813"/>
          <p14:tracePt t="17790" x="1003300" y="2817813"/>
          <p14:tracePt t="17806" x="984250" y="2808288"/>
          <p14:tracePt t="17814" x="974725" y="2800350"/>
          <p14:tracePt t="17830" x="974725" y="2771775"/>
          <p14:tracePt t="17838" x="974725" y="2763838"/>
          <p14:tracePt t="17845" x="974725" y="2744788"/>
          <p14:tracePt t="17854" x="974725" y="2717800"/>
          <p14:tracePt t="17862" x="974725" y="2708275"/>
          <p14:tracePt t="17870" x="974725" y="2681288"/>
          <p14:tracePt t="17878" x="974725" y="2662238"/>
          <p14:tracePt t="17899" x="984250" y="2608263"/>
          <p14:tracePt t="17901" x="1020763" y="2544763"/>
          <p14:tracePt t="17912" x="1030288" y="2517775"/>
          <p14:tracePt t="17918" x="1057275" y="2462213"/>
          <p14:tracePt t="17928" x="1066800" y="2425700"/>
          <p14:tracePt t="17934" x="1084263" y="2389188"/>
          <p14:tracePt t="17944" x="1112838" y="2352675"/>
          <p14:tracePt t="17950" x="1120775" y="2298700"/>
          <p14:tracePt t="17957" x="1139825" y="2279650"/>
          <p14:tracePt t="17965" x="1157288" y="2252663"/>
          <p14:tracePt t="17973" x="1193800" y="2216150"/>
          <p14:tracePt t="17981" x="1203325" y="2197100"/>
          <p14:tracePt t="17989" x="1222375" y="2179638"/>
          <p14:tracePt t="17997" x="1249363" y="2160588"/>
          <p14:tracePt t="18005" x="1249363" y="2152650"/>
          <p14:tracePt t="18013" x="1266825" y="2133600"/>
          <p14:tracePt t="18021" x="1276350" y="2125663"/>
          <p14:tracePt t="18029" x="1293813" y="2106613"/>
          <p14:tracePt t="18045" x="1303338" y="2097088"/>
          <p14:tracePt t="18053" x="1312863" y="2097088"/>
          <p14:tracePt t="18061" x="1322388" y="2089150"/>
          <p14:tracePt t="18069" x="1330325" y="2079625"/>
          <p14:tracePt t="18077" x="1349375" y="2070100"/>
          <p14:tracePt t="18085" x="1358900" y="2060575"/>
          <p14:tracePt t="18094" x="1376363" y="2060575"/>
          <p14:tracePt t="18101" x="1403350" y="2060575"/>
          <p14:tracePt t="18111" x="1412875" y="2060575"/>
          <p14:tracePt t="18128" x="1422400" y="2060575"/>
          <p14:tracePt t="18149" x="1439863" y="2060575"/>
          <p14:tracePt t="18157" x="1449388" y="2060575"/>
          <p14:tracePt t="18173" x="1458913" y="2060575"/>
          <p14:tracePt t="18181" x="1495425" y="2060575"/>
          <p14:tracePt t="18189" x="1512888" y="2079625"/>
          <p14:tracePt t="18197" x="1522413" y="2097088"/>
          <p14:tracePt t="18205" x="1549400" y="2133600"/>
          <p14:tracePt t="18213" x="1568450" y="2160588"/>
          <p14:tracePt t="18221" x="1576388" y="2179638"/>
          <p14:tracePt t="18230" x="1595438" y="2225675"/>
          <p14:tracePt t="18238" x="1604963" y="2252663"/>
          <p14:tracePt t="18246" x="1604963" y="2262188"/>
          <p14:tracePt t="18254" x="1604963" y="2279650"/>
          <p14:tracePt t="18262" x="1604963" y="2316163"/>
          <p14:tracePt t="18270" x="1604963" y="2325688"/>
          <p14:tracePt t="18279" x="1604963" y="2362200"/>
          <p14:tracePt t="18286" x="1576388" y="2408238"/>
          <p14:tracePt t="18295" x="1549400" y="2435225"/>
          <p14:tracePt t="18302" x="1495425" y="2489200"/>
          <p14:tracePt t="18312" x="1449388" y="2535238"/>
          <p14:tracePt t="18318" x="1403350" y="2571750"/>
          <p14:tracePt t="18328" x="1349375" y="2625725"/>
          <p14:tracePt t="18334" x="1285875" y="2671763"/>
          <p14:tracePt t="18345" x="1239838" y="2727325"/>
          <p14:tracePt t="18349" x="1157288" y="2790825"/>
          <p14:tracePt t="18357" x="1103313" y="2827338"/>
          <p14:tracePt t="18365" x="1057275" y="2863850"/>
          <p14:tracePt t="18373" x="1030288" y="2900363"/>
          <p14:tracePt t="18381" x="993775" y="2917825"/>
          <p14:tracePt t="18389" x="984250" y="2927350"/>
          <p14:tracePt t="18397" x="974725" y="2946400"/>
          <p14:tracePt t="18598" x="974725" y="2954338"/>
          <p14:tracePt t="18606" x="974725" y="2973388"/>
          <p14:tracePt t="18614" x="1020763" y="3027363"/>
          <p14:tracePt t="18622" x="1084263" y="3090863"/>
          <p14:tracePt t="18630" x="1149350" y="3155950"/>
          <p14:tracePt t="18638" x="1222375" y="3236913"/>
          <p14:tracePt t="18646" x="1293813" y="3328988"/>
          <p14:tracePt t="18653" x="1358900" y="3411538"/>
          <p14:tracePt t="18661" x="1412875" y="3492500"/>
          <p14:tracePt t="18669" x="1468438" y="3556000"/>
          <p14:tracePt t="18677" x="1504950" y="3621088"/>
          <p14:tracePt t="18685" x="1568450" y="3738563"/>
          <p14:tracePt t="18694" x="1604963" y="3840163"/>
          <p14:tracePt t="18701" x="1631950" y="3894138"/>
          <p14:tracePt t="18710" x="1658938" y="3957638"/>
          <p14:tracePt t="18717" x="1677988" y="4003675"/>
          <p14:tracePt t="18727" x="1677988" y="4049713"/>
          <p14:tracePt t="18733" x="1685925" y="4086225"/>
          <p14:tracePt t="18743" x="1695450" y="4113213"/>
          <p14:tracePt t="18749" x="1695450" y="4159250"/>
          <p14:tracePt t="18757" x="1695450" y="4186238"/>
          <p14:tracePt t="18765" x="1695450" y="4203700"/>
          <p14:tracePt t="18773" x="1695450" y="4249738"/>
          <p14:tracePt t="18781" x="1695450" y="4286250"/>
          <p14:tracePt t="18789" x="1695450" y="4332288"/>
          <p14:tracePt t="18797" x="1695450" y="4395788"/>
          <p14:tracePt t="18805" x="1668463" y="4495800"/>
          <p14:tracePt t="18813" x="1641475" y="4559300"/>
          <p14:tracePt t="18821" x="1604963" y="4632325"/>
          <p14:tracePt t="18829" x="1576388" y="4732338"/>
          <p14:tracePt t="18837" x="1558925" y="4797425"/>
          <p14:tracePt t="18846" x="1522413" y="4860925"/>
          <p14:tracePt t="18853" x="1512888" y="4887913"/>
          <p14:tracePt t="18862" x="1485900" y="4943475"/>
          <p14:tracePt t="18869" x="1468438" y="4979988"/>
          <p14:tracePt t="18877" x="1458913" y="5016500"/>
          <p14:tracePt t="18885" x="1449388" y="5033963"/>
          <p14:tracePt t="18896" x="1431925" y="5070475"/>
          <p14:tracePt t="18901" x="1422400" y="5089525"/>
          <p14:tracePt t="18910" x="1412875" y="5116513"/>
          <p14:tracePt t="18917" x="1403350" y="5126038"/>
          <p14:tracePt t="18927" x="1395413" y="5133975"/>
          <p14:tracePt t="18933" x="1385888" y="5133975"/>
          <p14:tracePt t="18943" x="1376363" y="5143500"/>
          <p14:tracePt t="18949" x="1358900" y="5160963"/>
          <p14:tracePt t="18960" x="1358900" y="5170488"/>
          <p14:tracePt t="18965" x="1339850" y="5189538"/>
          <p14:tracePt t="18973" x="1303338" y="5216525"/>
          <p14:tracePt t="18981" x="1276350" y="5243513"/>
          <p14:tracePt t="18989" x="1212850" y="5280025"/>
          <p14:tracePt t="18997" x="1112838" y="5335588"/>
          <p14:tracePt t="19005" x="1020763" y="5372100"/>
          <p14:tracePt t="19013" x="903288" y="5445125"/>
          <p14:tracePt t="19021" x="801688" y="5508625"/>
          <p14:tracePt t="19029" x="720725" y="5562600"/>
          <p14:tracePt t="19037" x="620713" y="5618163"/>
          <p14:tracePt t="19047" x="555625" y="5645150"/>
          <p14:tracePt t="19053" x="528638" y="5654675"/>
          <p14:tracePt t="19061" x="511175" y="5654675"/>
          <p14:tracePt t="19070" x="492125" y="5654675"/>
          <p14:tracePt t="19094" x="465138" y="5654675"/>
          <p14:tracePt t="19102" x="455613" y="5654675"/>
          <p14:tracePt t="19112" x="438150" y="5626100"/>
          <p14:tracePt t="19117" x="438150" y="5572125"/>
          <p14:tracePt t="19128" x="428625" y="5508625"/>
          <p14:tracePt t="19133" x="428625" y="5453063"/>
          <p14:tracePt t="19144" x="428625" y="5399088"/>
          <p14:tracePt t="19149" x="428625" y="5362575"/>
          <p14:tracePt t="19158" x="428625" y="5307013"/>
          <p14:tracePt t="19165" x="428625" y="5243513"/>
          <p14:tracePt t="19174" x="428625" y="5207000"/>
          <p14:tracePt t="19182" x="455613" y="5143500"/>
          <p14:tracePt t="19190" x="474663" y="5089525"/>
          <p14:tracePt t="19197" x="511175" y="5053013"/>
          <p14:tracePt t="19206" x="528638" y="5024438"/>
          <p14:tracePt t="19215" x="547688" y="4987925"/>
          <p14:tracePt t="19221" x="584200" y="4960938"/>
          <p14:tracePt t="19231" x="601663" y="4943475"/>
          <p14:tracePt t="19238" x="628650" y="4906963"/>
          <p14:tracePt t="19246" x="638175" y="4906963"/>
          <p14:tracePt t="19254" x="665163" y="4897438"/>
          <p14:tracePt t="19261" x="701675" y="4870450"/>
          <p14:tracePt t="19269" x="728663" y="4860925"/>
          <p14:tracePt t="19278" x="784225" y="4851400"/>
          <p14:tracePt t="19286" x="874713" y="4833938"/>
          <p14:tracePt t="19294" x="939800" y="4814888"/>
          <p14:tracePt t="19302" x="1030288" y="4797425"/>
          <p14:tracePt t="19311" x="1093788" y="4797425"/>
          <p14:tracePt t="19317" x="1203325" y="4787900"/>
          <p14:tracePt t="19328" x="1293813" y="4768850"/>
          <p14:tracePt t="19333" x="1366838" y="4768850"/>
          <p14:tracePt t="19344" x="1476375" y="4768850"/>
          <p14:tracePt t="19349" x="1541463" y="4768850"/>
          <p14:tracePt t="19358" x="1568450" y="4768850"/>
          <p14:tracePt t="19365" x="1576388" y="4768850"/>
          <p14:tracePt t="19373" x="1585913" y="4768850"/>
          <p14:tracePt t="19390" x="1631950" y="4805363"/>
          <p14:tracePt t="19397" x="1631950" y="4814888"/>
          <p14:tracePt t="19405" x="1641475" y="4851400"/>
          <p14:tracePt t="19413" x="1641475" y="4906963"/>
          <p14:tracePt t="19422" x="1641475" y="4951413"/>
          <p14:tracePt t="19430" x="1641475" y="5006975"/>
          <p14:tracePt t="19438" x="1641475" y="5043488"/>
          <p14:tracePt t="19446" x="1641475" y="5080000"/>
          <p14:tracePt t="19453" x="1641475" y="5106988"/>
          <p14:tracePt t="19461" x="1631950" y="5126038"/>
          <p14:tracePt t="19469" x="1622425" y="5143500"/>
          <p14:tracePt t="19478" x="1604963" y="5160963"/>
          <p14:tracePt t="19486" x="1585913" y="5180013"/>
          <p14:tracePt t="19494" x="1576388" y="5189538"/>
          <p14:tracePt t="19501" x="1568450" y="5197475"/>
          <p14:tracePt t="19550" x="1558925" y="5197475"/>
          <p14:tracePt t="19558" x="1531938" y="5197475"/>
          <p14:tracePt t="19566" x="1504950" y="5133975"/>
          <p14:tracePt t="19574" x="1458913" y="5024438"/>
          <p14:tracePt t="19582" x="1431925" y="4906963"/>
          <p14:tracePt t="19590" x="1403350" y="4760913"/>
          <p14:tracePt t="19598" x="1385888" y="4578350"/>
          <p14:tracePt t="19606" x="1385888" y="4413250"/>
          <p14:tracePt t="19614" x="1385888" y="4268788"/>
          <p14:tracePt t="19622" x="1385888" y="4122738"/>
          <p14:tracePt t="19630" x="1385888" y="3967163"/>
          <p14:tracePt t="19637" x="1385888" y="3803650"/>
          <p14:tracePt t="19645" x="1385888" y="3675063"/>
          <p14:tracePt t="19654" x="1385888" y="3511550"/>
          <p14:tracePt t="19662" x="1439863" y="3302000"/>
          <p14:tracePt t="19670" x="1512888" y="3182938"/>
          <p14:tracePt t="19679" x="1568450" y="3027363"/>
          <p14:tracePt t="19685" x="1649413" y="2890838"/>
          <p14:tracePt t="19694" x="1722438" y="2790825"/>
          <p14:tracePt t="19702" x="1758950" y="2708275"/>
          <p14:tracePt t="19711" x="1795463" y="2635250"/>
          <p14:tracePt t="19717" x="1824038" y="2554288"/>
          <p14:tracePt t="19727" x="1868488" y="2489200"/>
          <p14:tracePt t="19733" x="1924050" y="2408238"/>
          <p14:tracePt t="19744" x="1960563" y="2343150"/>
          <p14:tracePt t="19749" x="1997075" y="2298700"/>
          <p14:tracePt t="19758" x="2014538" y="2233613"/>
          <p14:tracePt t="19765" x="2051050" y="2189163"/>
          <p14:tracePt t="19774" x="2060575" y="2143125"/>
          <p14:tracePt t="19781" x="2070100" y="2125663"/>
          <p14:tracePt t="19790" x="2097088" y="2079625"/>
          <p14:tracePt t="19797" x="2124075" y="2016125"/>
          <p14:tracePt t="19805" x="2124075" y="1987550"/>
          <p14:tracePt t="19814" x="2133600" y="1970088"/>
          <p14:tracePt t="19822" x="2133600" y="1943100"/>
          <p14:tracePt t="19830" x="2133600" y="1933575"/>
          <p14:tracePt t="19838" x="2133600" y="1924050"/>
          <p14:tracePt t="19846" x="2133600" y="1897063"/>
          <p14:tracePt t="19869" x="2133600" y="1887538"/>
          <p14:tracePt t="19886" x="2133600" y="1878013"/>
          <p14:tracePt t="19974" x="2133600" y="1870075"/>
          <p14:tracePt t="19982" x="2114550" y="1870075"/>
          <p14:tracePt t="19990" x="2097088" y="1887538"/>
          <p14:tracePt t="19997" x="2078038" y="1897063"/>
          <p14:tracePt t="20006" x="2070100" y="1906588"/>
          <p14:tracePt t="20022" x="2051050" y="1914525"/>
          <p14:tracePt t="20062" x="2051050" y="1924050"/>
          <p14:tracePt t="20078" x="2051050" y="1933575"/>
          <p14:tracePt t="20093" x="2051050" y="1960563"/>
          <p14:tracePt t="20110" x="2051050" y="1979613"/>
          <p14:tracePt t="20118" x="2051050" y="2006600"/>
          <p14:tracePt t="20126" x="2060575" y="2033588"/>
          <p14:tracePt t="20134" x="2133600" y="2052638"/>
          <p14:tracePt t="20144" x="2260600" y="2097088"/>
          <p14:tracePt t="20150" x="2416175" y="2116138"/>
          <p14:tracePt t="20158" x="2598738" y="2160588"/>
          <p14:tracePt t="20166" x="2798763" y="2170113"/>
          <p14:tracePt t="20174" x="2981325" y="2189163"/>
          <p14:tracePt t="20182" x="3217863" y="2243138"/>
          <p14:tracePt t="20190" x="3382963" y="2243138"/>
          <p14:tracePt t="20198" x="3527425" y="2252663"/>
          <p14:tracePt t="20205" x="3673475" y="2252663"/>
          <p14:tracePt t="20214" x="3802063" y="2252663"/>
          <p14:tracePt t="20222" x="3875088" y="2252663"/>
          <p14:tracePt t="20230" x="3965575" y="2252663"/>
          <p14:tracePt t="20237" x="4002088" y="2252663"/>
          <p14:tracePt t="20246" x="4048125" y="2252663"/>
          <p14:tracePt t="20253" x="4084638" y="2252663"/>
          <p14:tracePt t="20262" x="4129088" y="2252663"/>
          <p14:tracePt t="20270" x="4148138" y="2252663"/>
          <p14:tracePt t="20278" x="4175125" y="2252663"/>
          <p14:tracePt t="20285" x="4194175" y="2252663"/>
          <p14:tracePt t="20294" x="4221163" y="2252663"/>
          <p14:tracePt t="20302" x="4230688" y="2252663"/>
          <p14:tracePt t="20317" x="4238625" y="2252663"/>
          <p14:tracePt t="20462" x="4248150" y="2262188"/>
          <p14:tracePt t="20468" x="4248150" y="2289175"/>
          <p14:tracePt t="20476" x="4248150" y="2298700"/>
          <p14:tracePt t="20484" x="4248150" y="2335213"/>
          <p14:tracePt t="20492" x="4248150" y="2389188"/>
          <p14:tracePt t="20501" x="4248150" y="2444750"/>
          <p14:tracePt t="20509" x="4267200" y="2508250"/>
          <p14:tracePt t="20518" x="4284663" y="2562225"/>
          <p14:tracePt t="20529" x="4284663" y="2654300"/>
          <p14:tracePt t="20533" x="4284663" y="2744788"/>
          <p14:tracePt t="20541" x="4294188" y="2844800"/>
          <p14:tracePt t="20548" x="4303713" y="2917825"/>
          <p14:tracePt t="20556" x="4303713" y="3009900"/>
          <p14:tracePt t="20564" x="4303713" y="3100388"/>
          <p14:tracePt t="20572" x="4303713" y="3182938"/>
          <p14:tracePt t="20581" x="4303713" y="3273425"/>
          <p14:tracePt t="20589" x="4303713" y="3346450"/>
          <p14:tracePt t="20597" x="4303713" y="3419475"/>
          <p14:tracePt t="20605" x="4303713" y="3475038"/>
          <p14:tracePt t="20613" x="4303713" y="3519488"/>
          <p14:tracePt t="20621" x="4303713" y="3529013"/>
          <p14:tracePt t="20630" x="4303713" y="3565525"/>
          <p14:tracePt t="20636" x="4303713" y="3584575"/>
          <p14:tracePt t="20644" x="4303713" y="3602038"/>
          <p14:tracePt t="20668" x="4294188" y="3621088"/>
          <p14:tracePt t="20685" x="4294188" y="3629025"/>
          <p14:tracePt t="20694" x="4284663" y="3638550"/>
          <p14:tracePt t="20701" x="4284663" y="3648075"/>
          <p14:tracePt t="20734" x="4275138" y="3657600"/>
          <p14:tracePt t="20743" x="4275138" y="3665538"/>
          <p14:tracePt t="20750" x="4267200" y="3684588"/>
          <p14:tracePt t="20759" x="4248150" y="3702050"/>
          <p14:tracePt t="21174" x="4275138" y="3702050"/>
          <p14:tracePt t="21182" x="4440238" y="3702050"/>
          <p14:tracePt t="21190" x="4686300" y="3702050"/>
          <p14:tracePt t="21198" x="4913313" y="3702050"/>
          <p14:tracePt t="21206" x="5095875" y="3694113"/>
          <p14:tracePt t="21213" x="5241925" y="3675063"/>
          <p14:tracePt t="21222" x="5368925" y="3675063"/>
          <p14:tracePt t="21230" x="5405438" y="3675063"/>
          <p14:tracePt t="21238" x="5451475" y="3675063"/>
          <p14:tracePt t="21246" x="5461000" y="3675063"/>
          <p14:tracePt t="21614" x="5387975" y="3694113"/>
          <p14:tracePt t="21622" x="5260975" y="3721100"/>
          <p14:tracePt t="21628" x="5114925" y="3767138"/>
          <p14:tracePt t="21636" x="4895850" y="3830638"/>
          <p14:tracePt t="21644" x="4730750" y="3857625"/>
          <p14:tracePt t="21652" x="4586288" y="3875088"/>
          <p14:tracePt t="21660" x="4430713" y="3921125"/>
          <p14:tracePt t="21668" x="4340225" y="3930650"/>
          <p14:tracePt t="21677" x="4275138" y="3948113"/>
          <p14:tracePt t="21686" x="4248150" y="3948113"/>
          <p14:tracePt t="21742" x="4238625" y="3948113"/>
          <p14:tracePt t="21781" x="4230688" y="3948113"/>
          <p14:tracePt t="21797" x="4230688" y="3940175"/>
          <p14:tracePt t="21805" x="4230688" y="3930650"/>
          <p14:tracePt t="21830" x="4221163" y="3911600"/>
          <p14:tracePt t="21998" x="4221163" y="3921125"/>
          <p14:tracePt t="22004" x="4221163" y="3940175"/>
          <p14:tracePt t="22012" x="4221163" y="3994150"/>
          <p14:tracePt t="22020" x="4221163" y="4049713"/>
          <p14:tracePt t="22029" x="4221163" y="4149725"/>
          <p14:tracePt t="22037" x="4202113" y="4240213"/>
          <p14:tracePt t="22045" x="4184650" y="4368800"/>
          <p14:tracePt t="22053" x="4175125" y="4478338"/>
          <p14:tracePt t="22062" x="4157663" y="4595813"/>
          <p14:tracePt t="22069" x="4157663" y="4724400"/>
          <p14:tracePt t="22077" x="4157663" y="4814888"/>
          <p14:tracePt t="22085" x="4157663" y="4924425"/>
          <p14:tracePt t="22093" x="4148138" y="4979988"/>
          <p14:tracePt t="22101" x="4138613" y="5024438"/>
          <p14:tracePt t="22110" x="4129088" y="5043488"/>
          <p14:tracePt t="22117" x="4129088" y="5053013"/>
          <p14:tracePt t="22166" x="4121150" y="5060950"/>
          <p14:tracePt t="22454" x="4102100" y="5060950"/>
          <p14:tracePt t="22462" x="4084638" y="5060950"/>
          <p14:tracePt t="22470" x="4029075" y="5060950"/>
          <p14:tracePt t="22479" x="3956050" y="5060950"/>
          <p14:tracePt t="22486" x="3829050" y="5060950"/>
          <p14:tracePt t="22495" x="3665538" y="5060950"/>
          <p14:tracePt t="22502" x="3482975" y="5060950"/>
          <p14:tracePt t="22511" x="3281363" y="5060950"/>
          <p14:tracePt t="22518" x="2998788" y="5097463"/>
          <p14:tracePt t="22529" x="2798763" y="5097463"/>
          <p14:tracePt t="22534" x="2525713" y="5097463"/>
          <p14:tracePt t="22545" x="2187575" y="5097463"/>
          <p14:tracePt t="22550" x="1924050" y="5097463"/>
          <p14:tracePt t="22559" x="1704975" y="5097463"/>
          <p14:tracePt t="22566" x="1522413" y="5097463"/>
          <p14:tracePt t="22574" x="1395413" y="5097463"/>
          <p14:tracePt t="22582" x="1303338" y="5097463"/>
          <p14:tracePt t="22590" x="1230313" y="5097463"/>
          <p14:tracePt t="22597" x="1193800" y="5097463"/>
          <p14:tracePt t="22605" x="1157288" y="5097463"/>
          <p14:tracePt t="22613" x="1149350" y="5097463"/>
          <p14:tracePt t="22838" x="1139825" y="5097463"/>
          <p14:tracePt t="22868" x="1139825" y="5089525"/>
          <p14:tracePt t="22974" x="1139825" y="5080000"/>
          <p14:tracePt t="22982" x="1139825" y="5070475"/>
          <p14:tracePt t="22990" x="1149350" y="5060950"/>
          <p14:tracePt t="23006" x="1157288" y="5060950"/>
          <p14:tracePt t="23022" x="1176338" y="5053013"/>
          <p14:tracePt t="23029" x="1185863" y="5043488"/>
          <p14:tracePt t="23038" x="1193800" y="5043488"/>
          <p14:tracePt t="23046" x="1203325" y="5033963"/>
          <p14:tracePt t="23054" x="1212850" y="5024438"/>
          <p14:tracePt t="23078" x="1222375" y="5016500"/>
          <p14:tracePt t="23110" x="1230313" y="5006975"/>
          <p14:tracePt t="23366" x="1230313" y="4979988"/>
          <p14:tracePt t="23374" x="1239838" y="4924425"/>
          <p14:tracePt t="23380" x="1249363" y="4851400"/>
          <p14:tracePt t="23388" x="1276350" y="4751388"/>
          <p14:tracePt t="23396" x="1276350" y="4660900"/>
          <p14:tracePt t="23404" x="1293813" y="4568825"/>
          <p14:tracePt t="23413" x="1322388" y="4449763"/>
          <p14:tracePt t="23421" x="1366838" y="4340225"/>
          <p14:tracePt t="23429" x="1412875" y="4203700"/>
          <p14:tracePt t="23437" x="1468438" y="4094163"/>
          <p14:tracePt t="23447" x="1522413" y="3976688"/>
          <p14:tracePt t="23453" x="1568450" y="3857625"/>
          <p14:tracePt t="23461" x="1612900" y="3730625"/>
          <p14:tracePt t="23469" x="1641475" y="3648075"/>
          <p14:tracePt t="23477" x="1668463" y="3556000"/>
          <p14:tracePt t="23485" x="1677988" y="3455988"/>
          <p14:tracePt t="23494" x="1704975" y="3382963"/>
          <p14:tracePt t="23501" x="1704975" y="3319463"/>
          <p14:tracePt t="23510" x="1714500" y="3282950"/>
          <p14:tracePt t="23517" x="1714500" y="3228975"/>
          <p14:tracePt t="23528" x="1731963" y="3163888"/>
          <p14:tracePt t="23533" x="1731963" y="3146425"/>
          <p14:tracePt t="23544" x="1731963" y="3109913"/>
          <p14:tracePt t="23549" x="1741488" y="3073400"/>
          <p14:tracePt t="23558" x="1741488" y="3054350"/>
          <p14:tracePt t="23573" x="1741488" y="3036888"/>
          <p14:tracePt t="23581" x="1758950" y="3017838"/>
          <p14:tracePt t="23597" x="1758950" y="3009900"/>
          <p14:tracePt t="23613" x="1758950" y="2990850"/>
          <p14:tracePt t="23630" x="1758950" y="2982913"/>
          <p14:tracePt t="23653" x="1758950" y="2973388"/>
          <p14:tracePt t="23686" x="1758950" y="2963863"/>
          <p14:tracePt t="23710" x="1758950" y="2954338"/>
          <p14:tracePt t="23726" x="1758950" y="2946400"/>
          <p14:tracePt t="23734" x="1758950" y="2936875"/>
          <p14:tracePt t="23743" x="1758950" y="2909888"/>
          <p14:tracePt t="23750" x="1758950" y="2900363"/>
          <p14:tracePt t="23758" x="1758950" y="2881313"/>
          <p14:tracePt t="23766" x="1758950" y="2863850"/>
          <p14:tracePt t="23774" x="1758950" y="2836863"/>
          <p14:tracePt t="23782" x="1758950" y="2817813"/>
          <p14:tracePt t="23790" x="1758950" y="2808288"/>
          <p14:tracePt t="23806" x="1758950" y="2800350"/>
          <p14:tracePt t="23830" x="1758950" y="2781300"/>
          <p14:tracePt t="23870" x="1758950" y="2771775"/>
          <p14:tracePt t="23877" x="1758950" y="2763838"/>
          <p14:tracePt t="23886" x="1758950" y="2754313"/>
          <p14:tracePt t="23901" x="1758950" y="2744788"/>
          <p14:tracePt t="23911" x="1758950" y="2735263"/>
          <p14:tracePt t="23918" x="1758950" y="2727325"/>
          <p14:tracePt t="23928" x="1758950" y="2717800"/>
          <p14:tracePt t="23950" x="1758950" y="2698750"/>
          <p14:tracePt t="23962" x="1758950" y="2690813"/>
          <p14:tracePt t="24182" x="1758950" y="2681288"/>
          <p14:tracePt t="24188" x="1758950" y="2662238"/>
          <p14:tracePt t="24197" x="1758950" y="2654300"/>
          <p14:tracePt t="24205" x="1758950" y="2644775"/>
          <p14:tracePt t="24213" x="1768475" y="2635250"/>
          <p14:tracePt t="24221" x="1768475" y="2608263"/>
          <p14:tracePt t="24229" x="1768475" y="2598738"/>
          <p14:tracePt t="24237" x="1768475" y="2581275"/>
          <p14:tracePt t="24246" x="1778000" y="2562225"/>
          <p14:tracePt t="24253" x="1778000" y="2554288"/>
          <p14:tracePt t="24262" x="1778000" y="2525713"/>
          <p14:tracePt t="24269" x="1787525" y="2517775"/>
          <p14:tracePt t="24277" x="1787525" y="2489200"/>
          <p14:tracePt t="24285" x="1787525" y="2481263"/>
          <p14:tracePt t="24294" x="1787525" y="2471738"/>
          <p14:tracePt t="24301" x="1787525" y="2444750"/>
          <p14:tracePt t="24310" x="1787525" y="2435225"/>
          <p14:tracePt t="24317" x="1804988" y="2408238"/>
          <p14:tracePt t="24333" x="1804988" y="2389188"/>
          <p14:tracePt t="24344" x="1814513" y="2379663"/>
          <p14:tracePt t="24398" x="1824038" y="2379663"/>
          <p14:tracePt t="24406" x="1868488" y="2408238"/>
          <p14:tracePt t="24414" x="1924050" y="2452688"/>
          <p14:tracePt t="24422" x="1951038" y="2471738"/>
          <p14:tracePt t="24431" x="2014538" y="2535238"/>
          <p14:tracePt t="24438" x="2060575" y="2581275"/>
          <p14:tracePt t="24445" x="2151063" y="2671763"/>
          <p14:tracePt t="24454" x="2233613" y="2771775"/>
          <p14:tracePt t="24462" x="2324100" y="2890838"/>
          <p14:tracePt t="24470" x="2416175" y="3009900"/>
          <p14:tracePt t="24479" x="2533650" y="3146425"/>
          <p14:tracePt t="24485" x="2625725" y="3282950"/>
          <p14:tracePt t="24494" x="2735263" y="3419475"/>
          <p14:tracePt t="24501" x="2835275" y="3638550"/>
          <p14:tracePt t="24510" x="2889250" y="3757613"/>
          <p14:tracePt t="24517" x="2954338" y="3911600"/>
          <p14:tracePt t="24527" x="3017838" y="4076700"/>
          <p14:tracePt t="24533" x="3027363" y="4240213"/>
          <p14:tracePt t="24544" x="3044825" y="4386263"/>
          <p14:tracePt t="24549" x="3071813" y="4541838"/>
          <p14:tracePt t="24557" x="3071813" y="4632325"/>
          <p14:tracePt t="24565" x="3071813" y="4778375"/>
          <p14:tracePt t="24573" x="3071813" y="4906963"/>
          <p14:tracePt t="24582" x="3054350" y="5053013"/>
          <p14:tracePt t="24589" x="3044825" y="5126038"/>
          <p14:tracePt t="24597" x="2998788" y="5243513"/>
          <p14:tracePt t="24605" x="2998788" y="5316538"/>
          <p14:tracePt t="24613" x="2981325" y="5372100"/>
          <p14:tracePt t="24621" x="2971800" y="5435600"/>
          <p14:tracePt t="24630" x="2971800" y="5462588"/>
          <p14:tracePt t="24637" x="2962275" y="5481638"/>
          <p14:tracePt t="24647" x="2954338" y="5489575"/>
          <p14:tracePt t="24852" x="2981325" y="5489575"/>
          <p14:tracePt t="24860" x="3054350" y="5462588"/>
          <p14:tracePt t="24868" x="3154363" y="5408613"/>
          <p14:tracePt t="24876" x="3200400" y="5380038"/>
          <p14:tracePt t="24885" x="3281363" y="5326063"/>
          <p14:tracePt t="24893" x="3346450" y="5289550"/>
          <p14:tracePt t="24900" x="3427413" y="5207000"/>
          <p14:tracePt t="24908" x="3556000" y="5097463"/>
          <p14:tracePt t="24916" x="3656013" y="4979988"/>
          <p14:tracePt t="24925" x="3775075" y="4878388"/>
          <p14:tracePt t="24933" x="3829050" y="4778375"/>
          <p14:tracePt t="24943" x="3856038" y="4678363"/>
          <p14:tracePt t="24949" x="3902075" y="4514850"/>
          <p14:tracePt t="24958" x="3919538" y="4349750"/>
          <p14:tracePt t="24965" x="3938588" y="4203700"/>
          <p14:tracePt t="24973" x="3984625" y="4021138"/>
          <p14:tracePt t="24981" x="3984625" y="3857625"/>
          <p14:tracePt t="24989" x="3984625" y="3694113"/>
          <p14:tracePt t="24997" x="3984625" y="3565525"/>
          <p14:tracePt t="25005" x="3984625" y="3455988"/>
          <p14:tracePt t="25013" x="3965575" y="3355975"/>
          <p14:tracePt t="25021" x="3919538" y="3265488"/>
          <p14:tracePt t="25029" x="3892550" y="3182938"/>
          <p14:tracePt t="25037" x="3892550" y="3127375"/>
          <p14:tracePt t="25046" x="3883025" y="3090863"/>
          <p14:tracePt t="25054" x="3875088" y="3063875"/>
          <p14:tracePt t="25062" x="3865563" y="3054350"/>
          <p14:tracePt t="25069" x="3865563" y="3046413"/>
          <p14:tracePt t="25077" x="3865563" y="3036888"/>
          <p14:tracePt t="25188" x="3856038" y="3027363"/>
          <p14:tracePt t="25212" x="3846513" y="3027363"/>
          <p14:tracePt t="25220" x="3838575" y="3027363"/>
          <p14:tracePt t="25229" x="3819525" y="3027363"/>
          <p14:tracePt t="25237" x="3783013" y="3027363"/>
          <p14:tracePt t="25254" x="3765550" y="3027363"/>
          <p14:tracePt t="28134" x="3792538" y="3017838"/>
          <p14:tracePt t="28142" x="3810000" y="3009900"/>
          <p14:tracePt t="28150" x="3810000" y="3000375"/>
          <p14:tracePt t="28198" x="3819525" y="2990850"/>
          <p14:tracePt t="28204" x="3838575" y="2973388"/>
          <p14:tracePt t="28212" x="3846513" y="2963863"/>
          <p14:tracePt t="28221" x="3883025" y="2936875"/>
          <p14:tracePt t="28229" x="3929063" y="2917825"/>
          <p14:tracePt t="28237" x="3948113" y="2909888"/>
          <p14:tracePt t="28245" x="3992563" y="2873375"/>
          <p14:tracePt t="28254" x="4029075" y="2863850"/>
          <p14:tracePt t="28261" x="4029075" y="2854325"/>
          <p14:tracePt t="28269" x="4065588" y="2827338"/>
          <p14:tracePt t="28277" x="4084638" y="2800350"/>
          <p14:tracePt t="28285" x="4094163" y="2763838"/>
          <p14:tracePt t="28294" x="4111625" y="2717800"/>
          <p14:tracePt t="28302" x="4129088" y="2662238"/>
          <p14:tracePt t="28310" x="4138613" y="2617788"/>
          <p14:tracePt t="28318" x="4148138" y="2562225"/>
          <p14:tracePt t="28327" x="4165600" y="2517775"/>
          <p14:tracePt t="28333" x="4194175" y="2498725"/>
          <p14:tracePt t="28344" x="4194175" y="2471738"/>
          <p14:tracePt t="28349" x="4202113" y="2444750"/>
          <p14:tracePt t="28360" x="4221163" y="2425700"/>
          <p14:tracePt t="28365" x="4221163" y="2416175"/>
          <p14:tracePt t="28462" x="4157663" y="2416175"/>
          <p14:tracePt t="28470" x="4048125" y="2425700"/>
          <p14:tracePt t="28477" x="3956050" y="2425700"/>
          <p14:tracePt t="28486" x="3875088" y="2481263"/>
          <p14:tracePt t="28494" x="3738563" y="2544763"/>
          <p14:tracePt t="28502" x="3646488" y="2554288"/>
          <p14:tracePt t="28510" x="3556000" y="2554288"/>
          <p14:tracePt t="28518" x="3455988" y="2571750"/>
          <p14:tracePt t="28527" x="3382963" y="2571750"/>
          <p14:tracePt t="28534" x="3327400" y="2571750"/>
          <p14:tracePt t="28545" x="3300413" y="2571750"/>
          <p14:tracePt t="28550" x="3208338" y="2554288"/>
          <p14:tracePt t="28561" x="3163888" y="2535238"/>
          <p14:tracePt t="28566" x="3136900" y="2508250"/>
          <p14:tracePt t="28574" x="3108325" y="2489200"/>
          <p14:tracePt t="28583" x="3090863" y="2481263"/>
          <p14:tracePt t="28590" x="3044825" y="2462213"/>
          <p14:tracePt t="28598" x="3027363" y="2444750"/>
          <p14:tracePt t="28605" x="2962275" y="2416175"/>
          <p14:tracePt t="28613" x="2908300" y="2389188"/>
          <p14:tracePt t="28621" x="2808288" y="2379663"/>
          <p14:tracePt t="28629" x="2716213" y="2352675"/>
          <p14:tracePt t="28637" x="2643188" y="2352675"/>
          <p14:tracePt t="28645" x="2543175" y="2325688"/>
          <p14:tracePt t="28653" x="2479675" y="2298700"/>
          <p14:tracePt t="28662" x="2443163" y="2289175"/>
          <p14:tracePt t="28669" x="2397125" y="2262188"/>
          <p14:tracePt t="28677" x="2370138" y="2262188"/>
          <p14:tracePt t="28685" x="2360613" y="2262188"/>
          <p14:tracePt t="28693" x="2352675" y="2252663"/>
          <p14:tracePt t="28814" x="2333625" y="2252663"/>
          <p14:tracePt t="28822" x="2324100" y="2252663"/>
          <p14:tracePt t="28830" x="2306638" y="2252663"/>
          <p14:tracePt t="28838" x="2279650" y="2252663"/>
          <p14:tracePt t="28846" x="2251075" y="2262188"/>
          <p14:tracePt t="28854" x="2214563" y="2279650"/>
          <p14:tracePt t="28862" x="2179638" y="2289175"/>
          <p14:tracePt t="28870" x="2114550" y="2343150"/>
          <p14:tracePt t="28877" x="2070100" y="2352675"/>
          <p14:tracePt t="28897" x="1978025" y="2416175"/>
          <p14:tracePt t="28902" x="1931988" y="2444750"/>
          <p14:tracePt t="28911" x="1887538" y="2462213"/>
          <p14:tracePt t="28918" x="1841500" y="2471738"/>
          <p14:tracePt t="28928" x="1824038" y="2489200"/>
          <p14:tracePt t="28934" x="1768475" y="2508250"/>
          <p14:tracePt t="28945" x="1751013" y="2517775"/>
          <p14:tracePt t="28950" x="1714500" y="2535238"/>
          <p14:tracePt t="28960" x="1685925" y="2544763"/>
          <p14:tracePt t="28965" x="1668463" y="2554288"/>
          <p14:tracePt t="28974" x="1641475" y="2562225"/>
          <p14:tracePt t="28982" x="1622425" y="2562225"/>
          <p14:tracePt t="28990" x="1595438" y="2571750"/>
          <p14:tracePt t="28999" x="1585913" y="2571750"/>
          <p14:tracePt t="29014" x="1576388" y="2571750"/>
          <p14:tracePt t="29029" x="1568450" y="2571750"/>
          <p14:tracePt t="29045" x="1558925" y="2571750"/>
          <p14:tracePt t="29061" x="1558925" y="2562225"/>
          <p14:tracePt t="29078" x="1558925" y="2554288"/>
          <p14:tracePt t="29086" x="1558925" y="2544763"/>
          <p14:tracePt t="29110" x="1558925" y="2535238"/>
          <p14:tracePt t="29118" x="1558925" y="2525713"/>
          <p14:tracePt t="29127" x="1558925" y="2517775"/>
          <p14:tracePt t="29134" x="1558925" y="2508250"/>
          <p14:tracePt t="29145" x="1558925" y="2498725"/>
          <p14:tracePt t="29150" x="1558925" y="2471738"/>
          <p14:tracePt t="29166" x="1558925" y="2462213"/>
          <p14:tracePt t="29174" x="1558925" y="2444750"/>
          <p14:tracePt t="29190" x="1558925" y="2435225"/>
          <p14:tracePt t="29198" x="1558925" y="2425700"/>
          <p14:tracePt t="29206" x="1568450" y="2416175"/>
          <p14:tracePt t="29213" x="1585913" y="2408238"/>
          <p14:tracePt t="29222" x="1595438" y="2408238"/>
          <p14:tracePt t="29230" x="1612900" y="2398713"/>
          <p14:tracePt t="29238" x="1631950" y="2389188"/>
          <p14:tracePt t="29326" x="1658938" y="2389188"/>
          <p14:tracePt t="29333" x="1668463" y="2389188"/>
          <p14:tracePt t="29342" x="1704975" y="2389188"/>
          <p14:tracePt t="29350" x="1714500" y="2389188"/>
          <p14:tracePt t="29360" x="1758950" y="2389188"/>
          <p14:tracePt t="29366" x="1814513" y="2389188"/>
          <p14:tracePt t="29374" x="1887538" y="2389188"/>
          <p14:tracePt t="29382" x="1968500" y="2398713"/>
          <p14:tracePt t="29390" x="2078038" y="2398713"/>
          <p14:tracePt t="29398" x="2151063" y="2398713"/>
          <p14:tracePt t="29406" x="2224088" y="2398713"/>
          <p14:tracePt t="29414" x="2316163" y="2398713"/>
          <p14:tracePt t="29422" x="2370138" y="2398713"/>
          <p14:tracePt t="29429" x="2397125" y="2398713"/>
          <p14:tracePt t="29438" x="2443163" y="2398713"/>
          <p14:tracePt t="29445" x="2479675" y="2398713"/>
          <p14:tracePt t="29454" x="2489200" y="2398713"/>
          <p14:tracePt t="29462" x="2525713" y="2408238"/>
          <p14:tracePt t="29477" x="2533650" y="2408238"/>
          <p14:tracePt t="29550" x="2543175" y="2416175"/>
          <p14:tracePt t="29559" x="2552700" y="2425700"/>
          <p14:tracePt t="29566" x="2562225" y="2444750"/>
          <p14:tracePt t="29574" x="2579688" y="2462213"/>
          <p14:tracePt t="29590" x="2579688" y="2471738"/>
          <p14:tracePt t="29598" x="2579688" y="2489200"/>
          <p14:tracePt t="29606" x="2579688" y="2517775"/>
          <p14:tracePt t="29614" x="2589213" y="2535238"/>
          <p14:tracePt t="29622" x="2598738" y="2589213"/>
          <p14:tracePt t="29631" x="2625725" y="2635250"/>
          <p14:tracePt t="29638" x="2625725" y="2654300"/>
          <p14:tracePt t="29646" x="2625725" y="2708275"/>
          <p14:tracePt t="29653" x="2625725" y="2763838"/>
          <p14:tracePt t="29661" x="2625725" y="2817813"/>
          <p14:tracePt t="29669" x="2625725" y="2873375"/>
          <p14:tracePt t="29677" x="2598738" y="2927350"/>
          <p14:tracePt t="29685" x="2543175" y="3009900"/>
          <p14:tracePt t="29693" x="2506663" y="3073400"/>
          <p14:tracePt t="29701" x="2470150" y="3100388"/>
          <p14:tracePt t="29710" x="2443163" y="3136900"/>
          <p14:tracePt t="29717" x="2433638" y="3146425"/>
          <p14:tracePt t="29814" x="2452688" y="3136900"/>
          <p14:tracePt t="29822" x="2498725" y="3090863"/>
          <p14:tracePt t="29830" x="2516188" y="3073400"/>
          <p14:tracePt t="29837" x="2562225" y="3027363"/>
          <p14:tracePt t="29846" x="2579688" y="3000375"/>
          <p14:tracePt t="29854" x="2616200" y="2963863"/>
          <p14:tracePt t="29862" x="2635250" y="2917825"/>
          <p14:tracePt t="29870" x="2643188" y="2881313"/>
          <p14:tracePt t="29878" x="2652713" y="2844800"/>
          <p14:tracePt t="29896" x="2679700" y="2763838"/>
          <p14:tracePt t="29902" x="2689225" y="2717800"/>
          <p14:tracePt t="29909" x="2716213" y="2662238"/>
          <p14:tracePt t="29916" x="2716213" y="2625725"/>
          <p14:tracePt t="29925" x="2716213" y="2598738"/>
          <p14:tracePt t="29932" x="2716213" y="2571750"/>
          <p14:tracePt t="29941" x="2725738" y="2554288"/>
          <p14:tracePt t="29948" x="2725738" y="2525713"/>
          <p14:tracePt t="29957" x="2725738" y="2517775"/>
          <p14:tracePt t="29964" x="2725738" y="2508250"/>
          <p14:tracePt t="29989" x="2725738" y="2489200"/>
          <p14:tracePt t="30013" x="2725738" y="2481263"/>
          <p14:tracePt t="30022" x="2725738" y="2471738"/>
          <p14:tracePt t="30038" x="2725738" y="2452688"/>
          <p14:tracePt t="30045" x="2725738" y="2444750"/>
          <p14:tracePt t="30054" x="2725738" y="2425700"/>
          <p14:tracePt t="30062" x="2725738" y="2408238"/>
          <p14:tracePt t="30070" x="2725738" y="2389188"/>
          <p14:tracePt t="30078" x="2725738" y="2379663"/>
          <p14:tracePt t="30086" x="2725738" y="2371725"/>
          <p14:tracePt t="30094" x="2725738" y="2362200"/>
          <p14:tracePt t="30102" x="2725738" y="2352675"/>
          <p14:tracePt t="30111" x="2725738" y="2343150"/>
          <p14:tracePt t="30127" x="2725738" y="2325688"/>
          <p14:tracePt t="30159" x="2725738" y="2316163"/>
          <p14:tracePt t="30222" x="2725738" y="2306638"/>
          <p14:tracePt t="30238" x="2716213" y="2298700"/>
          <p14:tracePt t="30262" x="2708275" y="2289175"/>
          <p14:tracePt t="30270" x="2698750" y="2279650"/>
          <p14:tracePt t="30286" x="2689225" y="2279650"/>
          <p14:tracePt t="30294" x="2689225" y="2270125"/>
          <p14:tracePt t="30382" x="2716213" y="2270125"/>
          <p14:tracePt t="30388" x="2771775" y="2279650"/>
          <p14:tracePt t="30396" x="2817813" y="2298700"/>
          <p14:tracePt t="30404" x="2881313" y="2306638"/>
          <p14:tracePt t="30413" x="2925763" y="2335213"/>
          <p14:tracePt t="30421" x="2971800" y="2352675"/>
          <p14:tracePt t="30429" x="2998788" y="2362200"/>
          <p14:tracePt t="30437" x="3044825" y="2389188"/>
          <p14:tracePt t="30446" x="3054350" y="2398713"/>
          <p14:tracePt t="30453" x="3071813" y="2408238"/>
          <p14:tracePt t="30462" x="3090863" y="2416175"/>
          <p14:tracePt t="30470" x="3117850" y="2425700"/>
          <p14:tracePt t="30477" x="3127375" y="2435225"/>
          <p14:tracePt t="30485" x="3144838" y="2435225"/>
          <p14:tracePt t="30494" x="3154363" y="2444750"/>
          <p14:tracePt t="30501" x="3171825" y="2444750"/>
          <p14:tracePt t="30510" x="3208338" y="2452688"/>
          <p14:tracePt t="30517" x="3236913" y="2489200"/>
          <p14:tracePt t="30527" x="3254375" y="2498725"/>
          <p14:tracePt t="30533" x="3290888" y="2508250"/>
          <p14:tracePt t="30544" x="3309938" y="2517775"/>
          <p14:tracePt t="30550" x="3309938" y="2525713"/>
          <p14:tracePt t="30701" x="3244850" y="2544763"/>
          <p14:tracePt t="30709" x="3171825" y="2562225"/>
          <p14:tracePt t="30717" x="3090863" y="2598738"/>
          <p14:tracePt t="30725" x="2962275" y="2644775"/>
          <p14:tracePt t="30733" x="2862263" y="2690813"/>
          <p14:tracePt t="30742" x="2725738" y="2727325"/>
          <p14:tracePt t="30749" x="2579688" y="2771775"/>
          <p14:tracePt t="30759" x="2470150" y="2808288"/>
          <p14:tracePt t="30765" x="2389188" y="2827338"/>
          <p14:tracePt t="30773" x="2306638" y="2844800"/>
          <p14:tracePt t="30781" x="2251075" y="2873375"/>
          <p14:tracePt t="30789" x="2233613" y="2873375"/>
          <p14:tracePt t="30797" x="2214563" y="2881313"/>
          <p14:tracePt t="30958" x="2243138" y="2863850"/>
          <p14:tracePt t="30965" x="2279650" y="2854325"/>
          <p14:tracePt t="30974" x="2316163" y="2817813"/>
          <p14:tracePt t="30982" x="2343150" y="2800350"/>
          <p14:tracePt t="30990" x="2370138" y="2763838"/>
          <p14:tracePt t="30998" x="2425700" y="2727325"/>
          <p14:tracePt t="31006" x="2470150" y="2681288"/>
          <p14:tracePt t="31014" x="2516188" y="2644775"/>
          <p14:tracePt t="31022" x="2570163" y="2598738"/>
          <p14:tracePt t="31031" x="2616200" y="2562225"/>
          <p14:tracePt t="31038" x="2643188" y="2525713"/>
          <p14:tracePt t="31047" x="2725738" y="2489200"/>
          <p14:tracePt t="31054" x="2771775" y="2452688"/>
          <p14:tracePt t="31062" x="2825750" y="2408238"/>
          <p14:tracePt t="31070" x="2871788" y="2352675"/>
          <p14:tracePt t="31077" x="2925763" y="2306638"/>
          <p14:tracePt t="31086" x="2971800" y="2270125"/>
          <p14:tracePt t="31094" x="3017838" y="2216150"/>
          <p14:tracePt t="31102" x="3054350" y="2189163"/>
          <p14:tracePt t="31111" x="3081338" y="2152650"/>
          <p14:tracePt t="31118" x="3090863" y="2152650"/>
          <p14:tracePt t="31127" x="3100388" y="2133600"/>
          <p14:tracePt t="31134" x="3108325" y="2125663"/>
          <p14:tracePt t="31144" x="3117850" y="2116138"/>
          <p14:tracePt t="31214" x="3127375" y="2106613"/>
          <p14:tracePt t="31230" x="3127375" y="2097088"/>
          <p14:tracePt t="31238" x="3136900" y="2089150"/>
          <p14:tracePt t="31254" x="3154363" y="2079625"/>
          <p14:tracePt t="31286" x="3163888" y="2070100"/>
          <p14:tracePt t="31293" x="3171825" y="2060575"/>
          <p14:tracePt t="31302" x="3181350" y="2052638"/>
          <p14:tracePt t="31318" x="3190875" y="2043113"/>
          <p14:tracePt t="31327" x="3200400" y="2033588"/>
          <p14:tracePt t="31518" x="3200400" y="2043113"/>
          <p14:tracePt t="31525" x="3217863" y="2097088"/>
          <p14:tracePt t="31534" x="3217863" y="2160588"/>
          <p14:tracePt t="31542" x="3217863" y="2233613"/>
          <p14:tracePt t="31548" x="3217863" y="2289175"/>
          <p14:tracePt t="31558" x="3217863" y="2362200"/>
          <p14:tracePt t="31564" x="3217863" y="2416175"/>
          <p14:tracePt t="31572" x="3217863" y="2471738"/>
          <p14:tracePt t="31580" x="3217863" y="2517775"/>
          <p14:tracePt t="31589" x="3217863" y="2554288"/>
          <p14:tracePt t="31597" x="3217863" y="2571750"/>
          <p14:tracePt t="31605" x="3217863" y="2589213"/>
          <p14:tracePt t="31613" x="3217863" y="2598738"/>
          <p14:tracePt t="31621" x="3217863" y="2608263"/>
          <p14:tracePt t="31637" x="3217863" y="2617788"/>
          <p14:tracePt t="31670" x="3217863" y="2635250"/>
          <p14:tracePt t="31678" x="3217863" y="2644775"/>
          <p14:tracePt t="31686" x="3217863" y="2690813"/>
          <p14:tracePt t="31695" x="3217863" y="2698750"/>
          <p14:tracePt t="31702" x="3208338" y="2727325"/>
          <p14:tracePt t="31711" x="3208338" y="2744788"/>
          <p14:tracePt t="31718" x="3200400" y="2771775"/>
          <p14:tracePt t="31728" x="3200400" y="2781300"/>
          <p14:tracePt t="31734" x="3190875" y="2790825"/>
          <p14:tracePt t="31744" x="3190875" y="2800350"/>
          <p14:tracePt t="31750" x="3190875" y="2808288"/>
          <p14:tracePt t="31838" x="3181350" y="2817813"/>
          <p14:tracePt t="31854" x="3163888" y="2808288"/>
          <p14:tracePt t="31862" x="3154363" y="2781300"/>
          <p14:tracePt t="31870" x="3136900" y="2735263"/>
          <p14:tracePt t="31877" x="3100388" y="2708275"/>
          <p14:tracePt t="31895" x="3063875" y="2681288"/>
          <p14:tracePt t="31902" x="3044825" y="2654300"/>
          <p14:tracePt t="31918" x="3027363" y="2625725"/>
          <p14:tracePt t="31974" x="3017838" y="2625725"/>
          <p14:tracePt t="31982" x="3017838" y="2654300"/>
          <p14:tracePt t="31990" x="3017838" y="2708275"/>
          <p14:tracePt t="31998" x="3017838" y="2781300"/>
          <p14:tracePt t="32006" x="3017838" y="2873375"/>
          <p14:tracePt t="32014" x="3017838" y="3000375"/>
          <p14:tracePt t="32022" x="3027363" y="3146425"/>
          <p14:tracePt t="32029" x="3035300" y="3309938"/>
          <p14:tracePt t="32038" x="3054350" y="3482975"/>
          <p14:tracePt t="32047" x="3081338" y="3684588"/>
          <p14:tracePt t="32053" x="3081338" y="3948113"/>
          <p14:tracePt t="32062" x="3081338" y="4149725"/>
          <p14:tracePt t="32069" x="3081338" y="4340225"/>
          <p14:tracePt t="32077" x="3081338" y="4541838"/>
          <p14:tracePt t="32085" x="3044825" y="4705350"/>
          <p14:tracePt t="32093" x="3017838" y="4860925"/>
          <p14:tracePt t="32101" x="3008313" y="4987925"/>
          <p14:tracePt t="32109" x="2990850" y="5080000"/>
          <p14:tracePt t="32117" x="2962275" y="5197475"/>
          <p14:tracePt t="32125" x="2935288" y="5253038"/>
          <p14:tracePt t="32133" x="2925763" y="5280025"/>
          <p14:tracePt t="32142" x="2925763" y="5307013"/>
          <p14:tracePt t="32149" x="2917825" y="5316538"/>
          <p14:tracePt t="32214" x="2908300" y="5326063"/>
          <p14:tracePt t="32222" x="2908300" y="5335588"/>
          <p14:tracePt t="32230" x="2898775" y="5343525"/>
          <p14:tracePt t="32238" x="2889250" y="5353050"/>
          <p14:tracePt t="32247" x="2881313" y="5362575"/>
          <p14:tracePt t="32254" x="2862263" y="5372100"/>
          <p14:tracePt t="32261" x="2835275" y="5399088"/>
          <p14:tracePt t="32270" x="2771775" y="5435600"/>
          <p14:tracePt t="32277" x="2735263" y="5472113"/>
          <p14:tracePt t="32286" x="2652713" y="5526088"/>
          <p14:tracePt t="32293" x="2589213" y="5581650"/>
          <p14:tracePt t="32302" x="2562225" y="5599113"/>
          <p14:tracePt t="32310" x="2525713" y="5626100"/>
          <p14:tracePt t="32318" x="2516188" y="5635625"/>
          <p14:tracePt t="32390" x="2506663" y="5626100"/>
          <p14:tracePt t="32397" x="2525713" y="5572125"/>
          <p14:tracePt t="32406" x="2533650" y="5489575"/>
          <p14:tracePt t="32414" x="2579688" y="5426075"/>
          <p14:tracePt t="32422" x="2579688" y="5372100"/>
          <p14:tracePt t="32429" x="2589213" y="5316538"/>
          <p14:tracePt t="32438" x="2589213" y="5270500"/>
          <p14:tracePt t="32446" x="2589213" y="5216525"/>
          <p14:tracePt t="32454" x="2589213" y="5180013"/>
          <p14:tracePt t="32461" x="2598738" y="5126038"/>
          <p14:tracePt t="32470" x="2606675" y="5089525"/>
          <p14:tracePt t="32477" x="2616200" y="5060950"/>
          <p14:tracePt t="32486" x="2616200" y="5024438"/>
          <p14:tracePt t="32494" x="2625725" y="5016500"/>
          <p14:tracePt t="32502" x="2625725" y="4987925"/>
          <p14:tracePt t="32511" x="2625725" y="4970463"/>
          <p14:tracePt t="32518" x="2625725" y="4943475"/>
          <p14:tracePt t="32527" x="2635250" y="4924425"/>
          <p14:tracePt t="32534" x="2643188" y="4887913"/>
          <p14:tracePt t="32545" x="2652713" y="4878388"/>
          <p14:tracePt t="32550" x="2662238" y="4878388"/>
          <p14:tracePt t="32561" x="2662238" y="4870450"/>
          <p14:tracePt t="32576" x="2671763" y="4860925"/>
          <p14:tracePt t="32590" x="2671763" y="4851400"/>
          <p14:tracePt t="32654" x="2679700" y="4841875"/>
          <p14:tracePt t="32670" x="2708275" y="4841875"/>
          <p14:tracePt t="32678" x="2762250" y="4860925"/>
          <p14:tracePt t="32686" x="2825750" y="4897438"/>
          <p14:tracePt t="32694" x="2908300" y="4933950"/>
          <p14:tracePt t="32702" x="2981325" y="4960938"/>
          <p14:tracePt t="32710" x="3081338" y="4979988"/>
          <p14:tracePt t="32718" x="3127375" y="4997450"/>
          <p14:tracePt t="32727" x="3154363" y="4997450"/>
          <p14:tracePt t="32734" x="3171825" y="5016500"/>
          <p14:tracePt t="32790" x="3181350" y="5024438"/>
          <p14:tracePt t="32798" x="3190875" y="5033963"/>
          <p14:tracePt t="32806" x="3190875" y="5043488"/>
          <p14:tracePt t="32813" x="3154363" y="5070475"/>
          <p14:tracePt t="32822" x="3136900" y="5080000"/>
          <p14:tracePt t="32830" x="3090863" y="5089525"/>
          <p14:tracePt t="32838" x="3063875" y="5116513"/>
          <p14:tracePt t="32847" x="3044825" y="5126038"/>
          <p14:tracePt t="32853" x="3008313" y="5133975"/>
          <p14:tracePt t="32862" x="2990850" y="5143500"/>
          <p14:tracePt t="32877" x="2971800" y="5160963"/>
          <p14:tracePt t="32982" x="3017838" y="5106988"/>
          <p14:tracePt t="32990" x="3035300" y="5089525"/>
          <p14:tracePt t="32997" x="3108325" y="5016500"/>
          <p14:tracePt t="33006" x="3200400" y="4924425"/>
          <p14:tracePt t="33013" x="3281363" y="4860925"/>
          <p14:tracePt t="33022" x="3346450" y="4805363"/>
          <p14:tracePt t="33031" x="3373438" y="4778375"/>
          <p14:tracePt t="33038" x="3409950" y="4741863"/>
          <p14:tracePt t="33046" x="3436938" y="4714875"/>
          <p14:tracePt t="33054" x="3446463" y="4697413"/>
          <p14:tracePt t="33061" x="3455988" y="4687888"/>
          <p14:tracePt t="33198" x="3455988" y="4732338"/>
          <p14:tracePt t="33206" x="3455988" y="4768850"/>
          <p14:tracePt t="33214" x="3455988" y="4841875"/>
          <p14:tracePt t="33222" x="3455988" y="4897438"/>
          <p14:tracePt t="33230" x="3455988" y="4951413"/>
          <p14:tracePt t="33238" x="3455988" y="5016500"/>
          <p14:tracePt t="33245" x="3455988" y="5053013"/>
          <p14:tracePt t="33254" x="3455988" y="5080000"/>
          <p14:tracePt t="33261" x="3455988" y="5126038"/>
          <p14:tracePt t="33270" x="3455988" y="5160963"/>
          <p14:tracePt t="33278" x="3455988" y="5180013"/>
          <p14:tracePt t="33286" x="3455988" y="5197475"/>
          <p14:tracePt t="33294" x="3455988" y="5207000"/>
          <p14:tracePt t="33382" x="3455988" y="5216525"/>
          <p14:tracePt t="33406" x="3446463" y="5207000"/>
          <p14:tracePt t="33413" x="3446463" y="5197475"/>
          <p14:tracePt t="33422" x="3446463" y="5160963"/>
          <p14:tracePt t="33430" x="3427413" y="5106988"/>
          <p14:tracePt t="33438" x="3427413" y="5053013"/>
          <p14:tracePt t="33446" x="3427413" y="4997450"/>
          <p14:tracePt t="33454" x="3427413" y="4897438"/>
          <p14:tracePt t="33462" x="3446463" y="4805363"/>
          <p14:tracePt t="33470" x="3509963" y="4705350"/>
          <p14:tracePt t="33477" x="3592513" y="4587875"/>
          <p14:tracePt t="33486" x="3683000" y="4432300"/>
          <p14:tracePt t="33494" x="3756025" y="4349750"/>
          <p14:tracePt t="33502" x="3846513" y="4213225"/>
          <p14:tracePt t="33510" x="3902075" y="4130675"/>
          <p14:tracePt t="33518" x="3975100" y="4049713"/>
          <p14:tracePt t="33527" x="4029075" y="3967163"/>
          <p14:tracePt t="33534" x="4048125" y="3940175"/>
          <p14:tracePt t="33544" x="4065588" y="3903663"/>
          <p14:tracePt t="33550" x="4075113" y="3894138"/>
          <p14:tracePt t="33566" x="4084638" y="3894138"/>
          <p14:tracePt t="33750" x="4084638" y="3884613"/>
          <p14:tracePt t="33757" x="4084638" y="3867150"/>
          <p14:tracePt t="33772" x="4084638" y="3857625"/>
          <p14:tracePt t="33781" x="4084638" y="3848100"/>
          <p14:tracePt t="33789" x="4084638" y="3830638"/>
          <p14:tracePt t="33805" x="4084638" y="3821113"/>
          <p14:tracePt t="33813" x="4084638" y="3811588"/>
          <p14:tracePt t="33821" x="4084638" y="3803650"/>
          <p14:tracePt t="33829" x="4084638" y="3784600"/>
          <p14:tracePt t="33837" x="4084638" y="3775075"/>
          <p14:tracePt t="33845" x="4084638" y="3767138"/>
          <p14:tracePt t="33861" x="4094163" y="3748088"/>
          <p14:tracePt t="33869" x="4094163" y="3738563"/>
          <p14:tracePt t="33878" x="4094163" y="3730625"/>
          <p14:tracePt t="33885" x="4094163" y="3721100"/>
          <p14:tracePt t="33896" x="4111625" y="3694113"/>
          <p14:tracePt t="33901" x="4111625" y="3684588"/>
          <p14:tracePt t="33917" x="4111625" y="3657600"/>
          <p14:tracePt t="33933" x="4111625" y="3648075"/>
          <p14:tracePt t="33958" x="4111625" y="3638550"/>
          <p14:tracePt t="33965" x="4111625" y="3611563"/>
          <p14:tracePt t="34126" x="4111625" y="3602038"/>
          <p14:tracePt t="34132" x="4111625" y="3592513"/>
          <p14:tracePt t="34141" x="4111625" y="3575050"/>
          <p14:tracePt t="34148" x="4111625" y="3565525"/>
          <p14:tracePt t="34158" x="4111625" y="3556000"/>
          <p14:tracePt t="34406" x="4165600" y="3556000"/>
          <p14:tracePt t="34412" x="4257675" y="3556000"/>
          <p14:tracePt t="34420" x="4348163" y="3556000"/>
          <p14:tracePt t="34428" x="4513263" y="3556000"/>
          <p14:tracePt t="34437" x="4676775" y="3538538"/>
          <p14:tracePt t="34445" x="4876800" y="3538538"/>
          <p14:tracePt t="34453" x="5105400" y="3502025"/>
          <p14:tracePt t="34462" x="5287963" y="3502025"/>
          <p14:tracePt t="34470" x="5434013" y="3492500"/>
          <p14:tracePt t="34478" x="5561013" y="3475038"/>
          <p14:tracePt t="34485" x="5634038" y="3465513"/>
          <p14:tracePt t="34493" x="5697538" y="3465513"/>
          <p14:tracePt t="34502" x="5716588" y="3446463"/>
          <p14:tracePt t="34726" x="5643563" y="3465513"/>
          <p14:tracePt t="34733" x="5487988" y="3538538"/>
          <p14:tracePt t="34743" x="5324475" y="3621088"/>
          <p14:tracePt t="34748" x="5151438" y="3675063"/>
          <p14:tracePt t="34758" x="5005388" y="3721100"/>
          <p14:tracePt t="34764" x="4849813" y="3757613"/>
          <p14:tracePt t="34773" x="4703763" y="3767138"/>
          <p14:tracePt t="34780" x="4594225" y="3794125"/>
          <p14:tracePt t="34788" x="4513263" y="3811588"/>
          <p14:tracePt t="34797" x="4457700" y="3811588"/>
          <p14:tracePt t="34805" x="4430713" y="3811588"/>
          <p14:tracePt t="34813" x="4421188" y="3811588"/>
          <p14:tracePt t="34830" x="4413250" y="3811588"/>
          <p14:tracePt t="34845" x="4384675" y="3811588"/>
          <p14:tracePt t="34861" x="4376738" y="3803650"/>
          <p14:tracePt t="34870" x="4367213" y="3757613"/>
          <p14:tracePt t="34879" x="4357688" y="3711575"/>
          <p14:tracePt t="34886" x="4357688" y="3684588"/>
          <p14:tracePt t="34894" x="4321175" y="3602038"/>
          <p14:tracePt t="34912" x="4267200" y="3548063"/>
          <p14:tracePt t="34918" x="4257675" y="3519488"/>
          <p14:tracePt t="34927" x="4248150" y="3475038"/>
          <p14:tracePt t="34934" x="4238625" y="3429000"/>
          <p14:tracePt t="34943" x="4238625" y="3392488"/>
          <p14:tracePt t="34950" x="4238625" y="3375025"/>
          <p14:tracePt t="34962" x="4238625" y="3346450"/>
          <p14:tracePt t="34965" x="4238625" y="3328988"/>
          <p14:tracePt t="34976" x="4238625" y="3302000"/>
          <p14:tracePt t="34982" x="4275138" y="3265488"/>
          <p14:tracePt t="34990" x="4303713" y="3255963"/>
          <p14:tracePt t="34998" x="4340225" y="3219450"/>
          <p14:tracePt t="35006" x="4367213" y="3200400"/>
          <p14:tracePt t="35013" x="4430713" y="3163888"/>
          <p14:tracePt t="35022" x="4467225" y="3155950"/>
          <p14:tracePt t="35029" x="4494213" y="3146425"/>
          <p14:tracePt t="35038" x="4557713" y="3109913"/>
          <p14:tracePt t="35047" x="4630738" y="3100388"/>
          <p14:tracePt t="35054" x="4713288" y="3054350"/>
          <p14:tracePt t="35062" x="4795838" y="3046413"/>
          <p14:tracePt t="35070" x="4868863" y="3036888"/>
          <p14:tracePt t="35077" x="4941888" y="3017838"/>
          <p14:tracePt t="35086" x="5095875" y="2990850"/>
          <p14:tracePt t="35094" x="5168900" y="2990850"/>
          <p14:tracePt t="35102" x="5260975" y="2990850"/>
          <p14:tracePt t="35111" x="5334000" y="2990850"/>
          <p14:tracePt t="35118" x="5387975" y="2990850"/>
          <p14:tracePt t="35127" x="5434013" y="2990850"/>
          <p14:tracePt t="35134" x="5451475" y="2990850"/>
          <p14:tracePt t="35144" x="5487988" y="3000375"/>
          <p14:tracePt t="35150" x="5524500" y="3036888"/>
          <p14:tracePt t="35160" x="5543550" y="3054350"/>
          <p14:tracePt t="35166" x="5551488" y="3100388"/>
          <p14:tracePt t="35176" x="5570538" y="3155950"/>
          <p14:tracePt t="35182" x="5570538" y="3182938"/>
          <p14:tracePt t="35190" x="5570538" y="3228975"/>
          <p14:tracePt t="35197" x="5570538" y="3265488"/>
          <p14:tracePt t="35206" x="5570538" y="3309938"/>
          <p14:tracePt t="35214" x="5570538" y="3346450"/>
          <p14:tracePt t="35222" x="5570538" y="3365500"/>
          <p14:tracePt t="35230" x="5570538" y="3392488"/>
          <p14:tracePt t="35238" x="5570538" y="3438525"/>
          <p14:tracePt t="35246" x="5570538" y="3455988"/>
          <p14:tracePt t="35254" x="5561013" y="3482975"/>
          <p14:tracePt t="35262" x="5551488" y="3511550"/>
          <p14:tracePt t="35270" x="5534025" y="3548063"/>
          <p14:tracePt t="35279" x="5514975" y="3565525"/>
          <p14:tracePt t="35286" x="5497513" y="3592513"/>
          <p14:tracePt t="35293" x="5487988" y="3602038"/>
          <p14:tracePt t="35301" x="5451475" y="3629025"/>
          <p14:tracePt t="35309" x="5414963" y="3675063"/>
          <p14:tracePt t="35317" x="5368925" y="3702050"/>
          <p14:tracePt t="35325" x="5314950" y="3738563"/>
          <p14:tracePt t="35333" x="5251450" y="3803650"/>
          <p14:tracePt t="35342" x="5205413" y="3840163"/>
          <p14:tracePt t="35349" x="5141913" y="3875088"/>
          <p14:tracePt t="35359" x="5105400" y="3911600"/>
          <p14:tracePt t="35365" x="5059363" y="3948113"/>
          <p14:tracePt t="35375" x="5014913" y="3967163"/>
          <p14:tracePt t="35381" x="5005388" y="3976688"/>
          <p14:tracePt t="35389" x="4995863" y="3976688"/>
          <p14:tracePt t="35397" x="4986338" y="3976688"/>
          <p14:tracePt t="35766" x="4978400" y="3976688"/>
          <p14:tracePt t="35774" x="4978400" y="3967163"/>
          <p14:tracePt t="35780" x="4978400" y="3957638"/>
          <p14:tracePt t="35788" x="4978400" y="3948113"/>
          <p14:tracePt t="35796" x="4978400" y="3930650"/>
          <p14:tracePt t="35804" x="4978400" y="3921125"/>
          <p14:tracePt t="35812" x="4978400" y="3911600"/>
          <p14:tracePt t="35886" x="4978400" y="3903663"/>
          <p14:tracePt t="35893" x="4978400" y="3875088"/>
          <p14:tracePt t="35900" x="4978400" y="3867150"/>
          <p14:tracePt t="35908" x="4968875" y="3830638"/>
          <p14:tracePt t="35916" x="4959350" y="3821113"/>
          <p14:tracePt t="35925" x="4949825" y="3821113"/>
          <p14:tracePt t="35990" x="4941888" y="3811588"/>
          <p14:tracePt t="35998" x="4932363" y="3803650"/>
          <p14:tracePt t="36006" x="4913313" y="3784600"/>
          <p14:tracePt t="36014" x="4895850" y="3767138"/>
          <p14:tracePt t="36022" x="4868863" y="3730625"/>
          <p14:tracePt t="36030" x="4832350" y="3665538"/>
          <p14:tracePt t="36039" x="4813300" y="3611563"/>
          <p14:tracePt t="36044" x="4759325" y="3492500"/>
          <p14:tracePt t="36052" x="4730750" y="3411538"/>
          <p14:tracePt t="36060" x="4676775" y="3328988"/>
          <p14:tracePt t="36068" x="4622800" y="3219450"/>
          <p14:tracePt t="36076" x="4567238" y="3136900"/>
          <p14:tracePt t="36084" x="4521200" y="3073400"/>
          <p14:tracePt t="36092" x="4484688" y="3009900"/>
          <p14:tracePt t="36101" x="4430713" y="2927350"/>
          <p14:tracePt t="36110" x="4394200" y="2873375"/>
          <p14:tracePt t="36117" x="4376738" y="2844800"/>
          <p14:tracePt t="36125" x="4340225" y="2800350"/>
          <p14:tracePt t="36133" x="4321175" y="2781300"/>
          <p14:tracePt t="36142" x="4311650" y="2771775"/>
          <p14:tracePt t="36149" x="4311650" y="2763838"/>
          <p14:tracePt t="36160" x="4311650" y="2754313"/>
          <p14:tracePt t="36262" x="4311650" y="2744788"/>
          <p14:tracePt t="36270" x="4311650" y="2727325"/>
          <p14:tracePt t="36286" x="4284663" y="2698750"/>
          <p14:tracePt t="36294" x="4257675" y="2671763"/>
          <p14:tracePt t="36302" x="4238625" y="2662238"/>
          <p14:tracePt t="36311" x="4194175" y="2625725"/>
          <p14:tracePt t="36318" x="4165600" y="2608263"/>
          <p14:tracePt t="36327" x="4121150" y="2598738"/>
          <p14:tracePt t="36334" x="4075113" y="2562225"/>
          <p14:tracePt t="36344" x="3992563" y="2525713"/>
          <p14:tracePt t="36350" x="3948113" y="2489200"/>
          <p14:tracePt t="36361" x="3902075" y="2471738"/>
          <p14:tracePt t="36366" x="3856038" y="2444750"/>
          <p14:tracePt t="36377" x="3792538" y="2416175"/>
          <p14:tracePt t="36381" x="3729038" y="2389188"/>
          <p14:tracePt t="36390" x="3702050" y="2389188"/>
          <p14:tracePt t="36397" x="3683000" y="2379663"/>
          <p14:tracePt t="36405" x="3656013" y="2371725"/>
          <p14:tracePt t="36413" x="3636963" y="2371725"/>
          <p14:tracePt t="36421" x="3609975" y="2371725"/>
          <p14:tracePt t="36428" x="3592513" y="2362200"/>
          <p14:tracePt t="36445" x="3573463" y="2362200"/>
          <p14:tracePt t="36452" x="3556000" y="2362200"/>
          <p14:tracePt t="36460" x="3536950" y="2352675"/>
          <p14:tracePt t="36468" x="3527425" y="2343150"/>
          <p14:tracePt t="36484" x="3509963" y="2335213"/>
          <p14:tracePt t="36493" x="3500438" y="2325688"/>
          <p14:tracePt t="36501" x="3482975" y="2316163"/>
          <p14:tracePt t="36509" x="3463925" y="2306638"/>
          <p14:tracePt t="36517" x="3455988" y="2306638"/>
          <p14:tracePt t="36526" x="3455988" y="2298700"/>
          <p14:tracePt t="36534" x="3446463" y="2289175"/>
          <p14:tracePt t="36543" x="3436938" y="2279650"/>
          <p14:tracePt t="36561" x="3436938" y="2270125"/>
          <p14:tracePt t="36576" x="3436938" y="2262188"/>
          <p14:tracePt t="36590" x="3436938" y="2243138"/>
          <p14:tracePt t="36606" x="3436938" y="2225675"/>
          <p14:tracePt t="36613" x="3446463" y="2225675"/>
          <p14:tracePt t="36621" x="3463925" y="2216150"/>
          <p14:tracePt t="36629" x="3463925" y="2206625"/>
          <p14:tracePt t="36636" x="3473450" y="2197100"/>
          <p14:tracePt t="36644" x="3509963" y="2179638"/>
          <p14:tracePt t="36652" x="3519488" y="2170113"/>
          <p14:tracePt t="36660" x="3527425" y="2170113"/>
          <p14:tracePt t="36668" x="3546475" y="2160588"/>
          <p14:tracePt t="36676" x="3556000" y="2152650"/>
          <p14:tracePt t="36684" x="3573463" y="2152650"/>
          <p14:tracePt t="36693" x="3582988" y="2143125"/>
          <p14:tracePt t="36701" x="3582988" y="2133600"/>
          <p14:tracePt t="36718" x="3592513" y="2133600"/>
          <p14:tracePt t="36734" x="3600450" y="2133600"/>
          <p14:tracePt t="36744" x="3629025" y="2133600"/>
          <p14:tracePt t="36750" x="3656013" y="2133600"/>
          <p14:tracePt t="36761" x="3683000" y="2133600"/>
          <p14:tracePt t="36766" x="3702050" y="2133600"/>
          <p14:tracePt t="36778" x="3738563" y="2133600"/>
          <p14:tracePt t="36782" x="3756025" y="2133600"/>
          <p14:tracePt t="36793" x="3775075" y="2133600"/>
          <p14:tracePt t="36806" x="3792538" y="2143125"/>
          <p14:tracePt t="36926" x="3792538" y="2133600"/>
          <p14:tracePt t="36942" x="3792538" y="2125663"/>
          <p14:tracePt t="36997" x="3783013" y="2125663"/>
          <p14:tracePt t="37005" x="3775075" y="2125663"/>
          <p14:tracePt t="37014" x="3756025" y="2133600"/>
          <p14:tracePt t="37022" x="3738563" y="2133600"/>
          <p14:tracePt t="37029" x="3692525" y="2133600"/>
          <p14:tracePt t="37037" x="3683000" y="2133600"/>
          <p14:tracePt t="37045" x="3646488" y="2133600"/>
          <p14:tracePt t="37054" x="3609975" y="2133600"/>
          <p14:tracePt t="37061" x="3582988" y="2133600"/>
          <p14:tracePt t="37070" x="3546475" y="2133600"/>
          <p14:tracePt t="37077" x="3509963" y="2133600"/>
          <p14:tracePt t="37085" x="3490913" y="2143125"/>
          <p14:tracePt t="37093" x="3463925" y="2143125"/>
          <p14:tracePt t="37102" x="3446463" y="2143125"/>
          <p14:tracePt t="37110" x="3427413" y="2152650"/>
          <p14:tracePt t="37118" x="3419475" y="2152650"/>
          <p14:tracePt t="37133" x="3409950" y="2152650"/>
          <p14:tracePt t="37161" x="3400425" y="2160588"/>
          <p14:tracePt t="37174" x="3400425" y="2170113"/>
          <p14:tracePt t="37181" x="3400425" y="2179638"/>
          <p14:tracePt t="37206" x="3400425" y="2189163"/>
          <p14:tracePt t="37222" x="3400425" y="2216150"/>
          <p14:tracePt t="37229" x="3419475" y="2216150"/>
          <p14:tracePt t="37237" x="3463925" y="2216150"/>
          <p14:tracePt t="37245" x="3500438" y="2216150"/>
          <p14:tracePt t="37254" x="3546475" y="2216150"/>
          <p14:tracePt t="37261" x="3573463" y="2216150"/>
          <p14:tracePt t="37270" x="3600450" y="2216150"/>
          <p14:tracePt t="37277" x="3609975" y="2216150"/>
          <p14:tracePt t="37286" x="3636963" y="2216150"/>
          <p14:tracePt t="37293" x="3646488" y="2206625"/>
          <p14:tracePt t="37302" x="3646488" y="2197100"/>
          <p14:tracePt t="37342" x="3656013" y="2189163"/>
          <p14:tracePt t="37550" x="3656013" y="2206625"/>
          <p14:tracePt t="37559" x="3656013" y="2243138"/>
          <p14:tracePt t="37564" x="3656013" y="2298700"/>
          <p14:tracePt t="37573" x="3656013" y="2343150"/>
          <p14:tracePt t="37580" x="3656013" y="2398713"/>
          <p14:tracePt t="37588" x="3656013" y="2471738"/>
          <p14:tracePt t="37596" x="3656013" y="2508250"/>
          <p14:tracePt t="37605" x="3629025" y="2581275"/>
          <p14:tracePt t="37613" x="3609975" y="2625725"/>
          <p14:tracePt t="37621" x="3573463" y="2681288"/>
          <p14:tracePt t="37629" x="3519488" y="2763838"/>
          <p14:tracePt t="37636" x="3482975" y="2808288"/>
          <p14:tracePt t="37644" x="3419475" y="2873375"/>
          <p14:tracePt t="37652" x="3346450" y="2946400"/>
          <p14:tracePt t="37661" x="3263900" y="2982913"/>
          <p14:tracePt t="37669" x="3154363" y="3054350"/>
          <p14:tracePt t="37677" x="3090863" y="3090863"/>
          <p14:tracePt t="37685" x="2971800" y="3119438"/>
          <p14:tracePt t="37693" x="2889250" y="3163888"/>
          <p14:tracePt t="37702" x="2852738" y="3173413"/>
          <p14:tracePt t="37710" x="2771775" y="3182938"/>
          <p14:tracePt t="37718" x="2679700" y="3228975"/>
          <p14:tracePt t="37726" x="2635250" y="3228975"/>
          <p14:tracePt t="37734" x="2552700" y="3236913"/>
          <p14:tracePt t="37743" x="2462213" y="3236913"/>
          <p14:tracePt t="37750" x="2379663" y="3255963"/>
          <p14:tracePt t="37762" x="2324100" y="3255963"/>
          <p14:tracePt t="37765" x="2251075" y="3255963"/>
          <p14:tracePt t="37776" x="2206625" y="3255963"/>
          <p14:tracePt t="37782" x="2170113" y="3246438"/>
          <p14:tracePt t="37790" x="2133600" y="3228975"/>
          <p14:tracePt t="37798" x="2106613" y="3200400"/>
          <p14:tracePt t="37806" x="2070100" y="3155950"/>
          <p14:tracePt t="37813" x="2060575" y="3090863"/>
          <p14:tracePt t="37822" x="2060575" y="3000375"/>
          <p14:tracePt t="37830" x="2060575" y="2927350"/>
          <p14:tracePt t="37838" x="2060575" y="2854325"/>
          <p14:tracePt t="37845" x="2060575" y="2800350"/>
          <p14:tracePt t="37854" x="2087563" y="2735263"/>
          <p14:tracePt t="37861" x="2124075" y="2671763"/>
          <p14:tracePt t="37870" x="2143125" y="2644775"/>
          <p14:tracePt t="37879" x="2179638" y="2598738"/>
          <p14:tracePt t="37886" x="2197100" y="2581275"/>
          <p14:tracePt t="37897" x="2233613" y="2554288"/>
          <p14:tracePt t="37902" x="2270125" y="2544763"/>
          <p14:tracePt t="37911" x="2306638" y="2508250"/>
          <p14:tracePt t="37918" x="2352675" y="2489200"/>
          <p14:tracePt t="37927" x="2397125" y="2452688"/>
          <p14:tracePt t="37934" x="2443163" y="2398713"/>
          <p14:tracePt t="37943" x="2506663" y="2379663"/>
          <p14:tracePt t="37950" x="2589213" y="2306638"/>
          <p14:tracePt t="37960" x="2652713" y="2252663"/>
          <p14:tracePt t="37965" x="2744788" y="2197100"/>
          <p14:tracePt t="37977" x="2844800" y="2125663"/>
          <p14:tracePt t="37982" x="2917825" y="2089150"/>
          <p14:tracePt t="37992" x="2998788" y="2033588"/>
          <p14:tracePt t="37997" x="3081338" y="1997075"/>
          <p14:tracePt t="38006" x="3127375" y="1970088"/>
          <p14:tracePt t="38015" x="3171825" y="1970088"/>
          <p14:tracePt t="38021" x="3217863" y="1933575"/>
          <p14:tracePt t="38029" x="3244850" y="1933575"/>
          <p14:tracePt t="38037" x="3281363" y="1933575"/>
          <p14:tracePt t="38045" x="3354388" y="1933575"/>
          <p14:tracePt t="38053" x="3390900" y="1933575"/>
          <p14:tracePt t="38061" x="3482975" y="1943100"/>
          <p14:tracePt t="38069" x="3563938" y="1997075"/>
          <p14:tracePt t="38077" x="3609975" y="2016125"/>
          <p14:tracePt t="38085" x="3692525" y="2070100"/>
          <p14:tracePt t="38094" x="3738563" y="2125663"/>
          <p14:tracePt t="38101" x="3792538" y="2189163"/>
          <p14:tracePt t="38109" x="3810000" y="2233613"/>
          <p14:tracePt t="38117" x="3838575" y="2298700"/>
          <p14:tracePt t="38125" x="3838575" y="2325688"/>
          <p14:tracePt t="38133" x="3838575" y="2362200"/>
          <p14:tracePt t="38142" x="3838575" y="2408238"/>
          <p14:tracePt t="38149" x="3838575" y="2425700"/>
          <p14:tracePt t="38158" x="3829050" y="2481263"/>
          <p14:tracePt t="38165" x="3819525" y="2498725"/>
          <p14:tracePt t="38174" x="3775075" y="2544763"/>
          <p14:tracePt t="38181" x="3756025" y="2562225"/>
          <p14:tracePt t="38189" x="3756025" y="2571750"/>
          <p14:tracePt t="38197" x="3738563" y="2589213"/>
          <p14:tracePt t="38213" x="3729038" y="2598738"/>
          <p14:tracePt t="38221" x="3719513" y="2608263"/>
          <p14:tracePt t="38246" x="3709988" y="2617788"/>
          <p14:tracePt t="38262" x="3702050" y="2625725"/>
          <p14:tracePt t="38270" x="3683000" y="2644775"/>
          <p14:tracePt t="38294" x="3673475" y="2654300"/>
          <p14:tracePt t="38414" x="3665538" y="2644775"/>
          <p14:tracePt t="38420" x="3629025" y="2635250"/>
          <p14:tracePt t="38428" x="3592513" y="2635250"/>
          <p14:tracePt t="38436" x="3509963" y="2635250"/>
          <p14:tracePt t="38444" x="3390900" y="2635250"/>
          <p14:tracePt t="38453" x="3236913" y="2635250"/>
          <p14:tracePt t="38461" x="3054350" y="2635250"/>
          <p14:tracePt t="38470" x="2889250" y="2635250"/>
          <p14:tracePt t="38478" x="2725738" y="2635250"/>
          <p14:tracePt t="38486" x="2579688" y="2635250"/>
          <p14:tracePt t="38493" x="2470150" y="2625725"/>
          <p14:tracePt t="38502" x="2379663" y="2625725"/>
          <p14:tracePt t="38510" x="2297113" y="2598738"/>
          <p14:tracePt t="38518" x="2251075" y="2589213"/>
          <p14:tracePt t="38526" x="2224088" y="2571750"/>
          <p14:tracePt t="38534" x="2214563" y="2571750"/>
          <p14:tracePt t="38550" x="2206625" y="2562225"/>
          <p14:tracePt t="38560" x="2206625" y="2554288"/>
          <p14:tracePt t="38566" x="2187575" y="2535238"/>
          <p14:tracePt t="38582" x="2179638" y="2525713"/>
          <p14:tracePt t="38593" x="2151063" y="2525713"/>
          <p14:tracePt t="38597" x="2143125" y="2525713"/>
          <p14:tracePt t="38605" x="2124075" y="2508250"/>
          <p14:tracePt t="38613" x="2097088" y="2508250"/>
          <p14:tracePt t="38621" x="2078038" y="2498725"/>
          <p14:tracePt t="38629" x="2051050" y="2498725"/>
          <p14:tracePt t="38637" x="2041525" y="2498725"/>
          <p14:tracePt t="38645" x="2005013" y="2489200"/>
          <p14:tracePt t="38661" x="1997075" y="2481263"/>
          <p14:tracePt t="38669" x="1978025" y="2462213"/>
          <p14:tracePt t="38685" x="1968500" y="2462213"/>
          <p14:tracePt t="38693" x="1960563" y="2462213"/>
          <p14:tracePt t="38701" x="1941513" y="2452688"/>
          <p14:tracePt t="38709" x="1931988" y="2452688"/>
          <p14:tracePt t="38717" x="1905000" y="2444750"/>
          <p14:tracePt t="38726" x="1851025" y="2416175"/>
          <p14:tracePt t="38733" x="1831975" y="2408238"/>
          <p14:tracePt t="38743" x="1795463" y="2398713"/>
          <p14:tracePt t="38749" x="1731963" y="2389188"/>
          <p14:tracePt t="38759" x="1668463" y="2362200"/>
          <p14:tracePt t="38765" x="1612900" y="2352675"/>
          <p14:tracePt t="38776" x="1558925" y="2352675"/>
          <p14:tracePt t="38781" x="1512888" y="2335213"/>
          <p14:tracePt t="38792" x="1485900" y="2335213"/>
          <p14:tracePt t="38797" x="1476375" y="2335213"/>
          <p14:tracePt t="38886" x="1512888" y="2335213"/>
          <p14:tracePt t="38894" x="1585913" y="2335213"/>
          <p14:tracePt t="38911" x="1841500" y="2335213"/>
          <p14:tracePt t="38917" x="1968500" y="2335213"/>
          <p14:tracePt t="38925" x="2133600" y="2335213"/>
          <p14:tracePt t="38933" x="2316163" y="2335213"/>
          <p14:tracePt t="38942" x="2533650" y="2335213"/>
          <p14:tracePt t="38949" x="2735263" y="2335213"/>
          <p14:tracePt t="38958" x="2954338" y="2335213"/>
          <p14:tracePt t="38965" x="3181350" y="2335213"/>
          <p14:tracePt t="38974" x="3382963" y="2335213"/>
          <p14:tracePt t="38981" x="3563938" y="2335213"/>
          <p14:tracePt t="38990" x="3702050" y="2335213"/>
          <p14:tracePt t="38997" x="3846513" y="2335213"/>
          <p14:tracePt t="39005" x="3929063" y="2325688"/>
          <p14:tracePt t="39013" x="4002088" y="2298700"/>
          <p14:tracePt t="39021" x="4029075" y="2289175"/>
          <p14:tracePt t="39326" x="4029075" y="2298700"/>
          <p14:tracePt t="39332" x="4029075" y="2325688"/>
          <p14:tracePt t="39340" x="4029075" y="2335213"/>
          <p14:tracePt t="39356" x="4038600" y="2352675"/>
          <p14:tracePt t="39364" x="4038600" y="2371725"/>
          <p14:tracePt t="39374" x="4038600" y="2389188"/>
          <p14:tracePt t="39380" x="4038600" y="2435225"/>
          <p14:tracePt t="39388" x="4038600" y="2462213"/>
          <p14:tracePt t="39396" x="4048125" y="2489200"/>
          <p14:tracePt t="39404" x="4048125" y="2535238"/>
          <p14:tracePt t="39413" x="4048125" y="2589213"/>
          <p14:tracePt t="39421" x="4048125" y="2644775"/>
          <p14:tracePt t="39429" x="4048125" y="2681288"/>
          <p14:tracePt t="39438" x="4048125" y="2735263"/>
          <p14:tracePt t="39446" x="4048125" y="2800350"/>
          <p14:tracePt t="39454" x="4048125" y="2873375"/>
          <p14:tracePt t="39461" x="4048125" y="2927350"/>
          <p14:tracePt t="39470" x="4075113" y="3009900"/>
          <p14:tracePt t="39478" x="4094163" y="3100388"/>
          <p14:tracePt t="39486" x="4121150" y="3182938"/>
          <p14:tracePt t="39493" x="4121150" y="3236913"/>
          <p14:tracePt t="39502" x="4121150" y="3292475"/>
          <p14:tracePt t="39510" x="4121150" y="3346450"/>
          <p14:tracePt t="39518" x="4138613" y="3365500"/>
          <p14:tracePt t="39526" x="4138613" y="3411538"/>
          <p14:tracePt t="39534" x="4138613" y="3446463"/>
          <p14:tracePt t="39543" x="4138613" y="3465513"/>
          <p14:tracePt t="39550" x="4138613" y="3492500"/>
          <p14:tracePt t="39566" x="4138613" y="3502025"/>
          <p14:tracePt t="39700" x="4138613" y="3511550"/>
          <p14:tracePt t="39726" x="4138613" y="3529013"/>
          <p14:tracePt t="39750" x="4138613" y="3538538"/>
          <p14:tracePt t="39756" x="4138613" y="3548063"/>
          <p14:tracePt t="39764" x="4129088" y="3548063"/>
          <p14:tracePt t="39773" x="4129088" y="3565525"/>
          <p14:tracePt t="39780" x="4121150" y="3575050"/>
          <p14:tracePt t="39789" x="4111625" y="3592513"/>
          <p14:tracePt t="39805" x="4102100" y="3602038"/>
          <p14:tracePt t="40078" x="4111625" y="3602038"/>
          <p14:tracePt t="40086" x="4267200" y="3602038"/>
          <p14:tracePt t="40094" x="4467225" y="3592513"/>
          <p14:tracePt t="40102" x="4730750" y="3556000"/>
          <p14:tracePt t="40111" x="5159375" y="3492500"/>
          <p14:tracePt t="40118" x="5378450" y="3438525"/>
          <p14:tracePt t="40127" x="5588000" y="3411538"/>
          <p14:tracePt t="40134" x="5734050" y="3382963"/>
          <p14:tracePt t="40143" x="5853113" y="3346450"/>
          <p14:tracePt t="40150" x="5907088" y="3328988"/>
          <p14:tracePt t="40161" x="5935663" y="3309938"/>
          <p14:tracePt t="40166" x="5935663" y="3302000"/>
          <p14:tracePt t="40177" x="5943600" y="3302000"/>
          <p14:tracePt t="40182" x="5953125" y="3292475"/>
          <p14:tracePt t="40390" x="5972175" y="3273425"/>
          <p14:tracePt t="40398" x="6016625" y="3265488"/>
          <p14:tracePt t="40406" x="6089650" y="3246438"/>
          <p14:tracePt t="40414" x="6145213" y="3246438"/>
          <p14:tracePt t="40422" x="6189663" y="3236913"/>
          <p14:tracePt t="40430" x="6218238" y="3236913"/>
          <p14:tracePt t="40438" x="6235700" y="3236913"/>
          <p14:tracePt t="40446" x="6262688" y="3236913"/>
          <p14:tracePt t="40454" x="6281738" y="3219450"/>
          <p14:tracePt t="40462" x="6291263" y="3209925"/>
          <p14:tracePt t="40470" x="6299200" y="3200400"/>
          <p14:tracePt t="40478" x="6308725" y="3200400"/>
          <p14:tracePt t="40486" x="6318250" y="3200400"/>
          <p14:tracePt t="40502" x="6326188" y="3200400"/>
          <p14:tracePt t="40518" x="6335713" y="3182938"/>
          <p14:tracePt t="40527" x="6362700" y="3173413"/>
          <p14:tracePt t="40534" x="6381750" y="3173413"/>
          <p14:tracePt t="40544" x="6454775" y="3155950"/>
          <p14:tracePt t="40549" x="6545263" y="3155950"/>
          <p14:tracePt t="40559" x="6618288" y="3155950"/>
          <p14:tracePt t="40565" x="6691313" y="3146425"/>
          <p14:tracePt t="40575" x="6718300" y="3146425"/>
          <p14:tracePt t="40581" x="6727825" y="3146425"/>
          <p14:tracePt t="40591" x="6737350" y="3146425"/>
          <p14:tracePt t="40597" x="6754813" y="3146425"/>
          <p14:tracePt t="40613" x="6764338" y="3146425"/>
          <p14:tracePt t="40629" x="6773863" y="3146425"/>
          <p14:tracePt t="40653" x="6791325" y="3146425"/>
          <p14:tracePt t="40669" x="6800850" y="3146425"/>
          <p14:tracePt t="40685" x="6810375" y="3146425"/>
          <p14:tracePt t="40701" x="6846888" y="3146425"/>
          <p14:tracePt t="40709" x="6892925" y="3146425"/>
          <p14:tracePt t="40717" x="6946900" y="3146425"/>
          <p14:tracePt t="40726" x="7037388" y="3146425"/>
          <p14:tracePt t="40733" x="7146925" y="3146425"/>
          <p14:tracePt t="40742" x="7256463" y="3146425"/>
          <p14:tracePt t="40749" x="7421563" y="3146425"/>
          <p14:tracePt t="40759" x="7612063" y="3146425"/>
          <p14:tracePt t="40765" x="7840663" y="3146425"/>
          <p14:tracePt t="40776" x="8096250" y="3146425"/>
          <p14:tracePt t="40781" x="8432800" y="3146425"/>
          <p14:tracePt t="40791" x="8734425" y="3146425"/>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2"/>
          <p:cNvGrpSpPr>
            <a:grpSpLocks/>
          </p:cNvGrpSpPr>
          <p:nvPr/>
        </p:nvGrpSpPr>
        <p:grpSpPr bwMode="auto">
          <a:xfrm rot="-5400000">
            <a:off x="2447131" y="2505869"/>
            <a:ext cx="720725" cy="1081088"/>
            <a:chOff x="1156" y="845"/>
            <a:chExt cx="590" cy="907"/>
          </a:xfrm>
        </p:grpSpPr>
        <p:sp>
          <p:nvSpPr>
            <p:cNvPr id="49155" name="Line 3"/>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56" name="Line 4"/>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57" name="Line 5"/>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58" name="Line 6"/>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59" name="Oval 7"/>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60" name="Line 8"/>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61" name="Line 9"/>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9162" name="Group 10"/>
          <p:cNvGrpSpPr>
            <a:grpSpLocks/>
          </p:cNvGrpSpPr>
          <p:nvPr/>
        </p:nvGrpSpPr>
        <p:grpSpPr bwMode="auto">
          <a:xfrm rot="5400000">
            <a:off x="2508250" y="1509713"/>
            <a:ext cx="600075" cy="1079500"/>
            <a:chOff x="2789" y="2746"/>
            <a:chExt cx="514" cy="907"/>
          </a:xfrm>
        </p:grpSpPr>
        <p:sp>
          <p:nvSpPr>
            <p:cNvPr id="49163" name="Line 11"/>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64" name="Line 12"/>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65" name="Line 13"/>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66" name="Line 14"/>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67" name="Line 15"/>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68" name="Line 16"/>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9169" name="Line 17"/>
          <p:cNvSpPr>
            <a:spLocks noChangeShapeType="1"/>
          </p:cNvSpPr>
          <p:nvPr/>
        </p:nvSpPr>
        <p:spPr bwMode="auto">
          <a:xfrm flipV="1">
            <a:off x="2266950" y="2349500"/>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70" name="Line 18"/>
          <p:cNvSpPr>
            <a:spLocks noChangeShapeType="1"/>
          </p:cNvSpPr>
          <p:nvPr/>
        </p:nvSpPr>
        <p:spPr bwMode="auto">
          <a:xfrm>
            <a:off x="3348038" y="2349500"/>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71" name="Line 19"/>
          <p:cNvSpPr>
            <a:spLocks noChangeShapeType="1"/>
          </p:cNvSpPr>
          <p:nvPr/>
        </p:nvSpPr>
        <p:spPr bwMode="auto">
          <a:xfrm>
            <a:off x="1474788" y="2492375"/>
            <a:ext cx="792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72" name="Line 20"/>
          <p:cNvSpPr>
            <a:spLocks noChangeShapeType="1"/>
          </p:cNvSpPr>
          <p:nvPr/>
        </p:nvSpPr>
        <p:spPr bwMode="auto">
          <a:xfrm>
            <a:off x="3348038" y="2492375"/>
            <a:ext cx="792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9173" name="Group 21"/>
          <p:cNvGrpSpPr>
            <a:grpSpLocks/>
          </p:cNvGrpSpPr>
          <p:nvPr/>
        </p:nvGrpSpPr>
        <p:grpSpPr bwMode="auto">
          <a:xfrm>
            <a:off x="1476375" y="4148138"/>
            <a:ext cx="2665413" cy="1657350"/>
            <a:chOff x="975" y="2613"/>
            <a:chExt cx="1679" cy="1044"/>
          </a:xfrm>
        </p:grpSpPr>
        <p:grpSp>
          <p:nvGrpSpPr>
            <p:cNvPr id="49174" name="Group 22"/>
            <p:cNvGrpSpPr>
              <a:grpSpLocks/>
            </p:cNvGrpSpPr>
            <p:nvPr/>
          </p:nvGrpSpPr>
          <p:grpSpPr bwMode="auto">
            <a:xfrm rot="-5400000">
              <a:off x="1588" y="3089"/>
              <a:ext cx="454" cy="681"/>
              <a:chOff x="1156" y="845"/>
              <a:chExt cx="590" cy="907"/>
            </a:xfrm>
          </p:grpSpPr>
          <p:sp>
            <p:nvSpPr>
              <p:cNvPr id="49175" name="Line 23"/>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76" name="Line 24"/>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77" name="Line 25"/>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78" name="Line 26"/>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79" name="Oval 27"/>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80" name="Line 28"/>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81" name="Line 29"/>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9182" name="Group 30"/>
            <p:cNvGrpSpPr>
              <a:grpSpLocks/>
            </p:cNvGrpSpPr>
            <p:nvPr/>
          </p:nvGrpSpPr>
          <p:grpSpPr bwMode="auto">
            <a:xfrm rot="5400000">
              <a:off x="1626" y="2462"/>
              <a:ext cx="378" cy="680"/>
              <a:chOff x="2789" y="2746"/>
              <a:chExt cx="514" cy="907"/>
            </a:xfrm>
          </p:grpSpPr>
          <p:sp>
            <p:nvSpPr>
              <p:cNvPr id="49183" name="Line 31"/>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84" name="Line 32"/>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85" name="Line 33"/>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86" name="Line 34"/>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87" name="Line 35"/>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88" name="Line 36"/>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9189" name="Line 37"/>
            <p:cNvSpPr>
              <a:spLocks noChangeShapeType="1"/>
            </p:cNvSpPr>
            <p:nvPr/>
          </p:nvSpPr>
          <p:spPr bwMode="auto">
            <a:xfrm flipV="1">
              <a:off x="1474" y="2991"/>
              <a:ext cx="0"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90" name="Line 38"/>
            <p:cNvSpPr>
              <a:spLocks noChangeShapeType="1"/>
            </p:cNvSpPr>
            <p:nvPr/>
          </p:nvSpPr>
          <p:spPr bwMode="auto">
            <a:xfrm>
              <a:off x="2155" y="2991"/>
              <a:ext cx="0"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91" name="Line 39"/>
            <p:cNvSpPr>
              <a:spLocks noChangeShapeType="1"/>
            </p:cNvSpPr>
            <p:nvPr/>
          </p:nvSpPr>
          <p:spPr bwMode="auto">
            <a:xfrm>
              <a:off x="975" y="3081"/>
              <a:ext cx="49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92" name="Line 40"/>
            <p:cNvSpPr>
              <a:spLocks noChangeShapeType="1"/>
            </p:cNvSpPr>
            <p:nvPr/>
          </p:nvSpPr>
          <p:spPr bwMode="auto">
            <a:xfrm>
              <a:off x="2155" y="3081"/>
              <a:ext cx="49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9193" name="Line 41"/>
          <p:cNvSpPr>
            <a:spLocks noChangeShapeType="1"/>
          </p:cNvSpPr>
          <p:nvPr/>
        </p:nvSpPr>
        <p:spPr bwMode="auto">
          <a:xfrm>
            <a:off x="4140200" y="2492375"/>
            <a:ext cx="0" cy="2376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94" name="Line 42"/>
          <p:cNvSpPr>
            <a:spLocks noChangeShapeType="1"/>
          </p:cNvSpPr>
          <p:nvPr/>
        </p:nvSpPr>
        <p:spPr bwMode="auto">
          <a:xfrm>
            <a:off x="4140200" y="3573463"/>
            <a:ext cx="7921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195" name="Text Box 43"/>
          <p:cNvSpPr txBox="1">
            <a:spLocks noChangeArrowheads="1"/>
          </p:cNvSpPr>
          <p:nvPr/>
        </p:nvSpPr>
        <p:spPr bwMode="auto">
          <a:xfrm>
            <a:off x="1095375" y="215265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49196" name="Text Box 44"/>
          <p:cNvSpPr txBox="1">
            <a:spLocks noChangeArrowheads="1"/>
          </p:cNvSpPr>
          <p:nvPr/>
        </p:nvSpPr>
        <p:spPr bwMode="auto">
          <a:xfrm>
            <a:off x="1116013" y="45751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sp>
        <p:nvSpPr>
          <p:cNvPr id="49197" name="Text Box 45"/>
          <p:cNvSpPr txBox="1">
            <a:spLocks noChangeArrowheads="1"/>
          </p:cNvSpPr>
          <p:nvPr/>
        </p:nvSpPr>
        <p:spPr bwMode="auto">
          <a:xfrm>
            <a:off x="4859338" y="31416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49198" name="Text Box 46"/>
          <p:cNvSpPr txBox="1">
            <a:spLocks noChangeArrowheads="1"/>
          </p:cNvSpPr>
          <p:nvPr/>
        </p:nvSpPr>
        <p:spPr bwMode="auto">
          <a:xfrm>
            <a:off x="2940050" y="34226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49199" name="Text Box 47"/>
          <p:cNvSpPr txBox="1">
            <a:spLocks noChangeArrowheads="1"/>
          </p:cNvSpPr>
          <p:nvPr/>
        </p:nvSpPr>
        <p:spPr bwMode="auto">
          <a:xfrm>
            <a:off x="2940050" y="145891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49200" name="Line 48"/>
          <p:cNvSpPr>
            <a:spLocks noChangeShapeType="1"/>
          </p:cNvSpPr>
          <p:nvPr/>
        </p:nvSpPr>
        <p:spPr bwMode="auto">
          <a:xfrm>
            <a:off x="2940050" y="3475038"/>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201" name="Text Box 49"/>
          <p:cNvSpPr txBox="1">
            <a:spLocks noChangeArrowheads="1"/>
          </p:cNvSpPr>
          <p:nvPr/>
        </p:nvSpPr>
        <p:spPr bwMode="auto">
          <a:xfrm>
            <a:off x="2916238" y="3854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49202" name="Text Box 50"/>
          <p:cNvSpPr txBox="1">
            <a:spLocks noChangeArrowheads="1"/>
          </p:cNvSpPr>
          <p:nvPr/>
        </p:nvSpPr>
        <p:spPr bwMode="auto">
          <a:xfrm>
            <a:off x="2843213" y="558958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49203" name="Line 51"/>
          <p:cNvSpPr>
            <a:spLocks noChangeShapeType="1"/>
          </p:cNvSpPr>
          <p:nvPr/>
        </p:nvSpPr>
        <p:spPr bwMode="auto">
          <a:xfrm>
            <a:off x="2916238" y="3906838"/>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204" name="Text Box 52"/>
          <p:cNvSpPr txBox="1">
            <a:spLocks noChangeArrowheads="1"/>
          </p:cNvSpPr>
          <p:nvPr/>
        </p:nvSpPr>
        <p:spPr bwMode="auto">
          <a:xfrm>
            <a:off x="4140200" y="4437063"/>
            <a:ext cx="704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r>
              <a:rPr lang="ja-JP" altLang="en-US" b="1"/>
              <a:t>が</a:t>
            </a:r>
            <a:r>
              <a:rPr lang="en-US" altLang="ja-JP" b="1"/>
              <a:t>L</a:t>
            </a:r>
          </a:p>
        </p:txBody>
      </p:sp>
      <p:sp>
        <p:nvSpPr>
          <p:cNvPr id="49205" name="Text Box 53"/>
          <p:cNvSpPr txBox="1">
            <a:spLocks noChangeArrowheads="1"/>
          </p:cNvSpPr>
          <p:nvPr/>
        </p:nvSpPr>
        <p:spPr bwMode="auto">
          <a:xfrm>
            <a:off x="3492500" y="5084763"/>
            <a:ext cx="527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ON</a:t>
            </a:r>
          </a:p>
        </p:txBody>
      </p:sp>
      <p:sp>
        <p:nvSpPr>
          <p:cNvPr id="49206" name="Text Box 54"/>
          <p:cNvSpPr txBox="1">
            <a:spLocks noChangeArrowheads="1"/>
          </p:cNvSpPr>
          <p:nvPr/>
        </p:nvSpPr>
        <p:spPr bwMode="auto">
          <a:xfrm>
            <a:off x="3492500" y="4365625"/>
            <a:ext cx="527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ON</a:t>
            </a:r>
          </a:p>
        </p:txBody>
      </p:sp>
      <p:sp>
        <p:nvSpPr>
          <p:cNvPr id="49207" name="Text Box 55"/>
          <p:cNvSpPr txBox="1">
            <a:spLocks noChangeArrowheads="1"/>
          </p:cNvSpPr>
          <p:nvPr/>
        </p:nvSpPr>
        <p:spPr bwMode="auto">
          <a:xfrm>
            <a:off x="3348038" y="25654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OFF</a:t>
            </a:r>
          </a:p>
        </p:txBody>
      </p:sp>
      <p:sp>
        <p:nvSpPr>
          <p:cNvPr id="49208" name="Text Box 56"/>
          <p:cNvSpPr txBox="1">
            <a:spLocks noChangeArrowheads="1"/>
          </p:cNvSpPr>
          <p:nvPr/>
        </p:nvSpPr>
        <p:spPr bwMode="auto">
          <a:xfrm>
            <a:off x="3348038" y="1989138"/>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OFF</a:t>
            </a:r>
          </a:p>
        </p:txBody>
      </p:sp>
      <p:sp>
        <p:nvSpPr>
          <p:cNvPr id="49209" name="Rectangle 57"/>
          <p:cNvSpPr>
            <a:spLocks noGrp="1" noChangeArrowheads="1"/>
          </p:cNvSpPr>
          <p:nvPr>
            <p:ph type="body" idx="1"/>
          </p:nvPr>
        </p:nvSpPr>
        <p:spPr>
          <a:xfrm>
            <a:off x="1403350" y="260350"/>
            <a:ext cx="8229600" cy="676275"/>
          </a:xfrm>
          <a:noFill/>
          <a:ln/>
        </p:spPr>
        <p:txBody>
          <a:bodyPr/>
          <a:lstStyle/>
          <a:p>
            <a:pPr>
              <a:buFontTx/>
              <a:buNone/>
            </a:pPr>
            <a:r>
              <a:rPr lang="ja-JP" altLang="en-US"/>
              <a:t>マルチプレクサ</a:t>
            </a:r>
          </a:p>
        </p:txBody>
      </p:sp>
      <p:sp>
        <p:nvSpPr>
          <p:cNvPr id="49210" name="Line 58"/>
          <p:cNvSpPr>
            <a:spLocks noChangeShapeType="1"/>
          </p:cNvSpPr>
          <p:nvPr/>
        </p:nvSpPr>
        <p:spPr bwMode="auto">
          <a:xfrm>
            <a:off x="1547813" y="4941888"/>
            <a:ext cx="2592387" cy="0"/>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211" name="Text Box 59"/>
          <p:cNvSpPr txBox="1">
            <a:spLocks noChangeArrowheads="1"/>
          </p:cNvSpPr>
          <p:nvPr/>
        </p:nvSpPr>
        <p:spPr bwMode="auto">
          <a:xfrm>
            <a:off x="5919788" y="3089275"/>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r>
              <a:rPr lang="ja-JP" altLang="en-US" b="1"/>
              <a:t>＝</a:t>
            </a:r>
            <a:r>
              <a:rPr lang="en-US" altLang="ja-JP" b="1"/>
              <a:t>B</a:t>
            </a:r>
          </a:p>
        </p:txBody>
      </p:sp>
      <p:sp>
        <p:nvSpPr>
          <p:cNvPr id="60" name="楕円 59"/>
          <p:cNvSpPr/>
          <p:nvPr/>
        </p:nvSpPr>
        <p:spPr>
          <a:xfrm>
            <a:off x="4068614" y="3499867"/>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オーディオ 1">
            <a:hlinkClick r:id="" action="ppaction://media"/>
            <a:extLst>
              <a:ext uri="{FF2B5EF4-FFF2-40B4-BE49-F238E27FC236}">
                <a16:creationId xmlns:a16="http://schemas.microsoft.com/office/drawing/2014/main" id="{A985A869-109B-461C-8748-D04DD0A9D1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963"/>
    </mc:Choice>
    <mc:Fallback xmlns="">
      <p:transition spd="slow" advTm="21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37" x="8523288" y="4651375"/>
          <p14:tracePt t="443" x="8277225" y="4760913"/>
          <p14:tracePt t="449" x="8077200" y="4841875"/>
          <p14:tracePt t="457" x="7840663" y="4933950"/>
          <p14:tracePt t="465" x="7612063" y="5006975"/>
          <p14:tracePt t="473" x="7348538" y="5097463"/>
          <p14:tracePt t="481" x="7119938" y="5170488"/>
          <p14:tracePt t="489" x="6910388" y="5197475"/>
          <p14:tracePt t="497" x="6727825" y="5243513"/>
          <p14:tracePt t="505" x="6564313" y="5262563"/>
          <p14:tracePt t="513" x="6418263" y="5280025"/>
          <p14:tracePt t="521" x="6299200" y="5280025"/>
          <p14:tracePt t="529" x="6208713" y="5280025"/>
          <p14:tracePt t="537" x="6135688" y="5280025"/>
          <p14:tracePt t="545" x="6026150" y="5280025"/>
          <p14:tracePt t="553" x="5953125" y="5280025"/>
          <p14:tracePt t="561" x="5916613" y="5280025"/>
          <p14:tracePt t="569" x="5862638" y="5280025"/>
          <p14:tracePt t="578" x="5826125" y="5280025"/>
          <p14:tracePt t="585" x="5816600" y="5280025"/>
          <p14:tracePt t="594" x="5807075" y="5280025"/>
          <p14:tracePt t="601" x="5797550" y="5280025"/>
          <p14:tracePt t="617" x="5780088" y="5280025"/>
          <p14:tracePt t="628" x="5761038" y="5262563"/>
          <p14:tracePt t="634" x="5753100" y="5253038"/>
          <p14:tracePt t="650" x="5734050" y="5253038"/>
          <p14:tracePt t="658" x="5724525" y="5253038"/>
          <p14:tracePt t="666" x="5707063" y="5253038"/>
          <p14:tracePt t="674" x="5680075" y="5253038"/>
          <p14:tracePt t="682" x="5643563" y="5253038"/>
          <p14:tracePt t="690" x="5616575" y="5253038"/>
          <p14:tracePt t="698" x="5570538" y="5253038"/>
          <p14:tracePt t="706" x="5514975" y="5253038"/>
          <p14:tracePt t="713" x="5461000" y="5253038"/>
          <p14:tracePt t="722" x="5414963" y="5253038"/>
          <p14:tracePt t="730" x="5351463" y="5253038"/>
          <p14:tracePt t="738" x="5287963" y="5270500"/>
          <p14:tracePt t="746" x="5214938" y="5280025"/>
          <p14:tracePt t="754" x="5151438" y="5289550"/>
          <p14:tracePt t="762" x="5095875" y="5307013"/>
          <p14:tracePt t="770" x="5059363" y="5316538"/>
          <p14:tracePt t="779" x="5041900" y="5316538"/>
          <p14:tracePt t="786" x="5014913" y="5326063"/>
          <p14:tracePt t="796" x="4995863" y="5326063"/>
          <p14:tracePt t="802" x="4959350" y="5326063"/>
          <p14:tracePt t="812" x="4913313" y="5335588"/>
          <p14:tracePt t="818" x="4868863" y="5343525"/>
          <p14:tracePt t="828" x="4795838" y="5380038"/>
          <p14:tracePt t="834" x="4730750" y="5399088"/>
          <p14:tracePt t="842" x="4659313" y="5408613"/>
          <p14:tracePt t="850" x="4557713" y="5453063"/>
          <p14:tracePt t="858" x="4467225" y="5462588"/>
          <p14:tracePt t="866" x="4367213" y="5508625"/>
          <p14:tracePt t="874" x="4267200" y="5535613"/>
          <p14:tracePt t="882" x="4175125" y="5545138"/>
          <p14:tracePt t="890" x="4111625" y="5572125"/>
          <p14:tracePt t="899" x="4038600" y="5599113"/>
          <p14:tracePt t="906" x="3975100" y="5608638"/>
          <p14:tracePt t="928" x="3883025" y="5635625"/>
          <p14:tracePt t="931" x="3865563" y="5635625"/>
          <p14:tracePt t="938" x="3846513" y="5635625"/>
          <p14:tracePt t="945" x="3838575" y="5635625"/>
          <p14:tracePt t="954" x="3829050" y="5635625"/>
          <p14:tracePt t="962" x="3810000" y="5635625"/>
          <p14:tracePt t="970" x="3792538" y="5635625"/>
          <p14:tracePt t="979" x="3783013" y="5635625"/>
          <p14:tracePt t="986" x="3756025" y="5635625"/>
          <p14:tracePt t="995" x="3738563" y="5635625"/>
          <p14:tracePt t="1002" x="3702050" y="5635625"/>
          <p14:tracePt t="1012" x="3656013" y="5635625"/>
          <p14:tracePt t="1018" x="3619500" y="5635625"/>
          <p14:tracePt t="1028" x="3582988" y="5635625"/>
          <p14:tracePt t="1034" x="3546475" y="5635625"/>
          <p14:tracePt t="1042" x="3509963" y="5635625"/>
          <p14:tracePt t="1050" x="3473450" y="5635625"/>
          <p14:tracePt t="1058" x="3446463" y="5635625"/>
          <p14:tracePt t="1066" x="3419475" y="5635625"/>
          <p14:tracePt t="1074" x="3400425" y="5645150"/>
          <p14:tracePt t="1082" x="3373438" y="5645150"/>
          <p14:tracePt t="1090" x="3336925" y="5654675"/>
          <p14:tracePt t="1098" x="3317875" y="5662613"/>
          <p14:tracePt t="1106" x="3290888" y="5672138"/>
          <p14:tracePt t="1115" x="3263900" y="5691188"/>
          <p14:tracePt t="1122" x="3254375" y="5691188"/>
          <p14:tracePt t="1131" x="3227388" y="5699125"/>
          <p14:tracePt t="1138" x="3217863" y="5699125"/>
          <p14:tracePt t="1145" x="3208338" y="5708650"/>
          <p14:tracePt t="1346" x="3200400" y="5708650"/>
          <p14:tracePt t="1354" x="3181350" y="5708650"/>
          <p14:tracePt t="1362" x="3181350" y="5718175"/>
          <p14:tracePt t="1370" x="3171825" y="5727700"/>
          <p14:tracePt t="1386" x="3171825" y="5735638"/>
          <p14:tracePt t="1402" x="3171825" y="5745163"/>
          <p14:tracePt t="1418" x="3163888" y="5772150"/>
          <p14:tracePt t="1434" x="3163888" y="5791200"/>
          <p14:tracePt t="1443" x="3163888" y="5800725"/>
          <p14:tracePt t="1450" x="3154363" y="5808663"/>
          <p14:tracePt t="1474" x="3154363" y="5827713"/>
          <p14:tracePt t="1490" x="3154363" y="5845175"/>
          <p14:tracePt t="1498" x="3154363" y="5854700"/>
          <p14:tracePt t="1506" x="3154363" y="5864225"/>
          <p14:tracePt t="1522" x="3154363" y="5873750"/>
          <p14:tracePt t="1530" x="3136900" y="5881688"/>
          <p14:tracePt t="1555" x="3136900" y="5891213"/>
          <p14:tracePt t="1570" x="3136900" y="5900738"/>
          <p14:tracePt t="1579" x="3127375" y="5918200"/>
          <p14:tracePt t="1596" x="3127375" y="5927725"/>
          <p14:tracePt t="1602" x="3117850" y="5937250"/>
          <p14:tracePt t="1618" x="3117850" y="5946775"/>
          <p14:tracePt t="1629" x="3108325" y="5946775"/>
          <p14:tracePt t="1634" x="3090863" y="5964238"/>
          <p14:tracePt t="1643" x="3071813" y="5991225"/>
          <p14:tracePt t="1658" x="3063875" y="6010275"/>
          <p14:tracePt t="1674" x="3063875" y="6018213"/>
          <p14:tracePt t="1682" x="3044825" y="6027738"/>
          <p14:tracePt t="1738" x="3035300" y="6037263"/>
          <p14:tracePt t="1826" x="3035300" y="6027738"/>
          <p14:tracePt t="1834" x="3035300" y="6010275"/>
          <p14:tracePt t="1842" x="3035300" y="5954713"/>
          <p14:tracePt t="1850" x="3044825" y="5927725"/>
          <p14:tracePt t="1858" x="3054350" y="5881688"/>
          <p14:tracePt t="1878" x="3081338" y="5800725"/>
          <p14:tracePt t="1881" x="3100388" y="5735638"/>
          <p14:tracePt t="1889" x="3127375" y="5691188"/>
          <p14:tracePt t="1897" x="3127375" y="5662613"/>
          <p14:tracePt t="1905" x="3136900" y="5608638"/>
          <p14:tracePt t="1913" x="3171825" y="5562600"/>
          <p14:tracePt t="1921" x="3181350" y="5526088"/>
          <p14:tracePt t="1929" x="3217863" y="5472113"/>
          <p14:tracePt t="1937" x="3236913" y="5426075"/>
          <p14:tracePt t="1945" x="3244850" y="5416550"/>
          <p14:tracePt t="1954" x="3254375" y="5399088"/>
          <p14:tracePt t="1961" x="3273425" y="5380038"/>
          <p14:tracePt t="1986" x="3281363" y="5372100"/>
          <p14:tracePt t="1994" x="3290888" y="5362575"/>
          <p14:tracePt t="2002" x="3300413" y="5362575"/>
          <p14:tracePt t="2049" x="3309938" y="5362575"/>
          <p14:tracePt t="2065" x="3317875" y="5362575"/>
          <p14:tracePt t="2090" x="3336925" y="5362575"/>
          <p14:tracePt t="2106" x="3346450" y="5362575"/>
          <p14:tracePt t="2114" x="3346450" y="5380038"/>
          <p14:tracePt t="2122" x="3346450" y="5408613"/>
          <p14:tracePt t="2130" x="3336925" y="5445125"/>
          <p14:tracePt t="2138" x="3263900" y="5489575"/>
          <p14:tracePt t="2146" x="3200400" y="5526088"/>
          <p14:tracePt t="2154" x="3117850" y="5572125"/>
          <p14:tracePt t="2162" x="3054350" y="5618163"/>
          <p14:tracePt t="2170" x="3017838" y="5626100"/>
          <p14:tracePt t="2179" x="2962275" y="5662613"/>
          <p14:tracePt t="2186" x="2917825" y="5672138"/>
          <p14:tracePt t="2195" x="2881313" y="5691188"/>
          <p14:tracePt t="2202" x="2835275" y="5691188"/>
          <p14:tracePt t="2212" x="2808288" y="5699125"/>
          <p14:tracePt t="2218" x="2781300" y="5699125"/>
          <p14:tracePt t="2229" x="2762250" y="5699125"/>
          <p14:tracePt t="2234" x="2744788" y="5699125"/>
          <p14:tracePt t="2243" x="2716213" y="5699125"/>
          <p14:tracePt t="2250" x="2679700" y="5699125"/>
          <p14:tracePt t="2258" x="2662238" y="5654675"/>
          <p14:tracePt t="2266" x="2662238" y="5599113"/>
          <p14:tracePt t="2274" x="2643188" y="5499100"/>
          <p14:tracePt t="2282" x="2643188" y="5426075"/>
          <p14:tracePt t="2290" x="2643188" y="5335588"/>
          <p14:tracePt t="2298" x="2643188" y="5226050"/>
          <p14:tracePt t="2306" x="2643188" y="5153025"/>
          <p14:tracePt t="2314" x="2643188" y="5080000"/>
          <p14:tracePt t="2322" x="2679700" y="4979988"/>
          <p14:tracePt t="2329" x="2679700" y="4924425"/>
          <p14:tracePt t="2338" x="2689225" y="4860925"/>
          <p14:tracePt t="2346" x="2716213" y="4787900"/>
          <p14:tracePt t="2354" x="2752725" y="4741863"/>
          <p14:tracePt t="2362" x="2808288" y="4651375"/>
          <p14:tracePt t="2370" x="2825750" y="4632325"/>
          <p14:tracePt t="2379" x="2881313" y="4578350"/>
          <p14:tracePt t="2386" x="2898775" y="4559300"/>
          <p14:tracePt t="2396" x="2925763" y="4532313"/>
          <p14:tracePt t="2402" x="2954338" y="4522788"/>
          <p14:tracePt t="2412" x="2998788" y="4495800"/>
          <p14:tracePt t="2418" x="3035300" y="4478338"/>
          <p14:tracePt t="2429" x="3090863" y="4459288"/>
          <p14:tracePt t="2434" x="3171825" y="4432300"/>
          <p14:tracePt t="2442" x="3263900" y="4432300"/>
          <p14:tracePt t="2450" x="3354388" y="4432300"/>
          <p14:tracePt t="2458" x="3427413" y="4432300"/>
          <p14:tracePt t="2466" x="3463925" y="4432300"/>
          <p14:tracePt t="2474" x="3536950" y="4468813"/>
          <p14:tracePt t="2482" x="3582988" y="4522788"/>
          <p14:tracePt t="2490" x="3600450" y="4551363"/>
          <p14:tracePt t="2499" x="3609975" y="4624388"/>
          <p14:tracePt t="2506" x="3609975" y="4660900"/>
          <p14:tracePt t="2515" x="3609975" y="4714875"/>
          <p14:tracePt t="2522" x="3609975" y="4751388"/>
          <p14:tracePt t="2530" x="3609975" y="4778375"/>
          <p14:tracePt t="2538" x="3573463" y="4833938"/>
          <p14:tracePt t="2546" x="3519488" y="4914900"/>
          <p14:tracePt t="2554" x="3455988" y="4987925"/>
          <p14:tracePt t="2562" x="3390900" y="5024438"/>
          <p14:tracePt t="2569" x="3346450" y="5043488"/>
          <p14:tracePt t="2577" x="3317875" y="5080000"/>
          <p14:tracePt t="2585" x="3300413" y="5089525"/>
          <p14:tracePt t="2593" x="3263900" y="5116513"/>
          <p14:tracePt t="2601" x="3236913" y="5143500"/>
          <p14:tracePt t="2610" x="3200400" y="5160963"/>
          <p14:tracePt t="2617" x="3171825" y="5180013"/>
          <p14:tracePt t="2627" x="3144838" y="5197475"/>
          <p14:tracePt t="2633" x="3100388" y="5233988"/>
          <p14:tracePt t="2642" x="3081338" y="5243513"/>
          <p14:tracePt t="2649" x="3063875" y="5262563"/>
          <p14:tracePt t="2657" x="3054350" y="5270500"/>
          <p14:tracePt t="2762" x="3054350" y="5262563"/>
          <p14:tracePt t="2777" x="3054350" y="5253038"/>
          <p14:tracePt t="2785" x="3054350" y="5243513"/>
          <p14:tracePt t="2793" x="3054350" y="5233988"/>
          <p14:tracePt t="2801" x="3054350" y="5226050"/>
          <p14:tracePt t="3202" x="3063875" y="5226050"/>
          <p14:tracePt t="3210" x="3081338" y="5226050"/>
          <p14:tracePt t="3218" x="3127375" y="5226050"/>
          <p14:tracePt t="3227" x="3163888" y="5226050"/>
          <p14:tracePt t="3234" x="3236913" y="5226050"/>
          <p14:tracePt t="3243" x="3309938" y="5226050"/>
          <p14:tracePt t="3250" x="3419475" y="5226050"/>
          <p14:tracePt t="3258" x="3490913" y="5226050"/>
          <p14:tracePt t="3266" x="3609975" y="5180013"/>
          <p14:tracePt t="3274" x="3683000" y="5180013"/>
          <p14:tracePt t="3282" x="3738563" y="5170488"/>
          <p14:tracePt t="3290" x="3775075" y="5153025"/>
          <p14:tracePt t="3299" x="3783013" y="5153025"/>
          <p14:tracePt t="3306" x="3802063" y="5143500"/>
          <p14:tracePt t="3450" x="3775075" y="5143500"/>
          <p14:tracePt t="3457" x="3765550" y="5153025"/>
          <p14:tracePt t="3473" x="3756025" y="5153025"/>
          <p14:tracePt t="3489" x="3746500" y="5153025"/>
          <p14:tracePt t="3514" x="3738563" y="5153025"/>
          <p14:tracePt t="3579" x="3702050" y="5170488"/>
          <p14:tracePt t="3586" x="3683000" y="5189538"/>
          <p14:tracePt t="3594" x="3646488" y="5197475"/>
          <p14:tracePt t="3602" x="3600450" y="5233988"/>
          <p14:tracePt t="3612" x="3556000" y="5253038"/>
          <p14:tracePt t="3618" x="3509963" y="5289550"/>
          <p14:tracePt t="3629" x="3482975" y="5326063"/>
          <p14:tracePt t="3634" x="3436938" y="5362575"/>
          <p14:tracePt t="3641" x="3409950" y="5389563"/>
          <p14:tracePt t="3649" x="3382963" y="5408613"/>
          <p14:tracePt t="3657" x="3363913" y="5445125"/>
          <p14:tracePt t="3665" x="3336925" y="5472113"/>
          <p14:tracePt t="3673" x="3317875" y="5489575"/>
          <p14:tracePt t="3689" x="3317875" y="5499100"/>
          <p14:tracePt t="3697" x="3309938" y="5508625"/>
          <p14:tracePt t="3738" x="3309938" y="5526088"/>
          <p14:tracePt t="3754" x="3300413" y="5545138"/>
          <p14:tracePt t="3794" x="3290888" y="5554663"/>
          <p14:tracePt t="3810" x="3290888" y="5562600"/>
          <p14:tracePt t="3890" x="3290888" y="5572125"/>
          <p14:tracePt t="3898" x="3300413" y="5562600"/>
          <p14:tracePt t="4066" x="3300413" y="5572125"/>
          <p14:tracePt t="4073" x="3300413" y="5589588"/>
          <p14:tracePt t="4081" x="3281363" y="5608638"/>
          <p14:tracePt t="4089" x="3273425" y="5626100"/>
          <p14:tracePt t="4138" x="3273425" y="5635625"/>
          <p14:tracePt t="4162" x="3273425" y="5654675"/>
          <p14:tracePt t="4259" x="3273425" y="5662613"/>
          <p14:tracePt t="4266" x="3309938" y="5662613"/>
          <p14:tracePt t="4274" x="3346450" y="5645150"/>
          <p14:tracePt t="4281" x="3354388" y="5645150"/>
          <p14:tracePt t="4289" x="3363913" y="5645150"/>
          <p14:tracePt t="4297" x="3373438" y="5645150"/>
          <p14:tracePt t="4305" x="3382963" y="5645150"/>
          <p14:tracePt t="4418" x="3373438" y="5645150"/>
          <p14:tracePt t="4427" x="3317875" y="5618163"/>
          <p14:tracePt t="4434" x="3254375" y="5608638"/>
          <p14:tracePt t="4443" x="3163888" y="5581650"/>
          <p14:tracePt t="4450" x="3100388" y="5554663"/>
          <p14:tracePt t="4458" x="3044825" y="5545138"/>
          <p14:tracePt t="4466" x="2962275" y="5526088"/>
          <p14:tracePt t="4474" x="2925763" y="5526088"/>
          <p14:tracePt t="4482" x="2881313" y="5526088"/>
          <p14:tracePt t="4490" x="2844800" y="5518150"/>
          <p14:tracePt t="4498" x="2825750" y="5518150"/>
          <p14:tracePt t="4506" x="2808288" y="5518150"/>
          <p14:tracePt t="4514" x="2789238" y="5499100"/>
          <p14:tracePt t="4538" x="2781300" y="5489575"/>
          <p14:tracePt t="4546" x="2762250" y="5481638"/>
          <p14:tracePt t="4554" x="2725738" y="5453063"/>
          <p14:tracePt t="4562" x="2708275" y="5445125"/>
          <p14:tracePt t="4570" x="2689225" y="5435600"/>
          <p14:tracePt t="4578" x="2635250" y="5408613"/>
          <p14:tracePt t="4586" x="2589213" y="5399088"/>
          <p14:tracePt t="4595" x="2533650" y="5372100"/>
          <p14:tracePt t="4602" x="2470150" y="5362575"/>
          <p14:tracePt t="4612" x="2389188" y="5335588"/>
          <p14:tracePt t="4618" x="2297113" y="5326063"/>
          <p14:tracePt t="4631" x="2224088" y="5307013"/>
          <p14:tracePt t="4636" x="2143125" y="5299075"/>
          <p14:tracePt t="4642" x="2051050" y="5270500"/>
          <p14:tracePt t="4649" x="1951038" y="5253038"/>
          <p14:tracePt t="4657" x="1895475" y="5243513"/>
          <p14:tracePt t="4665" x="1831975" y="5233988"/>
          <p14:tracePt t="4673" x="1768475" y="5197475"/>
          <p14:tracePt t="4681" x="1741488" y="5170488"/>
          <p14:tracePt t="4689" x="1695450" y="5153025"/>
          <p14:tracePt t="4697" x="1631950" y="5126038"/>
          <p14:tracePt t="4705" x="1631950" y="5116513"/>
          <p14:tracePt t="4713" x="1585913" y="5097463"/>
          <p14:tracePt t="4721" x="1568450" y="5080000"/>
          <p14:tracePt t="4729" x="1558925" y="5070475"/>
          <p14:tracePt t="4737" x="1549400" y="5060950"/>
          <p14:tracePt t="4745" x="1541463" y="5043488"/>
          <p14:tracePt t="4873" x="1541463" y="5033963"/>
          <p14:tracePt t="4881" x="1541463" y="5024438"/>
          <p14:tracePt t="4889" x="1531938" y="5006975"/>
          <p14:tracePt t="4897" x="1495425" y="5006975"/>
          <p14:tracePt t="4905" x="1468438" y="4997450"/>
          <p14:tracePt t="4913" x="1449388" y="4997450"/>
          <p14:tracePt t="4921" x="1422400" y="4979988"/>
          <p14:tracePt t="4929" x="1385888" y="4960938"/>
          <p14:tracePt t="4946" x="1358900" y="4960938"/>
          <p14:tracePt t="4954" x="1349375" y="4960938"/>
          <p14:tracePt t="4962" x="1349375" y="4951413"/>
          <p14:tracePt t="5186" x="1339850" y="4943475"/>
          <p14:tracePt t="5202" x="1330325" y="4943475"/>
          <p14:tracePt t="5210" x="1322388" y="4933950"/>
          <p14:tracePt t="5227" x="1322388" y="4924425"/>
          <p14:tracePt t="5234" x="1322388" y="4914900"/>
          <p14:tracePt t="5370" x="1322388" y="4906963"/>
          <p14:tracePt t="5378" x="1358900" y="4906963"/>
          <p14:tracePt t="5386" x="1412875" y="4924425"/>
          <p14:tracePt t="5396" x="1495425" y="4933950"/>
          <p14:tracePt t="5402" x="1585913" y="4960938"/>
          <p14:tracePt t="5413" x="1704975" y="5006975"/>
          <p14:tracePt t="5418" x="1831975" y="5006975"/>
          <p14:tracePt t="5429" x="1924050" y="5016500"/>
          <p14:tracePt t="5434" x="2051050" y="5033963"/>
          <p14:tracePt t="5445" x="2170113" y="5060950"/>
          <p14:tracePt t="5450" x="2316163" y="5080000"/>
          <p14:tracePt t="5459" x="2479675" y="5089525"/>
          <p14:tracePt t="5467" x="2643188" y="5089525"/>
          <p14:tracePt t="5474" x="2798763" y="5089525"/>
          <p14:tracePt t="5481" x="2962275" y="5089525"/>
          <p14:tracePt t="5490" x="3127375" y="5089525"/>
          <p14:tracePt t="5498" x="3273425" y="5089525"/>
          <p14:tracePt t="5506" x="3382963" y="5089525"/>
          <p14:tracePt t="5514" x="3473450" y="5089525"/>
          <p14:tracePt t="5522" x="3573463" y="5089525"/>
          <p14:tracePt t="5530" x="3600450" y="5080000"/>
          <p14:tracePt t="5538" x="3629025" y="5080000"/>
          <p14:tracePt t="5546" x="3646488" y="5080000"/>
          <p14:tracePt t="5554" x="3665538" y="5070475"/>
          <p14:tracePt t="5562" x="3673475" y="5070475"/>
          <p14:tracePt t="5570" x="3683000" y="5070475"/>
          <p14:tracePt t="5578" x="3702050" y="5070475"/>
          <p14:tracePt t="5586" x="3719513" y="5070475"/>
          <p14:tracePt t="5594" x="3746500" y="5070475"/>
          <p14:tracePt t="5602" x="3765550" y="5060950"/>
          <p14:tracePt t="5611" x="3802063" y="5060950"/>
          <p14:tracePt t="5618" x="3838575" y="5053013"/>
          <p14:tracePt t="5634" x="3856038" y="5053013"/>
          <p14:tracePt t="5644" x="3902075" y="5053013"/>
          <p14:tracePt t="5650" x="3948113" y="5024438"/>
          <p14:tracePt t="5658" x="3984625" y="5024438"/>
          <p14:tracePt t="5666" x="4011613" y="5016500"/>
          <p14:tracePt t="5674" x="4057650" y="5016500"/>
          <p14:tracePt t="5682" x="4084638" y="5016500"/>
          <p14:tracePt t="5690" x="4094163" y="5006975"/>
          <p14:tracePt t="5698" x="4102100" y="5006975"/>
          <p14:tracePt t="5706" x="4129088" y="4997450"/>
          <p14:tracePt t="5827" x="4138613" y="4987925"/>
          <p14:tracePt t="5937" x="4138613" y="4979988"/>
          <p14:tracePt t="5945" x="4138613" y="4951413"/>
          <p14:tracePt t="5953" x="4138613" y="4933950"/>
          <p14:tracePt t="5961" x="4138613" y="4887913"/>
          <p14:tracePt t="5969" x="4148138" y="4851400"/>
          <p14:tracePt t="5977" x="4148138" y="4797425"/>
          <p14:tracePt t="5985" x="4165600" y="4732338"/>
          <p14:tracePt t="5995" x="4175125" y="4660900"/>
          <p14:tracePt t="6001" x="4184650" y="4595813"/>
          <p14:tracePt t="6010" x="4202113" y="4541838"/>
          <p14:tracePt t="6017" x="4211638" y="4459288"/>
          <p14:tracePt t="6027" x="4230688" y="4349750"/>
          <p14:tracePt t="6033" x="4257675" y="4268788"/>
          <p14:tracePt t="6041" x="4275138" y="4213225"/>
          <p14:tracePt t="6053" x="4294188" y="4130675"/>
          <p14:tracePt t="6057" x="4321175" y="4057650"/>
          <p14:tracePt t="6065" x="4348163" y="3957638"/>
          <p14:tracePt t="6073" x="4357688" y="3884613"/>
          <p14:tracePt t="6081" x="4384675" y="3821113"/>
          <p14:tracePt t="6089" x="4394200" y="3757613"/>
          <p14:tracePt t="6097" x="4394200" y="3702050"/>
          <p14:tracePt t="6105" x="4403725" y="3648075"/>
          <p14:tracePt t="6113" x="4403725" y="3611563"/>
          <p14:tracePt t="6121" x="4403725" y="3575050"/>
          <p14:tracePt t="6129" x="4413250" y="3556000"/>
          <p14:tracePt t="6137" x="4413250" y="3538538"/>
          <p14:tracePt t="6145" x="4413250" y="3511550"/>
          <p14:tracePt t="6153" x="4413250" y="3502025"/>
          <p14:tracePt t="6161" x="4413250" y="3482975"/>
          <p14:tracePt t="6169" x="4413250" y="3465513"/>
          <p14:tracePt t="6177" x="4413250" y="3455988"/>
          <p14:tracePt t="6184" x="4413250" y="3446463"/>
          <p14:tracePt t="6225" x="4413250" y="3429000"/>
          <p14:tracePt t="6241" x="4413250" y="3419475"/>
          <p14:tracePt t="6249" x="4413250" y="3411538"/>
          <p14:tracePt t="6265" x="4413250" y="3402013"/>
          <p14:tracePt t="6474" x="4440238" y="3392488"/>
          <p14:tracePt t="6481" x="4557713" y="3392488"/>
          <p14:tracePt t="6489" x="4722813" y="3392488"/>
          <p14:tracePt t="6497" x="4886325" y="3392488"/>
          <p14:tracePt t="6505" x="5078413" y="3392488"/>
          <p14:tracePt t="6513" x="5278438" y="3392488"/>
          <p14:tracePt t="6522" x="5461000" y="3392488"/>
          <p14:tracePt t="6530" x="5607050" y="3392488"/>
          <p14:tracePt t="6538" x="5716588" y="3365500"/>
          <p14:tracePt t="6546" x="5743575" y="3365500"/>
          <p14:tracePt t="6554" x="5770563" y="3355975"/>
          <p14:tracePt t="10010" x="5697538" y="3355975"/>
          <p14:tracePt t="10018" x="5616575" y="3382963"/>
          <p14:tracePt t="10026" x="5524500" y="3402013"/>
          <p14:tracePt t="10034" x="5405438" y="3438525"/>
          <p14:tracePt t="10045" x="5334000" y="3455988"/>
          <p14:tracePt t="10050" x="5251450" y="3492500"/>
          <p14:tracePt t="10061" x="5205413" y="3519488"/>
          <p14:tracePt t="10065" x="5159375" y="3529013"/>
          <p14:tracePt t="10073" x="5068888" y="3556000"/>
          <p14:tracePt t="10081" x="5005388" y="3565525"/>
          <p14:tracePt t="10089" x="4895850" y="3565525"/>
          <p14:tracePt t="10097" x="4822825" y="3584575"/>
          <p14:tracePt t="10105" x="4776788" y="3584575"/>
          <p14:tracePt t="10113" x="4722813" y="3592513"/>
          <p14:tracePt t="10121" x="4676775" y="3611563"/>
          <p14:tracePt t="10129" x="4659313" y="3611563"/>
          <p14:tracePt t="10137" x="4630738" y="3611563"/>
          <p14:tracePt t="10145" x="4622800" y="3621088"/>
          <p14:tracePt t="10153" x="4613275" y="3621088"/>
          <p14:tracePt t="10330" x="4594225" y="3621088"/>
          <p14:tracePt t="10338" x="4586288" y="3629025"/>
          <p14:tracePt t="10346" x="4549775" y="3638550"/>
          <p14:tracePt t="10354" x="4530725" y="3657600"/>
          <p14:tracePt t="10362" x="4484688" y="3665538"/>
          <p14:tracePt t="10370" x="4430713" y="3684588"/>
          <p14:tracePt t="10380" x="4413250" y="3694113"/>
          <p14:tracePt t="10386" x="4367213" y="3702050"/>
          <p14:tracePt t="10395" x="4357688" y="3711575"/>
          <p14:tracePt t="10834" x="4348163" y="3702050"/>
          <p14:tracePt t="10841" x="4348163" y="3675063"/>
          <p14:tracePt t="10865" x="4357688" y="3665538"/>
          <p14:tracePt t="10914" x="4367213" y="3657600"/>
          <p14:tracePt t="10955" x="4367213" y="3638550"/>
          <p14:tracePt t="10961" x="4367213" y="3629025"/>
          <p14:tracePt t="10969" x="4367213" y="3621088"/>
          <p14:tracePt t="10977" x="4367213" y="3611563"/>
          <p14:tracePt t="10985" x="4367213" y="3602038"/>
          <p14:tracePt t="10993" x="4376738" y="3592513"/>
          <p14:tracePt t="11027" x="4376738" y="3584575"/>
          <p14:tracePt t="12354" x="4376738" y="3575050"/>
          <p14:tracePt t="12361" x="4367213" y="3575050"/>
          <p14:tracePt t="12393" x="4357688" y="3575050"/>
          <p14:tracePt t="12401" x="4348163" y="3575050"/>
          <p14:tracePt t="12409" x="4311650" y="3575050"/>
          <p14:tracePt t="12418" x="4275138" y="3575050"/>
          <p14:tracePt t="12427" x="4230688" y="3575050"/>
          <p14:tracePt t="12434" x="4194175" y="3575050"/>
          <p14:tracePt t="12445" x="4121150" y="3575050"/>
          <p14:tracePt t="12449" x="4029075" y="3575050"/>
          <p14:tracePt t="12457" x="3919538" y="3529013"/>
          <p14:tracePt t="12465" x="3783013" y="3502025"/>
          <p14:tracePt t="12473" x="3692525" y="3465513"/>
          <p14:tracePt t="12481" x="3609975" y="3419475"/>
          <p14:tracePt t="12489" x="3556000" y="3382963"/>
          <p14:tracePt t="12497" x="3490913" y="3328988"/>
          <p14:tracePt t="12506" x="3482975" y="3328988"/>
          <p14:tracePt t="12514" x="3473450" y="3302000"/>
          <p14:tracePt t="12522" x="3455988" y="3265488"/>
          <p14:tracePt t="12538" x="3455988" y="3246438"/>
          <p14:tracePt t="12547" x="3446463" y="3228975"/>
          <p14:tracePt t="12554" x="3446463" y="3219450"/>
          <p14:tracePt t="12562" x="3446463" y="3209925"/>
          <p14:tracePt t="12570" x="3436938" y="3192463"/>
          <p14:tracePt t="12578" x="3427413" y="3182938"/>
          <p14:tracePt t="12586" x="3409950" y="3163888"/>
          <p14:tracePt t="12595" x="3390900" y="3146425"/>
          <p14:tracePt t="12611" x="3382963" y="3136900"/>
          <p14:tracePt t="12618" x="3354388" y="3109913"/>
          <p14:tracePt t="12628" x="3354388" y="3100388"/>
          <p14:tracePt t="12634" x="3346450" y="3090863"/>
          <p14:tracePt t="12644" x="3327400" y="3073400"/>
          <p14:tracePt t="12650" x="3309938" y="3054350"/>
          <p14:tracePt t="12661" x="3281363" y="3036888"/>
          <p14:tracePt t="12666" x="3263900" y="3017838"/>
          <p14:tracePt t="12682" x="3254375" y="3000375"/>
          <p14:tracePt t="12698" x="3244850" y="2990850"/>
          <p14:tracePt t="12706" x="3244850" y="2982913"/>
          <p14:tracePt t="12714" x="3236913" y="2963863"/>
          <p14:tracePt t="12859" x="3181350" y="2963863"/>
          <p14:tracePt t="12866" x="3136900" y="2963863"/>
          <p14:tracePt t="12878" x="3100388" y="2963863"/>
          <p14:tracePt t="12881" x="3027363" y="2990850"/>
          <p14:tracePt t="12889" x="2962275" y="3000375"/>
          <p14:tracePt t="12897" x="2898775" y="3027363"/>
          <p14:tracePt t="12905" x="2808288" y="3054350"/>
          <p14:tracePt t="12913" x="2725738" y="3100388"/>
          <p14:tracePt t="12921" x="2625725" y="3127375"/>
          <p14:tracePt t="12929" x="2516188" y="3136900"/>
          <p14:tracePt t="12937" x="2433638" y="3182938"/>
          <p14:tracePt t="12945" x="2397125" y="3192463"/>
          <p14:tracePt t="12953" x="2352675" y="3192463"/>
          <p14:tracePt t="12961" x="2297113" y="3209925"/>
          <p14:tracePt t="12969" x="2287588" y="3219450"/>
          <p14:tracePt t="12977" x="2270125" y="3219450"/>
          <p14:tracePt t="12986" x="2260600" y="3219450"/>
          <p14:tracePt t="12993" x="2251075" y="3219450"/>
          <p14:tracePt t="13010" x="2233613" y="3219450"/>
          <p14:tracePt t="13018" x="2224088" y="3219450"/>
          <p14:tracePt t="13027" x="2206625" y="3219450"/>
          <p14:tracePt t="13034" x="2160588" y="3209925"/>
          <p14:tracePt t="13043" x="2133600" y="3173413"/>
          <p14:tracePt t="13050" x="2097088" y="3146425"/>
          <p14:tracePt t="13058" x="2051050" y="3090863"/>
          <p14:tracePt t="13066" x="2024063" y="3046413"/>
          <p14:tracePt t="13074" x="1978025" y="2982913"/>
          <p14:tracePt t="13082" x="1931988" y="2900363"/>
          <p14:tracePt t="13090" x="1924050" y="2844800"/>
          <p14:tracePt t="13098" x="1914525" y="2781300"/>
          <p14:tracePt t="13106" x="1868488" y="2671763"/>
          <p14:tracePt t="13114" x="1868488" y="2598738"/>
          <p14:tracePt t="13121" x="1868488" y="2517775"/>
          <p14:tracePt t="13130" x="1868488" y="2425700"/>
          <p14:tracePt t="13138" x="1868488" y="2371725"/>
          <p14:tracePt t="13146" x="1868488" y="2316163"/>
          <p14:tracePt t="13154" x="1868488" y="2243138"/>
          <p14:tracePt t="13162" x="1868488" y="2197100"/>
          <p14:tracePt t="13170" x="1895475" y="2125663"/>
          <p14:tracePt t="13177" x="1914525" y="2079625"/>
          <p14:tracePt t="13186" x="1960563" y="2016125"/>
          <p14:tracePt t="13194" x="2005013" y="1960563"/>
          <p14:tracePt t="13202" x="2033588" y="1897063"/>
          <p14:tracePt t="13210" x="2078038" y="1851025"/>
          <p14:tracePt t="13218" x="2133600" y="1804988"/>
          <p14:tracePt t="13227" x="2197100" y="1731963"/>
          <p14:tracePt t="13234" x="2260600" y="1697038"/>
          <p14:tracePt t="13244" x="2306638" y="1660525"/>
          <p14:tracePt t="13250" x="2370138" y="1604963"/>
          <p14:tracePt t="13260" x="2433638" y="1587500"/>
          <p14:tracePt t="13266" x="2516188" y="1558925"/>
          <p14:tracePt t="13274" x="2625725" y="1558925"/>
          <p14:tracePt t="13282" x="2698750" y="1558925"/>
          <p14:tracePt t="13290" x="2744788" y="1558925"/>
          <p14:tracePt t="13298" x="2808288" y="1558925"/>
          <p14:tracePt t="13306" x="2852738" y="1558925"/>
          <p14:tracePt t="13314" x="2889250" y="1568450"/>
          <p14:tracePt t="13322" x="2971800" y="1624013"/>
          <p14:tracePt t="13330" x="2998788" y="1641475"/>
          <p14:tracePt t="13338" x="3044825" y="1687513"/>
          <p14:tracePt t="13347" x="3090863" y="1741488"/>
          <p14:tracePt t="13354" x="3127375" y="1787525"/>
          <p14:tracePt t="13362" x="3181350" y="1851025"/>
          <p14:tracePt t="13370" x="3190875" y="1897063"/>
          <p14:tracePt t="13377" x="3217863" y="1924050"/>
          <p14:tracePt t="13385" x="3236913" y="1970088"/>
          <p14:tracePt t="13394" x="3244850" y="2024063"/>
          <p14:tracePt t="13402" x="3263900" y="2060575"/>
          <p14:tracePt t="13410" x="3263900" y="2089150"/>
          <p14:tracePt t="13418" x="3263900" y="2125663"/>
          <p14:tracePt t="13427" x="3273425" y="2160588"/>
          <p14:tracePt t="13434" x="3273425" y="2179638"/>
          <p14:tracePt t="13443" x="3273425" y="2216150"/>
          <p14:tracePt t="13450" x="3281363" y="2225675"/>
          <p14:tracePt t="13460" x="3281363" y="2262188"/>
          <p14:tracePt t="13466" x="3281363" y="2316163"/>
          <p14:tracePt t="13474" x="3281363" y="2371725"/>
          <p14:tracePt t="13482" x="3281363" y="2444750"/>
          <p14:tracePt t="13490" x="3281363" y="2498725"/>
          <p14:tracePt t="13498" x="3281363" y="2581275"/>
          <p14:tracePt t="13506" x="3281363" y="2671763"/>
          <p14:tracePt t="13514" x="3281363" y="2727325"/>
          <p14:tracePt t="13522" x="3281363" y="2800350"/>
          <p14:tracePt t="13530" x="3263900" y="2863850"/>
          <p14:tracePt t="13538" x="3254375" y="2917825"/>
          <p14:tracePt t="13545" x="3244850" y="2936875"/>
          <p14:tracePt t="13554" x="3244850" y="2973388"/>
          <p14:tracePt t="13562" x="3236913" y="2973388"/>
          <p14:tracePt t="13602" x="3227388" y="2982913"/>
          <p14:tracePt t="13609" x="3217863" y="2982913"/>
          <p14:tracePt t="13618" x="3190875" y="3009900"/>
          <p14:tracePt t="13628" x="3171825" y="3017838"/>
          <p14:tracePt t="13634" x="3154363" y="3027363"/>
          <p14:tracePt t="13644" x="3100388" y="3054350"/>
          <p14:tracePt t="13650" x="3081338" y="3073400"/>
          <p14:tracePt t="13661" x="3063875" y="3082925"/>
          <p14:tracePt t="13666" x="2990850" y="3119438"/>
          <p14:tracePt t="13674" x="2954338" y="3127375"/>
          <p14:tracePt t="13683" x="2898775" y="3136900"/>
          <p14:tracePt t="13690" x="2852738" y="3173413"/>
          <p14:tracePt t="13698" x="2825750" y="3182938"/>
          <p14:tracePt t="13706" x="2781300" y="3200400"/>
          <p14:tracePt t="13715" x="2716213" y="3236913"/>
          <p14:tracePt t="13722" x="2679700" y="3246438"/>
          <p14:tracePt t="13731" x="2616200" y="3255963"/>
          <p14:tracePt t="13738" x="2570163" y="3265488"/>
          <p14:tracePt t="13745" x="2543175" y="3265488"/>
          <p14:tracePt t="13753" x="2516188" y="3292475"/>
          <p14:tracePt t="13762" x="2506663" y="3292475"/>
          <p14:tracePt t="13769" x="2498725" y="3292475"/>
          <p14:tracePt t="13778" x="2479675" y="3292475"/>
          <p14:tracePt t="13794" x="2470150" y="3292475"/>
          <p14:tracePt t="13810" x="2462213" y="3292475"/>
          <p14:tracePt t="13818" x="2433638" y="3292475"/>
          <p14:tracePt t="13827" x="2433638" y="3282950"/>
          <p14:tracePt t="13834" x="2416175" y="3265488"/>
          <p14:tracePt t="13843" x="2397125" y="3228975"/>
          <p14:tracePt t="13850" x="2360613" y="3200400"/>
          <p14:tracePt t="13860" x="2343150" y="3173413"/>
          <p14:tracePt t="13866" x="2316163" y="3136900"/>
          <p14:tracePt t="13874" x="2279650" y="3109913"/>
          <p14:tracePt t="13882" x="2260600" y="3090863"/>
          <p14:tracePt t="13890" x="2224088" y="3027363"/>
          <p14:tracePt t="13898" x="2214563" y="3017838"/>
          <p14:tracePt t="13905" x="2206625" y="3000375"/>
          <p14:tracePt t="13914" x="2197100" y="2982913"/>
          <p14:tracePt t="13922" x="2197100" y="2973388"/>
          <p14:tracePt t="13938" x="2187575" y="2973388"/>
          <p14:tracePt t="14411" x="2179638" y="2954338"/>
          <p14:tracePt t="14418" x="2170113" y="2936875"/>
          <p14:tracePt t="14426" x="2160588" y="2900363"/>
          <p14:tracePt t="14433" x="2151063" y="2900363"/>
          <p14:tracePt t="14442" x="2133600" y="2836863"/>
          <p14:tracePt t="14449" x="2124075" y="2817813"/>
          <p14:tracePt t="14457" x="2124075" y="2781300"/>
          <p14:tracePt t="14465" x="2114550" y="2744788"/>
          <p14:tracePt t="14473" x="2114550" y="2698750"/>
          <p14:tracePt t="14481" x="2114550" y="2644775"/>
          <p14:tracePt t="14489" x="2114550" y="2608263"/>
          <p14:tracePt t="14498" x="2114550" y="2554288"/>
          <p14:tracePt t="14506" x="2114550" y="2508250"/>
          <p14:tracePt t="14514" x="2114550" y="2452688"/>
          <p14:tracePt t="14522" x="2114550" y="2416175"/>
          <p14:tracePt t="14530" x="2114550" y="2371725"/>
          <p14:tracePt t="14538" x="2114550" y="2335213"/>
          <p14:tracePt t="14546" x="2114550" y="2306638"/>
          <p14:tracePt t="14554" x="2124075" y="2270125"/>
          <p14:tracePt t="14562" x="2133600" y="2233613"/>
          <p14:tracePt t="14570" x="2160588" y="2197100"/>
          <p14:tracePt t="14579" x="2179638" y="2160588"/>
          <p14:tracePt t="14587" x="2187575" y="2152650"/>
          <p14:tracePt t="14595" x="2224088" y="2106613"/>
          <p14:tracePt t="14602" x="2243138" y="2089150"/>
          <p14:tracePt t="14610" x="2279650" y="2060575"/>
          <p14:tracePt t="14618" x="2306638" y="2024063"/>
          <p14:tracePt t="14627" x="2352675" y="2006600"/>
          <p14:tracePt t="14634" x="2397125" y="1979613"/>
          <p14:tracePt t="14643" x="2443163" y="1960563"/>
          <p14:tracePt t="14650" x="2489200" y="1951038"/>
          <p14:tracePt t="14659" x="2570163" y="1906588"/>
          <p14:tracePt t="14666" x="2616200" y="1887538"/>
          <p14:tracePt t="14674" x="2689225" y="1870075"/>
          <p14:tracePt t="14681" x="2808288" y="1814513"/>
          <p14:tracePt t="14689" x="2898775" y="1804988"/>
          <p14:tracePt t="14697" x="2981325" y="1760538"/>
          <p14:tracePt t="14705" x="3054350" y="1751013"/>
          <p14:tracePt t="14713" x="3117850" y="1731963"/>
          <p14:tracePt t="14721" x="3190875" y="1731963"/>
          <p14:tracePt t="14729" x="3217863" y="1714500"/>
          <p14:tracePt t="14737" x="3263900" y="1714500"/>
          <p14:tracePt t="14745" x="3281363" y="1714500"/>
          <p14:tracePt t="14753" x="3309938" y="1704975"/>
          <p14:tracePt t="14761" x="3327400" y="1704975"/>
          <p14:tracePt t="14769" x="3354388" y="1704975"/>
          <p14:tracePt t="14777" x="3363913" y="1704975"/>
          <p14:tracePt t="14785" x="3400425" y="1704975"/>
          <p14:tracePt t="14794" x="3419475" y="1704975"/>
          <p14:tracePt t="14803" x="3446463" y="1704975"/>
          <p14:tracePt t="14811" x="3455988" y="1704975"/>
          <p14:tracePt t="14818" x="3482975" y="1704975"/>
          <p14:tracePt t="14828" x="3490913" y="1714500"/>
          <p14:tracePt t="14834" x="3509963" y="1724025"/>
          <p14:tracePt t="14844" x="3527425" y="1731963"/>
          <p14:tracePt t="14850" x="3546475" y="1751013"/>
          <p14:tracePt t="14861" x="3563938" y="1768475"/>
          <p14:tracePt t="14883" x="3592513" y="1824038"/>
          <p14:tracePt t="14890" x="3600450" y="1841500"/>
          <p14:tracePt t="14898" x="3609975" y="1860550"/>
          <p14:tracePt t="14906" x="3629025" y="1887538"/>
          <p14:tracePt t="14914" x="3636963" y="1906588"/>
          <p14:tracePt t="14922" x="3656013" y="1951038"/>
          <p14:tracePt t="14931" x="3656013" y="1970088"/>
          <p14:tracePt t="14938" x="3656013" y="2006600"/>
          <p14:tracePt t="14947" x="3656013" y="2052638"/>
          <p14:tracePt t="14954" x="3665538" y="2089150"/>
          <p14:tracePt t="14962" x="3683000" y="2125663"/>
          <p14:tracePt t="14970" x="3683000" y="2152650"/>
          <p14:tracePt t="14978" x="3683000" y="2189163"/>
          <p14:tracePt t="14986" x="3683000" y="2225675"/>
          <p14:tracePt t="14995" x="3692525" y="2262188"/>
          <p14:tracePt t="15002" x="3702050" y="2306638"/>
          <p14:tracePt t="15011" x="3702050" y="2343150"/>
          <p14:tracePt t="15018" x="3702050" y="2362200"/>
          <p14:tracePt t="15027" x="3702050" y="2389188"/>
          <p14:tracePt t="15034" x="3709988" y="2425700"/>
          <p14:tracePt t="15044" x="3709988" y="2444750"/>
          <p14:tracePt t="15050" x="3709988" y="2452688"/>
          <p14:tracePt t="15060" x="3709988" y="2489200"/>
          <p14:tracePt t="15066" x="3709988" y="2508250"/>
          <p14:tracePt t="15074" x="3709988" y="2535238"/>
          <p14:tracePt t="15082" x="3709988" y="2554288"/>
          <p14:tracePt t="15090" x="3709988" y="2562225"/>
          <p14:tracePt t="15098" x="3709988" y="2571750"/>
          <p14:tracePt t="15106" x="3709988" y="2589213"/>
          <p14:tracePt t="15114" x="3709988" y="2625725"/>
          <p14:tracePt t="15129" x="3709988" y="2644775"/>
          <p14:tracePt t="15137" x="3709988" y="2671763"/>
          <p14:tracePt t="15145" x="3709988" y="2681288"/>
          <p14:tracePt t="15153" x="3709988" y="2708275"/>
          <p14:tracePt t="15161" x="3709988" y="2727325"/>
          <p14:tracePt t="15169" x="3709988" y="2735263"/>
          <p14:tracePt t="15177" x="3709988" y="2754313"/>
          <p14:tracePt t="15185" x="3709988" y="2771775"/>
          <p14:tracePt t="15193" x="3702050" y="2790825"/>
          <p14:tracePt t="15201" x="3702050" y="2800350"/>
          <p14:tracePt t="15209" x="3702050" y="2808288"/>
          <p14:tracePt t="15217" x="3692525" y="2817813"/>
          <p14:tracePt t="15226" x="3692525" y="2827338"/>
          <p14:tracePt t="15234" x="3683000" y="2844800"/>
          <p14:tracePt t="15245" x="3673475" y="2863850"/>
          <p14:tracePt t="15250" x="3673475" y="2881313"/>
          <p14:tracePt t="15261" x="3646488" y="2900363"/>
          <p14:tracePt t="15275" x="3646488" y="2909888"/>
          <p14:tracePt t="15282" x="3636963" y="2927350"/>
          <p14:tracePt t="15290" x="3629025" y="2936875"/>
          <p14:tracePt t="15298" x="3619500" y="2954338"/>
          <p14:tracePt t="15306" x="3609975" y="2963863"/>
          <p14:tracePt t="15314" x="3600450" y="2963863"/>
          <p14:tracePt t="15322" x="3600450" y="2973388"/>
          <p14:tracePt t="15331" x="3592513" y="2982913"/>
          <p14:tracePt t="15338" x="3582988" y="2990850"/>
          <p14:tracePt t="15348" x="3582988" y="3000375"/>
          <p14:tracePt t="15354" x="3573463" y="3009900"/>
          <p14:tracePt t="15363" x="3563938" y="3017838"/>
          <p14:tracePt t="15410" x="3556000" y="3017838"/>
          <p14:tracePt t="15786" x="3546475" y="3017838"/>
          <p14:tracePt t="15794" x="3536950" y="3017838"/>
          <p14:tracePt t="15802" x="3527425" y="3009900"/>
          <p14:tracePt t="18073" x="3519488" y="3009900"/>
          <p14:tracePt t="18081" x="3419475" y="2990850"/>
          <p14:tracePt t="18089" x="3327400" y="2990850"/>
          <p14:tracePt t="18097" x="3171825" y="2954338"/>
          <p14:tracePt t="18106" x="3044825" y="2954338"/>
          <p14:tracePt t="18114" x="2917825" y="2917825"/>
          <p14:tracePt t="18122" x="2781300" y="2881313"/>
          <p14:tracePt t="18131" x="2689225" y="2844800"/>
          <p14:tracePt t="18138" x="2606675" y="2808288"/>
          <p14:tracePt t="18147" x="2506663" y="2754313"/>
          <p14:tracePt t="18154" x="2443163" y="2727325"/>
          <p14:tracePt t="18162" x="2397125" y="2681288"/>
          <p14:tracePt t="18170" x="2370138" y="2654300"/>
          <p14:tracePt t="18178" x="2333625" y="2625725"/>
          <p14:tracePt t="18186" x="2324100" y="2617788"/>
          <p14:tracePt t="18194" x="2316163" y="2608263"/>
          <p14:tracePt t="18314" x="2306638" y="2589213"/>
          <p14:tracePt t="18322" x="2287588" y="2589213"/>
          <p14:tracePt t="18330" x="2279650" y="2589213"/>
          <p14:tracePt t="18338" x="2270125" y="2589213"/>
          <p14:tracePt t="18346" x="2251075" y="2589213"/>
          <p14:tracePt t="18370" x="2243138" y="2589213"/>
          <p14:tracePt t="18602" x="2306638" y="2581275"/>
          <p14:tracePt t="18610" x="2506663" y="2581275"/>
          <p14:tracePt t="18618" x="2716213" y="2554288"/>
          <p14:tracePt t="18627" x="2990850" y="2517775"/>
          <p14:tracePt t="18634" x="3290888" y="2517775"/>
          <p14:tracePt t="18645" x="3490913" y="2498725"/>
          <p14:tracePt t="18650" x="3692525" y="2481263"/>
          <p14:tracePt t="18661" x="3875088" y="2471738"/>
          <p14:tracePt t="18666" x="4002088" y="2435225"/>
          <p14:tracePt t="18677" x="4048125" y="2435225"/>
          <p14:tracePt t="18682" x="4065588" y="2435225"/>
          <p14:tracePt t="19035" x="4075113" y="2435225"/>
          <p14:tracePt t="19040" x="4075113" y="2471738"/>
          <p14:tracePt t="19049" x="4065588" y="2544763"/>
          <p14:tracePt t="19057" x="4038600" y="2654300"/>
          <p14:tracePt t="19065" x="4011613" y="2754313"/>
          <p14:tracePt t="19073" x="3965575" y="2900363"/>
          <p14:tracePt t="19081" x="3956050" y="3046413"/>
          <p14:tracePt t="19089" x="3929063" y="3163888"/>
          <p14:tracePt t="19097" x="3902075" y="3273425"/>
          <p14:tracePt t="19105" x="3902075" y="3382963"/>
          <p14:tracePt t="19114" x="3883025" y="3465513"/>
          <p14:tracePt t="19122" x="3875088" y="3519488"/>
          <p14:tracePt t="19130" x="3875088" y="3565525"/>
          <p14:tracePt t="19138" x="3865563" y="3575050"/>
          <p14:tracePt t="19226" x="3865563" y="3592513"/>
          <p14:tracePt t="19233" x="3846513" y="3611563"/>
          <p14:tracePt t="19241" x="3838575" y="3629025"/>
          <p14:tracePt t="19249" x="3838575" y="3648075"/>
          <p14:tracePt t="19258" x="3838575" y="3657600"/>
          <p14:tracePt t="19265" x="3838575" y="3675063"/>
          <p14:tracePt t="19273" x="3838575" y="3694113"/>
          <p14:tracePt t="19281" x="3838575" y="3702050"/>
          <p14:tracePt t="19290" x="3838575" y="3711575"/>
          <p14:tracePt t="19306" x="3838575" y="3730625"/>
          <p14:tracePt t="19522" x="3883025" y="3738563"/>
          <p14:tracePt t="19530" x="3992563" y="3721100"/>
          <p14:tracePt t="19538" x="4084638" y="3721100"/>
          <p14:tracePt t="19546" x="4184650" y="3702050"/>
          <p14:tracePt t="19554" x="4311650" y="3675063"/>
          <p14:tracePt t="19562" x="4457700" y="3675063"/>
          <p14:tracePt t="19570" x="4622800" y="3675063"/>
          <p14:tracePt t="19578" x="4803775" y="3657600"/>
          <p14:tracePt t="19586" x="4986338" y="3629025"/>
          <p14:tracePt t="19594" x="5195888" y="3602038"/>
          <p14:tracePt t="19602" x="5378450" y="3584575"/>
          <p14:tracePt t="19610" x="5543550" y="3556000"/>
          <p14:tracePt t="19618" x="5707063" y="3511550"/>
          <p14:tracePt t="19627" x="5853113" y="3511550"/>
          <p14:tracePt t="19634" x="6080125" y="3492500"/>
          <p14:tracePt t="19644" x="6262688" y="3475038"/>
          <p14:tracePt t="19650" x="6500813" y="3429000"/>
          <p14:tracePt t="19661" x="6773863" y="3411538"/>
          <p14:tracePt t="19666" x="7019925" y="3355975"/>
          <p14:tracePt t="19677" x="7265988" y="3319463"/>
          <p14:tracePt t="19682" x="7448550" y="3302000"/>
          <p14:tracePt t="19690" x="7602538" y="3273425"/>
          <p14:tracePt t="19698" x="7731125" y="3255963"/>
          <p14:tracePt t="19706" x="7877175" y="3246438"/>
          <p14:tracePt t="19714" x="8004175" y="3228975"/>
          <p14:tracePt t="19722" x="8113713" y="3200400"/>
          <p14:tracePt t="19731" x="8232775" y="3182938"/>
          <p14:tracePt t="19738" x="8359775" y="3173413"/>
          <p14:tracePt t="19747" x="8451850" y="3155950"/>
          <p14:tracePt t="19754" x="8569325" y="3127375"/>
          <p14:tracePt t="19763" x="8642350" y="3127375"/>
          <p14:tracePt t="19770" x="8697913" y="3119438"/>
          <p14:tracePt t="19778" x="8761413" y="3109913"/>
          <p14:tracePt t="19786" x="8815388" y="3109913"/>
          <p14:tracePt t="19794" x="8851900" y="3109913"/>
          <p14:tracePt t="19802" x="8897938" y="3109913"/>
          <p14:tracePt t="19811" x="8924925" y="3109913"/>
          <p14:tracePt t="19818" x="8951913" y="3109913"/>
          <p14:tracePt t="19828" x="8970963" y="3109913"/>
          <p14:tracePt t="19834" x="8997950" y="3109913"/>
          <p14:tracePt t="19844" x="9017000" y="3109913"/>
          <p14:tracePt t="19850" x="9070975" y="3109913"/>
          <p14:tracePt t="19861" x="9134475" y="3109913"/>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
          <p:cNvGrpSpPr>
            <a:grpSpLocks/>
          </p:cNvGrpSpPr>
          <p:nvPr/>
        </p:nvGrpSpPr>
        <p:grpSpPr bwMode="auto">
          <a:xfrm rot="-5400000">
            <a:off x="2447131" y="2505869"/>
            <a:ext cx="720725" cy="1081088"/>
            <a:chOff x="1156" y="845"/>
            <a:chExt cx="590" cy="907"/>
          </a:xfrm>
        </p:grpSpPr>
        <p:sp>
          <p:nvSpPr>
            <p:cNvPr id="50179" name="Line 3"/>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80" name="Line 4"/>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81" name="Line 5"/>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82" name="Line 6"/>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83" name="Oval 7"/>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184" name="Line 8"/>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85" name="Line 9"/>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0186" name="Group 10"/>
          <p:cNvGrpSpPr>
            <a:grpSpLocks/>
          </p:cNvGrpSpPr>
          <p:nvPr/>
        </p:nvGrpSpPr>
        <p:grpSpPr bwMode="auto">
          <a:xfrm rot="5400000">
            <a:off x="2508250" y="1509713"/>
            <a:ext cx="600075" cy="1079500"/>
            <a:chOff x="2789" y="2746"/>
            <a:chExt cx="514" cy="907"/>
          </a:xfrm>
        </p:grpSpPr>
        <p:sp>
          <p:nvSpPr>
            <p:cNvPr id="50187" name="Line 11"/>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88" name="Line 12"/>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89" name="Line 13"/>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90" name="Line 14"/>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91" name="Line 15"/>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92" name="Line 16"/>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0193" name="Line 17"/>
          <p:cNvSpPr>
            <a:spLocks noChangeShapeType="1"/>
          </p:cNvSpPr>
          <p:nvPr/>
        </p:nvSpPr>
        <p:spPr bwMode="auto">
          <a:xfrm flipV="1">
            <a:off x="2266950" y="2349500"/>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94" name="Line 18"/>
          <p:cNvSpPr>
            <a:spLocks noChangeShapeType="1"/>
          </p:cNvSpPr>
          <p:nvPr/>
        </p:nvSpPr>
        <p:spPr bwMode="auto">
          <a:xfrm>
            <a:off x="3348038" y="2349500"/>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95" name="Line 19"/>
          <p:cNvSpPr>
            <a:spLocks noChangeShapeType="1"/>
          </p:cNvSpPr>
          <p:nvPr/>
        </p:nvSpPr>
        <p:spPr bwMode="auto">
          <a:xfrm>
            <a:off x="1474788" y="2492375"/>
            <a:ext cx="792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96" name="Line 20"/>
          <p:cNvSpPr>
            <a:spLocks noChangeShapeType="1"/>
          </p:cNvSpPr>
          <p:nvPr/>
        </p:nvSpPr>
        <p:spPr bwMode="auto">
          <a:xfrm>
            <a:off x="3348038" y="2492375"/>
            <a:ext cx="792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0197" name="Group 21"/>
          <p:cNvGrpSpPr>
            <a:grpSpLocks/>
          </p:cNvGrpSpPr>
          <p:nvPr/>
        </p:nvGrpSpPr>
        <p:grpSpPr bwMode="auto">
          <a:xfrm>
            <a:off x="1476375" y="4148138"/>
            <a:ext cx="2665413" cy="1657350"/>
            <a:chOff x="975" y="2613"/>
            <a:chExt cx="1679" cy="1044"/>
          </a:xfrm>
        </p:grpSpPr>
        <p:grpSp>
          <p:nvGrpSpPr>
            <p:cNvPr id="50198" name="Group 22"/>
            <p:cNvGrpSpPr>
              <a:grpSpLocks/>
            </p:cNvGrpSpPr>
            <p:nvPr/>
          </p:nvGrpSpPr>
          <p:grpSpPr bwMode="auto">
            <a:xfrm rot="-5400000">
              <a:off x="1588" y="3089"/>
              <a:ext cx="454" cy="681"/>
              <a:chOff x="1156" y="845"/>
              <a:chExt cx="590" cy="907"/>
            </a:xfrm>
          </p:grpSpPr>
          <p:sp>
            <p:nvSpPr>
              <p:cNvPr id="50199" name="Line 23"/>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00" name="Line 24"/>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01" name="Line 25"/>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02" name="Line 26"/>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03" name="Oval 27"/>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04" name="Line 28"/>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05" name="Line 29"/>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0206" name="Group 30"/>
            <p:cNvGrpSpPr>
              <a:grpSpLocks/>
            </p:cNvGrpSpPr>
            <p:nvPr/>
          </p:nvGrpSpPr>
          <p:grpSpPr bwMode="auto">
            <a:xfrm rot="5400000">
              <a:off x="1626" y="2462"/>
              <a:ext cx="378" cy="680"/>
              <a:chOff x="2789" y="2746"/>
              <a:chExt cx="514" cy="907"/>
            </a:xfrm>
          </p:grpSpPr>
          <p:sp>
            <p:nvSpPr>
              <p:cNvPr id="50207" name="Line 31"/>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08" name="Line 32"/>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09" name="Line 33"/>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10" name="Line 34"/>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11" name="Line 35"/>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12" name="Line 36"/>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0213" name="Line 37"/>
            <p:cNvSpPr>
              <a:spLocks noChangeShapeType="1"/>
            </p:cNvSpPr>
            <p:nvPr/>
          </p:nvSpPr>
          <p:spPr bwMode="auto">
            <a:xfrm flipV="1">
              <a:off x="1474" y="2991"/>
              <a:ext cx="0"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14" name="Line 38"/>
            <p:cNvSpPr>
              <a:spLocks noChangeShapeType="1"/>
            </p:cNvSpPr>
            <p:nvPr/>
          </p:nvSpPr>
          <p:spPr bwMode="auto">
            <a:xfrm>
              <a:off x="2155" y="2991"/>
              <a:ext cx="0"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15" name="Line 39"/>
            <p:cNvSpPr>
              <a:spLocks noChangeShapeType="1"/>
            </p:cNvSpPr>
            <p:nvPr/>
          </p:nvSpPr>
          <p:spPr bwMode="auto">
            <a:xfrm>
              <a:off x="975" y="3081"/>
              <a:ext cx="49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16" name="Line 40"/>
            <p:cNvSpPr>
              <a:spLocks noChangeShapeType="1"/>
            </p:cNvSpPr>
            <p:nvPr/>
          </p:nvSpPr>
          <p:spPr bwMode="auto">
            <a:xfrm>
              <a:off x="2155" y="3081"/>
              <a:ext cx="49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0217" name="Line 41"/>
          <p:cNvSpPr>
            <a:spLocks noChangeShapeType="1"/>
          </p:cNvSpPr>
          <p:nvPr/>
        </p:nvSpPr>
        <p:spPr bwMode="auto">
          <a:xfrm>
            <a:off x="4140200" y="2492375"/>
            <a:ext cx="0" cy="2376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18" name="Line 42"/>
          <p:cNvSpPr>
            <a:spLocks noChangeShapeType="1"/>
          </p:cNvSpPr>
          <p:nvPr/>
        </p:nvSpPr>
        <p:spPr bwMode="auto">
          <a:xfrm>
            <a:off x="4140200" y="3573463"/>
            <a:ext cx="7921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19" name="Text Box 43"/>
          <p:cNvSpPr txBox="1">
            <a:spLocks noChangeArrowheads="1"/>
          </p:cNvSpPr>
          <p:nvPr/>
        </p:nvSpPr>
        <p:spPr bwMode="auto">
          <a:xfrm>
            <a:off x="1095375" y="215265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sp>
        <p:nvSpPr>
          <p:cNvPr id="50220" name="Text Box 44"/>
          <p:cNvSpPr txBox="1">
            <a:spLocks noChangeArrowheads="1"/>
          </p:cNvSpPr>
          <p:nvPr/>
        </p:nvSpPr>
        <p:spPr bwMode="auto">
          <a:xfrm>
            <a:off x="1116013" y="45751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sp>
        <p:nvSpPr>
          <p:cNvPr id="50221" name="Text Box 45"/>
          <p:cNvSpPr txBox="1">
            <a:spLocks noChangeArrowheads="1"/>
          </p:cNvSpPr>
          <p:nvPr/>
        </p:nvSpPr>
        <p:spPr bwMode="auto">
          <a:xfrm>
            <a:off x="4859338" y="31416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50222" name="Text Box 46"/>
          <p:cNvSpPr txBox="1">
            <a:spLocks noChangeArrowheads="1"/>
          </p:cNvSpPr>
          <p:nvPr/>
        </p:nvSpPr>
        <p:spPr bwMode="auto">
          <a:xfrm>
            <a:off x="2771775" y="14065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50223" name="Text Box 47"/>
          <p:cNvSpPr txBox="1">
            <a:spLocks noChangeArrowheads="1"/>
          </p:cNvSpPr>
          <p:nvPr/>
        </p:nvSpPr>
        <p:spPr bwMode="auto">
          <a:xfrm>
            <a:off x="2843213" y="32131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50224" name="Line 48"/>
          <p:cNvSpPr>
            <a:spLocks noChangeShapeType="1"/>
          </p:cNvSpPr>
          <p:nvPr/>
        </p:nvSpPr>
        <p:spPr bwMode="auto">
          <a:xfrm>
            <a:off x="2771775" y="1458913"/>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25" name="Text Box 49"/>
          <p:cNvSpPr txBox="1">
            <a:spLocks noChangeArrowheads="1"/>
          </p:cNvSpPr>
          <p:nvPr/>
        </p:nvSpPr>
        <p:spPr bwMode="auto">
          <a:xfrm>
            <a:off x="2782888" y="39258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50226" name="Text Box 50"/>
          <p:cNvSpPr txBox="1">
            <a:spLocks noChangeArrowheads="1"/>
          </p:cNvSpPr>
          <p:nvPr/>
        </p:nvSpPr>
        <p:spPr bwMode="auto">
          <a:xfrm>
            <a:off x="2843213" y="55895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50227" name="Line 51"/>
          <p:cNvSpPr>
            <a:spLocks noChangeShapeType="1"/>
          </p:cNvSpPr>
          <p:nvPr/>
        </p:nvSpPr>
        <p:spPr bwMode="auto">
          <a:xfrm>
            <a:off x="2916238" y="5589588"/>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28" name="Rectangle 52"/>
          <p:cNvSpPr>
            <a:spLocks noGrp="1" noChangeArrowheads="1"/>
          </p:cNvSpPr>
          <p:nvPr>
            <p:ph type="body" idx="1"/>
          </p:nvPr>
        </p:nvSpPr>
        <p:spPr>
          <a:xfrm>
            <a:off x="1403350" y="260350"/>
            <a:ext cx="8229600" cy="676275"/>
          </a:xfrm>
          <a:noFill/>
          <a:ln/>
        </p:spPr>
        <p:txBody>
          <a:bodyPr/>
          <a:lstStyle/>
          <a:p>
            <a:pPr>
              <a:buFontTx/>
              <a:buNone/>
            </a:pPr>
            <a:r>
              <a:rPr lang="ja-JP" altLang="en-US" dirty="0"/>
              <a:t>例題　（</a:t>
            </a:r>
            <a:r>
              <a:rPr lang="en-US" altLang="ja-JP" dirty="0"/>
              <a:t>p.22)</a:t>
            </a:r>
          </a:p>
        </p:txBody>
      </p:sp>
      <p:sp>
        <p:nvSpPr>
          <p:cNvPr id="50229" name="Text Box 53"/>
          <p:cNvSpPr txBox="1">
            <a:spLocks noChangeArrowheads="1"/>
          </p:cNvSpPr>
          <p:nvPr/>
        </p:nvSpPr>
        <p:spPr bwMode="auto">
          <a:xfrm>
            <a:off x="5940425" y="2205038"/>
            <a:ext cx="204311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r>
              <a:rPr lang="ja-JP" altLang="en-US" b="1"/>
              <a:t>が</a:t>
            </a:r>
            <a:r>
              <a:rPr lang="en-US" altLang="ja-JP" b="1"/>
              <a:t>H</a:t>
            </a:r>
            <a:r>
              <a:rPr lang="ja-JP" altLang="en-US" b="1"/>
              <a:t>の時</a:t>
            </a:r>
            <a:r>
              <a:rPr lang="en-US" altLang="ja-JP" b="1"/>
              <a:t>Y←B</a:t>
            </a:r>
          </a:p>
          <a:p>
            <a:r>
              <a:rPr lang="en-US" altLang="ja-JP" b="1"/>
              <a:t>A</a:t>
            </a:r>
            <a:r>
              <a:rPr lang="ja-JP" altLang="en-US" b="1"/>
              <a:t>が</a:t>
            </a:r>
            <a:r>
              <a:rPr lang="en-US" altLang="ja-JP" b="1"/>
              <a:t>L</a:t>
            </a:r>
            <a:r>
              <a:rPr lang="ja-JP" altLang="en-US" b="1"/>
              <a:t>の時</a:t>
            </a:r>
            <a:r>
              <a:rPr lang="en-US" altLang="ja-JP" b="1"/>
              <a:t>Y←B</a:t>
            </a:r>
          </a:p>
          <a:p>
            <a:endParaRPr lang="en-US" altLang="ja-JP" b="1"/>
          </a:p>
          <a:p>
            <a:r>
              <a:rPr lang="ja-JP" altLang="en-US" b="1"/>
              <a:t>さて、この論理は？</a:t>
            </a:r>
          </a:p>
        </p:txBody>
      </p:sp>
      <p:sp>
        <p:nvSpPr>
          <p:cNvPr id="50230" name="Line 54"/>
          <p:cNvSpPr>
            <a:spLocks noChangeShapeType="1"/>
          </p:cNvSpPr>
          <p:nvPr/>
        </p:nvSpPr>
        <p:spPr bwMode="auto">
          <a:xfrm>
            <a:off x="1116013" y="4581525"/>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31" name="Line 55"/>
          <p:cNvSpPr>
            <a:spLocks noChangeShapeType="1"/>
          </p:cNvSpPr>
          <p:nvPr/>
        </p:nvSpPr>
        <p:spPr bwMode="auto">
          <a:xfrm>
            <a:off x="7380288" y="2205038"/>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 name="楕円 55"/>
          <p:cNvSpPr/>
          <p:nvPr/>
        </p:nvSpPr>
        <p:spPr>
          <a:xfrm>
            <a:off x="4068614" y="3499867"/>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オーディオ 1">
            <a:hlinkClick r:id="" action="ppaction://media"/>
            <a:extLst>
              <a:ext uri="{FF2B5EF4-FFF2-40B4-BE49-F238E27FC236}">
                <a16:creationId xmlns:a16="http://schemas.microsoft.com/office/drawing/2014/main" id="{775AB7DF-DE77-40E1-8F59-C63557AE60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019"/>
    </mc:Choice>
    <mc:Fallback xmlns="">
      <p:transition spd="slow" advTm="55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30" x="8861425" y="3073400"/>
          <p14:tracePt t="932" x="8661400" y="3073400"/>
          <p14:tracePt t="939" x="8442325" y="3073400"/>
          <p14:tracePt t="947" x="8140700" y="3073400"/>
          <p14:tracePt t="955" x="7940675" y="3054350"/>
          <p14:tracePt t="963" x="7740650" y="3027363"/>
          <p14:tracePt t="971" x="7531100" y="2990850"/>
          <p14:tracePt t="979" x="7366000" y="2982913"/>
          <p14:tracePt t="987" x="7219950" y="2946400"/>
          <p14:tracePt t="995" x="7056438" y="2936875"/>
          <p14:tracePt t="1003" x="6919913" y="2909888"/>
          <p14:tracePt t="1011" x="6754813" y="2873375"/>
          <p14:tracePt t="1019" x="6573838" y="2863850"/>
          <p14:tracePt t="1027" x="6408738" y="2863850"/>
          <p14:tracePt t="1035" x="6262688" y="2863850"/>
          <p14:tracePt t="1043" x="6099175" y="2863850"/>
          <p14:tracePt t="1052" x="6007100" y="2863850"/>
          <p14:tracePt t="1059" x="5899150" y="2863850"/>
          <p14:tracePt t="1067" x="5753100" y="2863850"/>
          <p14:tracePt t="1074" x="5624513" y="2863850"/>
          <p14:tracePt t="1082" x="5497513" y="2863850"/>
          <p14:tracePt t="1090" x="5387975" y="2863850"/>
          <p14:tracePt t="1098" x="5260975" y="2844800"/>
          <p14:tracePt t="1106" x="5132388" y="2827338"/>
          <p14:tracePt t="1115" x="5049838" y="2808288"/>
          <p14:tracePt t="1123" x="4995863" y="2790825"/>
          <p14:tracePt t="1131" x="4949825" y="2790825"/>
          <p14:tracePt t="1139" x="4932363" y="2781300"/>
          <p14:tracePt t="1148" x="4905375" y="2771775"/>
          <p14:tracePt t="1171" x="4886325" y="2754313"/>
          <p14:tracePt t="1292" x="4876800" y="2744788"/>
          <p14:tracePt t="1324" x="4876800" y="2735263"/>
          <p14:tracePt t="1332" x="4876800" y="2717800"/>
          <p14:tracePt t="1348" x="4876800" y="2708275"/>
          <p14:tracePt t="1356" x="4876800" y="2698750"/>
          <p14:tracePt t="1604" x="4876800" y="2662238"/>
          <p14:tracePt t="1612" x="4876800" y="2635250"/>
          <p14:tracePt t="1620" x="4876800" y="2617788"/>
          <p14:tracePt t="1628" x="4876800" y="2571750"/>
          <p14:tracePt t="1637" x="4876800" y="2554288"/>
          <p14:tracePt t="1644" x="4876800" y="2525713"/>
          <p14:tracePt t="1655" x="4876800" y="2489200"/>
          <p14:tracePt t="1660" x="4876800" y="2462213"/>
          <p14:tracePt t="1671" x="4876800" y="2444750"/>
          <p14:tracePt t="1676" x="4876800" y="2425700"/>
          <p14:tracePt t="1684" x="4859338" y="2379663"/>
          <p14:tracePt t="1692" x="4849813" y="2371725"/>
          <p14:tracePt t="1703" x="4840288" y="2335213"/>
          <p14:tracePt t="1707" x="4840288" y="2325688"/>
          <p14:tracePt t="1715" x="4832350" y="2316163"/>
          <p14:tracePt t="1739" x="4832350" y="2306638"/>
          <p14:tracePt t="1747" x="4822825" y="2298700"/>
          <p14:tracePt t="1755" x="4813300" y="2289175"/>
          <p14:tracePt t="1763" x="4803775" y="2279650"/>
          <p14:tracePt t="1771" x="4795838" y="2270125"/>
          <p14:tracePt t="1779" x="4795838" y="2262188"/>
          <p14:tracePt t="1788" x="4776788" y="2243138"/>
          <p14:tracePt t="1795" x="4767263" y="2233613"/>
          <p14:tracePt t="1811" x="4759325" y="2233613"/>
          <p14:tracePt t="1819" x="4749800" y="2225675"/>
          <p14:tracePt t="1836" x="4740275" y="2216150"/>
          <p14:tracePt t="1860" x="4730750" y="2216150"/>
          <p14:tracePt t="1870" x="4722813" y="2206625"/>
          <p14:tracePt t="2140" x="4730750" y="2189163"/>
          <p14:tracePt t="2148" x="4767263" y="2160588"/>
          <p14:tracePt t="2156" x="4795838" y="2152650"/>
          <p14:tracePt t="2164" x="4859338" y="2116138"/>
          <p14:tracePt t="2172" x="4905375" y="2089150"/>
          <p14:tracePt t="2180" x="4949825" y="2070100"/>
          <p14:tracePt t="2187" x="4968875" y="2052638"/>
          <p14:tracePt t="2196" x="4986338" y="2043113"/>
          <p14:tracePt t="2204" x="4995863" y="2033588"/>
          <p14:tracePt t="2380" x="5005388" y="2033588"/>
          <p14:tracePt t="2387" x="5005388" y="2043113"/>
          <p14:tracePt t="2396" x="5005388" y="2060575"/>
          <p14:tracePt t="2404" x="5005388" y="2106613"/>
          <p14:tracePt t="2412" x="5005388" y="2125663"/>
          <p14:tracePt t="2421" x="5005388" y="2143125"/>
          <p14:tracePt t="2428" x="5014913" y="2160588"/>
          <p14:tracePt t="2437" x="5014913" y="2179638"/>
          <p14:tracePt t="2476" x="5022850" y="2179638"/>
          <p14:tracePt t="2484" x="5032375" y="2179638"/>
          <p14:tracePt t="2492" x="5059363" y="2179638"/>
          <p14:tracePt t="2500" x="5068888" y="2170113"/>
          <p14:tracePt t="2508" x="5086350" y="2152650"/>
          <p14:tracePt t="2516" x="5095875" y="2143125"/>
          <p14:tracePt t="2588" x="5122863" y="2133600"/>
          <p14:tracePt t="2603" x="5122863" y="2125663"/>
          <p14:tracePt t="2619" x="5141913" y="2116138"/>
          <p14:tracePt t="2628" x="5159375" y="2097088"/>
          <p14:tracePt t="2635" x="5187950" y="2079625"/>
          <p14:tracePt t="2644" x="5187950" y="2070100"/>
          <p14:tracePt t="2654" x="5214938" y="2052638"/>
          <p14:tracePt t="2659" x="5251450" y="2033588"/>
          <p14:tracePt t="2670" x="5278438" y="2024063"/>
          <p14:tracePt t="3724" x="5278438" y="2016125"/>
          <p14:tracePt t="3732" x="5260975" y="2016125"/>
          <p14:tracePt t="3740" x="5232400" y="2016125"/>
          <p14:tracePt t="3748" x="5214938" y="2016125"/>
          <p14:tracePt t="3755" x="5205413" y="2016125"/>
          <p14:tracePt t="3764" x="5195888" y="2016125"/>
          <p14:tracePt t="3956" x="5187950" y="2006600"/>
          <p14:tracePt t="3964" x="5187950" y="1987550"/>
          <p14:tracePt t="3970" x="5178425" y="1960563"/>
          <p14:tracePt t="3987" x="5178425" y="1933575"/>
          <p14:tracePt t="3994" x="5178425" y="1924050"/>
          <p14:tracePt t="4484" x="5168900" y="1914525"/>
          <p14:tracePt t="4508" x="5159375" y="1914525"/>
          <p14:tracePt t="4532" x="5141913" y="1933575"/>
          <p14:tracePt t="4883" x="5132388" y="1924050"/>
          <p14:tracePt t="4899" x="5122863" y="1924050"/>
          <p14:tracePt t="4907" x="5105400" y="1924050"/>
          <p14:tracePt t="4996" x="5095875" y="1924050"/>
          <p14:tracePt t="5012" x="5086350" y="1924050"/>
          <p14:tracePt t="5019" x="5059363" y="1924050"/>
          <p14:tracePt t="5027" x="5041900" y="1924050"/>
          <p14:tracePt t="5035" x="5022850" y="1933575"/>
          <p14:tracePt t="5043" x="5005388" y="1943100"/>
          <p14:tracePt t="5060" x="4995863" y="1943100"/>
          <p14:tracePt t="5069" x="4968875" y="1943100"/>
          <p14:tracePt t="5076" x="4949825" y="1960563"/>
          <p14:tracePt t="5091" x="4922838" y="1960563"/>
          <p14:tracePt t="5100" x="4905375" y="1960563"/>
          <p14:tracePt t="5107" x="4886325" y="1960563"/>
          <p14:tracePt t="5116" x="4868863" y="1970088"/>
          <p14:tracePt t="5132" x="4859338" y="1970088"/>
          <p14:tracePt t="5140" x="4832350" y="1979613"/>
          <p14:tracePt t="5148" x="4822825" y="1979613"/>
          <p14:tracePt t="5155" x="4813300" y="1987550"/>
          <p14:tracePt t="5196" x="4813300" y="1997075"/>
          <p14:tracePt t="5244" x="4795838" y="2016125"/>
          <p14:tracePt t="5268" x="4795838" y="2024063"/>
          <p14:tracePt t="5276" x="4795838" y="2033588"/>
          <p14:tracePt t="5292" x="4795838" y="2052638"/>
          <p14:tracePt t="5308" x="4803775" y="2060575"/>
          <p14:tracePt t="5316" x="4813300" y="2070100"/>
          <p14:tracePt t="5324" x="4832350" y="2079625"/>
          <p14:tracePt t="5332" x="4840288" y="2089150"/>
          <p14:tracePt t="5339" x="4859338" y="2089150"/>
          <p14:tracePt t="5348" x="4876800" y="2089150"/>
          <p14:tracePt t="5364" x="4905375" y="2089150"/>
          <p14:tracePt t="5372" x="4922838" y="2089150"/>
          <p14:tracePt t="5380" x="4941888" y="2089150"/>
          <p14:tracePt t="5388" x="4959350" y="2089150"/>
          <p14:tracePt t="5396" x="4986338" y="2089150"/>
          <p14:tracePt t="5404" x="5005388" y="2089150"/>
          <p14:tracePt t="5412" x="5032375" y="2089150"/>
          <p14:tracePt t="5421" x="5049838" y="2089150"/>
          <p14:tracePt t="5428" x="5095875" y="2079625"/>
          <p14:tracePt t="5437" x="5114925" y="2070100"/>
          <p14:tracePt t="5443" x="5141913" y="2070100"/>
          <p14:tracePt t="5453" x="5159375" y="2043113"/>
          <p14:tracePt t="5460" x="5205413" y="2033588"/>
          <p14:tracePt t="5476" x="5232400" y="2033588"/>
          <p14:tracePt t="5486" x="5241925" y="2024063"/>
          <p14:tracePt t="5492" x="5251450" y="2024063"/>
          <p14:tracePt t="5500" x="5260975" y="2024063"/>
          <p14:tracePt t="5516" x="5287963" y="2016125"/>
          <p14:tracePt t="5532" x="5305425" y="2006600"/>
          <p14:tracePt t="5540" x="5314950" y="2006600"/>
          <p14:tracePt t="5548" x="5314950" y="1997075"/>
          <p14:tracePt t="5556" x="5324475" y="1987550"/>
          <p14:tracePt t="5564" x="5334000" y="1979613"/>
          <p14:tracePt t="5572" x="5341938" y="1970088"/>
          <p14:tracePt t="5580" x="5351463" y="1951038"/>
          <p14:tracePt t="5587" x="5360988" y="1933575"/>
          <p14:tracePt t="5596" x="5368925" y="1914525"/>
          <p14:tracePt t="5603" x="5378450" y="1897063"/>
          <p14:tracePt t="5636" x="5378450" y="1887538"/>
          <p14:tracePt t="5644" x="5378450" y="1878013"/>
          <p14:tracePt t="5724" x="5387975" y="1878013"/>
          <p14:tracePt t="5732" x="5387975" y="1870075"/>
          <p14:tracePt t="5740" x="5397500" y="1851025"/>
          <p14:tracePt t="5748" x="5397500" y="1833563"/>
          <p14:tracePt t="5756" x="5405438" y="1824038"/>
          <p14:tracePt t="5764" x="5414963" y="1814513"/>
          <p14:tracePt t="6260" x="5424488" y="1814513"/>
          <p14:tracePt t="6269" x="5461000" y="1814513"/>
          <p14:tracePt t="6276" x="5497513" y="1814513"/>
          <p14:tracePt t="6284" x="5524500" y="1814513"/>
          <p14:tracePt t="6292" x="5543550" y="1824038"/>
          <p14:tracePt t="6604" x="5551488" y="1824038"/>
          <p14:tracePt t="6612" x="5580063" y="1814513"/>
          <p14:tracePt t="6628" x="5597525" y="1797050"/>
          <p14:tracePt t="6635" x="5607050" y="1787525"/>
          <p14:tracePt t="6644" x="5616575" y="1787525"/>
          <p14:tracePt t="6660" x="5624513" y="1778000"/>
          <p14:tracePt t="6924" x="5634038" y="1768475"/>
          <p14:tracePt t="6932" x="5643563" y="1768475"/>
          <p14:tracePt t="7012" x="5653088" y="1768475"/>
          <p14:tracePt t="7020" x="5661025" y="1760538"/>
          <p14:tracePt t="7028" x="5661025" y="1751013"/>
          <p14:tracePt t="7037" x="5661025" y="1741488"/>
          <p14:tracePt t="7044" x="5680075" y="1724025"/>
          <p14:tracePt t="7055" x="5688013" y="1714500"/>
          <p14:tracePt t="8404" x="5688013" y="1741488"/>
          <p14:tracePt t="8412" x="5670550" y="1778000"/>
          <p14:tracePt t="8420" x="5551488" y="1833563"/>
          <p14:tracePt t="8428" x="5470525" y="1870075"/>
          <p14:tracePt t="8437" x="5351463" y="1914525"/>
          <p14:tracePt t="8444" x="5232400" y="1987550"/>
          <p14:tracePt t="8453" x="5105400" y="2060575"/>
          <p14:tracePt t="8460" x="4968875" y="2143125"/>
          <p14:tracePt t="8470" x="4832350" y="2243138"/>
          <p14:tracePt t="8476" x="4695825" y="2335213"/>
          <p14:tracePt t="8486" x="4540250" y="2444750"/>
          <p14:tracePt t="8491" x="4384675" y="2554288"/>
          <p14:tracePt t="8499" x="4257675" y="2625725"/>
          <p14:tracePt t="8507" x="4157663" y="2698750"/>
          <p14:tracePt t="8515" x="4075113" y="2754313"/>
          <p14:tracePt t="8523" x="4002088" y="2808288"/>
          <p14:tracePt t="8531" x="3975100" y="2827338"/>
          <p14:tracePt t="8539" x="3929063" y="2873375"/>
          <p14:tracePt t="8547" x="3911600" y="2890838"/>
          <p14:tracePt t="8555" x="3892550" y="2909888"/>
          <p14:tracePt t="8571" x="3883025" y="2917825"/>
          <p14:tracePt t="9020" x="3856038" y="2927350"/>
          <p14:tracePt t="9028" x="3783013" y="2927350"/>
          <p14:tracePt t="9035" x="3656013" y="2973388"/>
          <p14:tracePt t="9042" x="3573463" y="3027363"/>
          <p14:tracePt t="9050" x="3455988" y="3082925"/>
          <p14:tracePt t="9058" x="3373438" y="3127375"/>
          <p14:tracePt t="9067" x="3346450" y="3155950"/>
          <p14:tracePt t="9074" x="3309938" y="3173413"/>
          <p14:tracePt t="9083" x="3300413" y="3200400"/>
          <p14:tracePt t="9091" x="3300413" y="3228975"/>
          <p14:tracePt t="9100" x="3300413" y="3246438"/>
          <p14:tracePt t="9107" x="3300413" y="3255963"/>
          <p14:tracePt t="9115" x="3300413" y="3265488"/>
          <p14:tracePt t="9122" x="3300413" y="3282950"/>
          <p14:tracePt t="9131" x="3300413" y="3292475"/>
          <p14:tracePt t="9146" x="3300413" y="3319463"/>
          <p14:tracePt t="9162" x="3309938" y="3328988"/>
          <p14:tracePt t="9186" x="3317875" y="3338513"/>
          <p14:tracePt t="9268" x="3317875" y="3355975"/>
          <p14:tracePt t="9300" x="3317875" y="3365500"/>
          <p14:tracePt t="9324" x="3317875" y="3375025"/>
          <p14:tracePt t="9332" x="3317875" y="3392488"/>
          <p14:tracePt t="9340" x="3317875" y="3402013"/>
          <p14:tracePt t="9348" x="3317875" y="3429000"/>
          <p14:tracePt t="9355" x="3317875" y="3446463"/>
          <p14:tracePt t="9363" x="3317875" y="3455988"/>
          <p14:tracePt t="9371" x="3317875" y="3492500"/>
          <p14:tracePt t="9379" x="3309938" y="3502025"/>
          <p14:tracePt t="9387" x="3300413" y="3529013"/>
          <p14:tracePt t="9395" x="3273425" y="3556000"/>
          <p14:tracePt t="9403" x="3244850" y="3584575"/>
          <p14:tracePt t="9411" x="3236913" y="3592513"/>
          <p14:tracePt t="9419" x="3208338" y="3638550"/>
          <p14:tracePt t="9427" x="3200400" y="3657600"/>
          <p14:tracePt t="9435" x="3163888" y="3702050"/>
          <p14:tracePt t="9453" x="3154363" y="3711575"/>
          <p14:tracePt t="9460" x="3127375" y="3738563"/>
          <p14:tracePt t="9470" x="3117850" y="3748088"/>
          <p14:tracePt t="9486" x="3108325" y="3757613"/>
          <p14:tracePt t="9492" x="3090863" y="3757613"/>
          <p14:tracePt t="9504" x="3081338" y="3757613"/>
          <p14:tracePt t="9508" x="3063875" y="3775075"/>
          <p14:tracePt t="9516" x="3054350" y="3775075"/>
          <p14:tracePt t="9524" x="3035300" y="3775075"/>
          <p14:tracePt t="9532" x="2998788" y="3775075"/>
          <p14:tracePt t="9540" x="2981325" y="3775075"/>
          <p14:tracePt t="9548" x="2954338" y="3775075"/>
          <p14:tracePt t="9555" x="2935288" y="3775075"/>
          <p14:tracePt t="9564" x="2908300" y="3775075"/>
          <p14:tracePt t="9571" x="2889250" y="3775075"/>
          <p14:tracePt t="9580" x="2862263" y="3775075"/>
          <p14:tracePt t="9588" x="2835275" y="3767138"/>
          <p14:tracePt t="9596" x="2798763" y="3757613"/>
          <p14:tracePt t="9604" x="2771775" y="3730625"/>
          <p14:tracePt t="9612" x="2752725" y="3721100"/>
          <p14:tracePt t="9620" x="2708275" y="3702050"/>
          <p14:tracePt t="9628" x="2679700" y="3675063"/>
          <p14:tracePt t="9636" x="2643188" y="3648075"/>
          <p14:tracePt t="9645" x="2616200" y="3621088"/>
          <p14:tracePt t="9653" x="2570163" y="3584575"/>
          <p14:tracePt t="9658" x="2516188" y="3529013"/>
          <p14:tracePt t="9668" x="2462213" y="3465513"/>
          <p14:tracePt t="9675" x="2433638" y="3438525"/>
          <p14:tracePt t="9685" x="2397125" y="3392488"/>
          <p14:tracePt t="9691" x="2360613" y="3309938"/>
          <p14:tracePt t="9699" x="2324100" y="3265488"/>
          <p14:tracePt t="9707" x="2270125" y="3192463"/>
          <p14:tracePt t="9715" x="2243138" y="3146425"/>
          <p14:tracePt t="9723" x="2197100" y="3082925"/>
          <p14:tracePt t="9731" x="2160588" y="3017838"/>
          <p14:tracePt t="9739" x="2114550" y="2936875"/>
          <p14:tracePt t="9747" x="2114550" y="2881313"/>
          <p14:tracePt t="9755" x="2078038" y="2817813"/>
          <p14:tracePt t="9763" x="2070100" y="2763838"/>
          <p14:tracePt t="9771" x="2024063" y="2662238"/>
          <p14:tracePt t="9779" x="2024063" y="2608263"/>
          <p14:tracePt t="9787" x="2014538" y="2525713"/>
          <p14:tracePt t="9795" x="2014538" y="2452688"/>
          <p14:tracePt t="9803" x="1997075" y="2379663"/>
          <p14:tracePt t="9811" x="1997075" y="2306638"/>
          <p14:tracePt t="9820" x="1997075" y="2243138"/>
          <p14:tracePt t="9827" x="1997075" y="2170113"/>
          <p14:tracePt t="9835" x="1997075" y="2133600"/>
          <p14:tracePt t="9843" x="1997075" y="2060575"/>
          <p14:tracePt t="9852" x="1997075" y="2006600"/>
          <p14:tracePt t="9859" x="1997075" y="1970088"/>
          <p14:tracePt t="9868" x="2014538" y="1924050"/>
          <p14:tracePt t="9875" x="2014538" y="1914525"/>
          <p14:tracePt t="9885" x="2033588" y="1878013"/>
          <p14:tracePt t="9904" x="2087563" y="1814513"/>
          <p14:tracePt t="9907" x="2097088" y="1778000"/>
          <p14:tracePt t="9915" x="2124075" y="1751013"/>
          <p14:tracePt t="9923" x="2151063" y="1704975"/>
          <p14:tracePt t="9931" x="2170113" y="1687513"/>
          <p14:tracePt t="9939" x="2197100" y="1668463"/>
          <p14:tracePt t="9947" x="2260600" y="1604963"/>
          <p14:tracePt t="9955" x="2306638" y="1577975"/>
          <p14:tracePt t="9963" x="2370138" y="1541463"/>
          <p14:tracePt t="9971" x="2416175" y="1522413"/>
          <p14:tracePt t="9979" x="2498725" y="1468438"/>
          <p14:tracePt t="9987" x="2625725" y="1422400"/>
          <p14:tracePt t="9995" x="2671763" y="1395413"/>
          <p14:tracePt t="10004" x="2735263" y="1385888"/>
          <p14:tracePt t="10011" x="2817813" y="1349375"/>
          <p14:tracePt t="10019" x="2871788" y="1331913"/>
          <p14:tracePt t="10027" x="2917825" y="1331913"/>
          <p14:tracePt t="10035" x="2954338" y="1322388"/>
          <p14:tracePt t="10043" x="2990850" y="1322388"/>
          <p14:tracePt t="10051" x="2998788" y="1322388"/>
          <p14:tracePt t="10059" x="3017838" y="1322388"/>
          <p14:tracePt t="10075" x="3027363" y="1322388"/>
          <p14:tracePt t="10085" x="3044825" y="1322388"/>
          <p14:tracePt t="10091" x="3071813" y="1331913"/>
          <p14:tracePt t="10099" x="3081338" y="1349375"/>
          <p14:tracePt t="10107" x="3117850" y="1385888"/>
          <p14:tracePt t="10115" x="3136900" y="1431925"/>
          <p14:tracePt t="10123" x="3171825" y="1477963"/>
          <p14:tracePt t="10131" x="3200400" y="1522413"/>
          <p14:tracePt t="10139" x="3236913" y="1587500"/>
          <p14:tracePt t="10147" x="3263900" y="1651000"/>
          <p14:tracePt t="10155" x="3300413" y="1751013"/>
          <p14:tracePt t="10163" x="3317875" y="1804988"/>
          <p14:tracePt t="10171" x="3327400" y="1878013"/>
          <p14:tracePt t="10179" x="3354388" y="1943100"/>
          <p14:tracePt t="10187" x="3363913" y="2006600"/>
          <p14:tracePt t="10195" x="3363913" y="2043113"/>
          <p14:tracePt t="10203" x="3363913" y="2097088"/>
          <p14:tracePt t="10211" x="3363913" y="2125663"/>
          <p14:tracePt t="10219" x="3363913" y="2179638"/>
          <p14:tracePt t="10227" x="3363913" y="2243138"/>
          <p14:tracePt t="10235" x="3363913" y="2298700"/>
          <p14:tracePt t="10243" x="3317875" y="2416175"/>
          <p14:tracePt t="10252" x="3273425" y="2481263"/>
          <p14:tracePt t="10259" x="3217863" y="2571750"/>
          <p14:tracePt t="10268" x="3181350" y="2635250"/>
          <p14:tracePt t="10275" x="3127375" y="2708275"/>
          <p14:tracePt t="10284" x="3081338" y="2817813"/>
          <p14:tracePt t="10291" x="3044825" y="2917825"/>
          <p14:tracePt t="10299" x="2998788" y="3036888"/>
          <p14:tracePt t="10307" x="2971800" y="3090863"/>
          <p14:tracePt t="10315" x="2935288" y="3173413"/>
          <p14:tracePt t="10323" x="2881313" y="3255963"/>
          <p14:tracePt t="10331" x="2871788" y="3292475"/>
          <p14:tracePt t="10339" x="2844800" y="3346450"/>
          <p14:tracePt t="10347" x="2825750" y="3375025"/>
          <p14:tracePt t="10355" x="2808288" y="3411538"/>
          <p14:tracePt t="10363" x="2798763" y="3438525"/>
          <p14:tracePt t="10371" x="2781300" y="3455988"/>
          <p14:tracePt t="10379" x="2752725" y="3475038"/>
          <p14:tracePt t="10388" x="2725738" y="3511550"/>
          <p14:tracePt t="10395" x="2716213" y="3511550"/>
          <p14:tracePt t="10404" x="2708275" y="3519488"/>
          <p14:tracePt t="10411" x="2698750" y="3519488"/>
          <p14:tracePt t="10419" x="2662238" y="3548063"/>
          <p14:tracePt t="10427" x="2643188" y="3548063"/>
          <p14:tracePt t="10435" x="2635250" y="3548063"/>
          <p14:tracePt t="10595" x="2625725" y="3556000"/>
          <p14:tracePt t="10612" x="2625725" y="3565525"/>
          <p14:tracePt t="10620" x="2635250" y="3602038"/>
          <p14:tracePt t="10628" x="2652713" y="3638550"/>
          <p14:tracePt t="10637" x="2698750" y="3711575"/>
          <p14:tracePt t="10644" x="2725738" y="3784600"/>
          <p14:tracePt t="10654" x="2771775" y="3884613"/>
          <p14:tracePt t="10660" x="2798763" y="3984625"/>
          <p14:tracePt t="10670" x="2844800" y="4094163"/>
          <p14:tracePt t="10676" x="2852738" y="4195763"/>
          <p14:tracePt t="10687" x="2881313" y="4340225"/>
          <p14:tracePt t="10692" x="2908300" y="4449763"/>
          <p14:tracePt t="10704" x="2908300" y="4559300"/>
          <p14:tracePt t="10710" x="2908300" y="4687888"/>
          <p14:tracePt t="10716" x="2908300" y="4797425"/>
          <p14:tracePt t="10723" x="2908300" y="4906963"/>
          <p14:tracePt t="10731" x="2908300" y="5016500"/>
          <p14:tracePt t="10739" x="2908300" y="5116513"/>
          <p14:tracePt t="10747" x="2908300" y="5226050"/>
          <p14:tracePt t="10755" x="2862263" y="5316538"/>
          <p14:tracePt t="10763" x="2808288" y="5453063"/>
          <p14:tracePt t="10771" x="2744788" y="5589588"/>
          <p14:tracePt t="10779" x="2689225" y="5699125"/>
          <p14:tracePt t="10787" x="2662238" y="5800725"/>
          <p14:tracePt t="10795" x="2625725" y="5881688"/>
          <p14:tracePt t="10803" x="2598738" y="5946775"/>
          <p14:tracePt t="10811" x="2570163" y="5991225"/>
          <p14:tracePt t="10819" x="2552700" y="6010275"/>
          <p14:tracePt t="10835" x="2543175" y="6018213"/>
          <p14:tracePt t="10923" x="2533650" y="6018213"/>
          <p14:tracePt t="10931" x="2525713" y="6018213"/>
          <p14:tracePt t="10939" x="2506663" y="6010275"/>
          <p14:tracePt t="10947" x="2470150" y="5964238"/>
          <p14:tracePt t="10955" x="2462213" y="5918200"/>
          <p14:tracePt t="10963" x="2433638" y="5854700"/>
          <p14:tracePt t="10971" x="2397125" y="5764213"/>
          <p14:tracePt t="10979" x="2370138" y="5681663"/>
          <p14:tracePt t="10987" x="2343150" y="5618163"/>
          <p14:tracePt t="10995" x="2333625" y="5545138"/>
          <p14:tracePt t="11004" x="2306638" y="5481638"/>
          <p14:tracePt t="11011" x="2306638" y="5426075"/>
          <p14:tracePt t="11020" x="2279650" y="5307013"/>
          <p14:tracePt t="11027" x="2279650" y="5253038"/>
          <p14:tracePt t="11036" x="2279650" y="5197475"/>
          <p14:tracePt t="11043" x="2279650" y="5126038"/>
          <p14:tracePt t="11052" x="2279650" y="5053013"/>
          <p14:tracePt t="11059" x="2279650" y="4979988"/>
          <p14:tracePt t="11068" x="2279650" y="4897438"/>
          <p14:tracePt t="11075" x="2279650" y="4805363"/>
          <p14:tracePt t="11084" x="2306638" y="4724400"/>
          <p14:tracePt t="11091" x="2343150" y="4660900"/>
          <p14:tracePt t="11100" x="2406650" y="4568825"/>
          <p14:tracePt t="11107" x="2425700" y="4522788"/>
          <p14:tracePt t="11115" x="2479675" y="4468813"/>
          <p14:tracePt t="11123" x="2498725" y="4405313"/>
          <p14:tracePt t="11131" x="2552700" y="4340225"/>
          <p14:tracePt t="11139" x="2579688" y="4322763"/>
          <p14:tracePt t="11147" x="2616200" y="4295775"/>
          <p14:tracePt t="11155" x="2643188" y="4268788"/>
          <p14:tracePt t="11163" x="2689225" y="4249738"/>
          <p14:tracePt t="11171" x="2708275" y="4240213"/>
          <p14:tracePt t="11179" x="2744788" y="4240213"/>
          <p14:tracePt t="11187" x="2781300" y="4240213"/>
          <p14:tracePt t="11195" x="2808288" y="4240213"/>
          <p14:tracePt t="11203" x="2862263" y="4240213"/>
          <p14:tracePt t="11211" x="2889250" y="4240213"/>
          <p14:tracePt t="11219" x="2908300" y="4240213"/>
          <p14:tracePt t="11227" x="2962275" y="4249738"/>
          <p14:tracePt t="11235" x="3008313" y="4276725"/>
          <p14:tracePt t="11243" x="3054350" y="4313238"/>
          <p14:tracePt t="11252" x="3163888" y="4386263"/>
          <p14:tracePt t="11259" x="3208338" y="4422775"/>
          <p14:tracePt t="11268" x="3254375" y="4468813"/>
          <p14:tracePt t="11275" x="3327400" y="4532313"/>
          <p14:tracePt t="11285" x="3390900" y="4605338"/>
          <p14:tracePt t="11291" x="3473450" y="4687888"/>
          <p14:tracePt t="11300" x="3527425" y="4787900"/>
          <p14:tracePt t="11307" x="3573463" y="4870450"/>
          <p14:tracePt t="11315" x="3619500" y="4979988"/>
          <p14:tracePt t="11323" x="3646488" y="5116513"/>
          <p14:tracePt t="11331" x="3692525" y="5226050"/>
          <p14:tracePt t="11339" x="3692525" y="5335588"/>
          <p14:tracePt t="11347" x="3702050" y="5416550"/>
          <p14:tracePt t="11355" x="3702050" y="5489575"/>
          <p14:tracePt t="11363" x="3702050" y="5581650"/>
          <p14:tracePt t="11371" x="3702050" y="5608638"/>
          <p14:tracePt t="11379" x="3702050" y="5654675"/>
          <p14:tracePt t="11387" x="3692525" y="5699125"/>
          <p14:tracePt t="11404" x="3683000" y="5718175"/>
          <p14:tracePt t="11411" x="3673475" y="5735638"/>
          <p14:tracePt t="11419" x="3665538" y="5745163"/>
          <p14:tracePt t="11427" x="3629025" y="5781675"/>
          <p14:tracePt t="11436" x="3600450" y="5808663"/>
          <p14:tracePt t="11444" x="3573463" y="5837238"/>
          <p14:tracePt t="11452" x="3536950" y="5854700"/>
          <p14:tracePt t="11459" x="3490913" y="5891213"/>
          <p14:tracePt t="11469" x="3463925" y="5910263"/>
          <p14:tracePt t="11475" x="3409950" y="5937250"/>
          <p14:tracePt t="11486" x="3363913" y="5954713"/>
          <p14:tracePt t="11491" x="3300413" y="5983288"/>
          <p14:tracePt t="11502" x="3254375" y="5991225"/>
          <p14:tracePt t="11507" x="3208338" y="6018213"/>
          <p14:tracePt t="11516" x="3181350" y="6018213"/>
          <p14:tracePt t="11523" x="3163888" y="6027738"/>
          <p14:tracePt t="11532" x="3136900" y="6027738"/>
          <p14:tracePt t="11539" x="3117850" y="6027738"/>
          <p14:tracePt t="11548" x="3108325" y="6027738"/>
          <p14:tracePt t="11555" x="3100388" y="6027738"/>
          <p14:tracePt t="11563" x="3071813" y="6027738"/>
          <p14:tracePt t="11571" x="3054350" y="6027738"/>
          <p14:tracePt t="11579" x="3035300" y="6010275"/>
          <p14:tracePt t="11587" x="3027363" y="6000750"/>
          <p14:tracePt t="11595" x="2998788" y="5991225"/>
          <p14:tracePt t="11604" x="2998788" y="5983288"/>
          <p14:tracePt t="11620" x="2990850" y="5964238"/>
          <p14:tracePt t="11627" x="2981325" y="5954713"/>
          <p14:tracePt t="11636" x="2971800" y="5937250"/>
          <p14:tracePt t="11643" x="2971800" y="5918200"/>
          <p14:tracePt t="11653" x="2962275" y="5910263"/>
          <p14:tracePt t="11669" x="2962275" y="5900738"/>
          <p14:tracePt t="11964" x="2962275" y="5891213"/>
          <p14:tracePt t="11972" x="2962275" y="5873750"/>
          <p14:tracePt t="11980" x="2962275" y="5854700"/>
          <p14:tracePt t="11988" x="2962275" y="5837238"/>
          <p14:tracePt t="11996" x="2962275" y="5827713"/>
          <p14:tracePt t="12004" x="2962275" y="5800725"/>
          <p14:tracePt t="12012" x="2971800" y="5781675"/>
          <p14:tracePt t="12020" x="3008313" y="5754688"/>
          <p14:tracePt t="12028" x="3027363" y="5735638"/>
          <p14:tracePt t="12037" x="3054350" y="5699125"/>
          <p14:tracePt t="12044" x="3071813" y="5691188"/>
          <p14:tracePt t="12053" x="3100388" y="5681663"/>
          <p14:tracePt t="12060" x="3108325" y="5681663"/>
          <p14:tracePt t="12092" x="3117850" y="5681663"/>
          <p14:tracePt t="12101" x="3127375" y="5672138"/>
          <p14:tracePt t="12148" x="3136900" y="5662613"/>
          <p14:tracePt t="12164" x="3144838" y="5654675"/>
          <p14:tracePt t="12172" x="3144838" y="5626100"/>
          <p14:tracePt t="12180" x="3144838" y="5608638"/>
          <p14:tracePt t="12188" x="3154363" y="5589588"/>
          <p14:tracePt t="12196" x="3163888" y="5562600"/>
          <p14:tracePt t="12212" x="3163888" y="5554663"/>
          <p14:tracePt t="15460" x="3171825" y="5526088"/>
          <p14:tracePt t="15468" x="3181350" y="5526088"/>
          <p14:tracePt t="15476" x="3217863" y="5526088"/>
          <p14:tracePt t="15485" x="3244850" y="5518150"/>
          <p14:tracePt t="15492" x="3273425" y="5508625"/>
          <p14:tracePt t="15502" x="3336925" y="5472113"/>
          <p14:tracePt t="15507" x="3382963" y="5445125"/>
          <p14:tracePt t="15516" x="3427413" y="5380038"/>
          <p14:tracePt t="15523" x="3455988" y="5316538"/>
          <p14:tracePt t="15532" x="3455988" y="5243513"/>
          <p14:tracePt t="15540" x="3455988" y="5170488"/>
          <p14:tracePt t="15548" x="3455988" y="5097463"/>
          <p14:tracePt t="15556" x="3455988" y="5016500"/>
          <p14:tracePt t="15564" x="3409950" y="4924425"/>
          <p14:tracePt t="15571" x="3363913" y="4805363"/>
          <p14:tracePt t="15580" x="3346450" y="4724400"/>
          <p14:tracePt t="15589" x="3300413" y="4632325"/>
          <p14:tracePt t="15596" x="3281363" y="4532313"/>
          <p14:tracePt t="15604" x="3281363" y="4422775"/>
          <p14:tracePt t="15612" x="3281363" y="4313238"/>
          <p14:tracePt t="15619" x="3281363" y="4203700"/>
          <p14:tracePt t="15628" x="3281363" y="4113213"/>
          <p14:tracePt t="15636" x="3317875" y="4021138"/>
          <p14:tracePt t="15644" x="3327400" y="3957638"/>
          <p14:tracePt t="15652" x="3327400" y="3930650"/>
          <p14:tracePt t="15660" x="3327400" y="3911600"/>
          <p14:tracePt t="15669" x="3327400" y="3894138"/>
          <p14:tracePt t="15732" x="3336925" y="3875088"/>
          <p14:tracePt t="15788" x="3346450" y="3875088"/>
          <p14:tracePt t="15812" x="3346450" y="3884613"/>
          <p14:tracePt t="15874" x="3336925" y="3894138"/>
          <p14:tracePt t="15885" x="3281363" y="3894138"/>
          <p14:tracePt t="15890" x="3227388" y="3894138"/>
          <p14:tracePt t="15898" x="3163888" y="3857625"/>
          <p14:tracePt t="15906" x="3063875" y="3784600"/>
          <p14:tracePt t="15914" x="2981325" y="3730625"/>
          <p14:tracePt t="15923" x="2898775" y="3657600"/>
          <p14:tracePt t="15931" x="2808288" y="3575050"/>
          <p14:tracePt t="15939" x="2735263" y="3475038"/>
          <p14:tracePt t="15947" x="2662238" y="3355975"/>
          <p14:tracePt t="15955" x="2589213" y="3219450"/>
          <p14:tracePt t="15964" x="2516188" y="3090863"/>
          <p14:tracePt t="15973" x="2470150" y="2990850"/>
          <p14:tracePt t="15979" x="2433638" y="2873375"/>
          <p14:tracePt t="15989" x="2406650" y="2800350"/>
          <p14:tracePt t="15995" x="2379663" y="2698750"/>
          <p14:tracePt t="16005" x="2360613" y="2625725"/>
          <p14:tracePt t="16011" x="2343150" y="2562225"/>
          <p14:tracePt t="16019" x="2324100" y="2498725"/>
          <p14:tracePt t="16027" x="2316163" y="2444750"/>
          <p14:tracePt t="16035" x="2306638" y="2398713"/>
          <p14:tracePt t="16043" x="2287588" y="2379663"/>
          <p14:tracePt t="16052" x="2279650" y="2352675"/>
          <p14:tracePt t="16059" x="2270125" y="2343150"/>
          <p14:tracePt t="16069" x="2270125" y="2335213"/>
          <p14:tracePt t="16075" x="2270125" y="2325688"/>
          <p14:tracePt t="16085" x="2260600" y="2316163"/>
          <p14:tracePt t="16204" x="2243138" y="2316163"/>
          <p14:tracePt t="16212" x="2224088" y="2343150"/>
          <p14:tracePt t="16220" x="2214563" y="2362200"/>
          <p14:tracePt t="16228" x="2187575" y="2408238"/>
          <p14:tracePt t="16237" x="2187575" y="2435225"/>
          <p14:tracePt t="16244" x="2187575" y="2462213"/>
          <p14:tracePt t="16253" x="2187575" y="2489200"/>
          <p14:tracePt t="16260" x="2187575" y="2498725"/>
          <p14:tracePt t="16269" x="2187575" y="2508250"/>
          <p14:tracePt t="16276" x="2187575" y="2525713"/>
          <p14:tracePt t="16286" x="2206625" y="2544763"/>
          <p14:tracePt t="16302" x="2206625" y="2554288"/>
          <p14:tracePt t="16308" x="2214563" y="2554288"/>
          <p14:tracePt t="16320" x="2224088" y="2554288"/>
          <p14:tracePt t="16324" x="2243138" y="2554288"/>
          <p14:tracePt t="16332" x="2279650" y="2554288"/>
          <p14:tracePt t="16340" x="2316163" y="2554288"/>
          <p14:tracePt t="16348" x="2343150" y="2525713"/>
          <p14:tracePt t="16356" x="2406650" y="2508250"/>
          <p14:tracePt t="16364" x="2470150" y="2452688"/>
          <p14:tracePt t="16373" x="2533650" y="2416175"/>
          <p14:tracePt t="16380" x="2579688" y="2379663"/>
          <p14:tracePt t="16388" x="2635250" y="2325688"/>
          <p14:tracePt t="16396" x="2698750" y="2279650"/>
          <p14:tracePt t="16404" x="2762250" y="2206625"/>
          <p14:tracePt t="16412" x="2781300" y="2189163"/>
          <p14:tracePt t="16419" x="2844800" y="2125663"/>
          <p14:tracePt t="16428" x="2898775" y="2079625"/>
          <p14:tracePt t="16436" x="2917825" y="2033588"/>
          <p14:tracePt t="16444" x="2954338" y="1951038"/>
          <p14:tracePt t="16453" x="2971800" y="1906588"/>
          <p14:tracePt t="16460" x="3008313" y="1841500"/>
          <p14:tracePt t="16469" x="3017838" y="1814513"/>
          <p14:tracePt t="16476" x="3017838" y="1797050"/>
          <p14:tracePt t="16487" x="3017838" y="1768475"/>
          <p14:tracePt t="16492" x="3017838" y="1751013"/>
          <p14:tracePt t="16501" x="3027363" y="1724025"/>
          <p14:tracePt t="16507" x="3027363" y="1704975"/>
          <p14:tracePt t="16515" x="3027363" y="1697038"/>
          <p14:tracePt t="16523" x="3027363" y="1668463"/>
          <p14:tracePt t="16539" x="3027363" y="1660525"/>
          <p14:tracePt t="16555" x="3027363" y="1651000"/>
          <p14:tracePt t="16708" x="3027363" y="1660525"/>
          <p14:tracePt t="16716" x="3027363" y="1668463"/>
          <p14:tracePt t="16732" x="3027363" y="1677988"/>
          <p14:tracePt t="16748" x="3027363" y="1697038"/>
          <p14:tracePt t="17100" x="3027363" y="1714500"/>
          <p14:tracePt t="17108" x="3027363" y="1741488"/>
          <p14:tracePt t="17117" x="3054350" y="1768475"/>
          <p14:tracePt t="17124" x="3081338" y="1787525"/>
          <p14:tracePt t="17132" x="3100388" y="1833563"/>
          <p14:tracePt t="17140" x="3117850" y="1870075"/>
          <p14:tracePt t="17148" x="3127375" y="1906588"/>
          <p14:tracePt t="17157" x="3154363" y="1970088"/>
          <p14:tracePt t="17164" x="3181350" y="2016125"/>
          <p14:tracePt t="17172" x="3190875" y="2043113"/>
          <p14:tracePt t="17180" x="3200400" y="2097088"/>
          <p14:tracePt t="17188" x="3227388" y="2160588"/>
          <p14:tracePt t="17196" x="3227388" y="2216150"/>
          <p14:tracePt t="17205" x="3227388" y="2270125"/>
          <p14:tracePt t="17212" x="3227388" y="2352675"/>
          <p14:tracePt t="17220" x="3227388" y="2444750"/>
          <p14:tracePt t="17228" x="3227388" y="2535238"/>
          <p14:tracePt t="17236" x="3227388" y="2625725"/>
          <p14:tracePt t="17244" x="3227388" y="2717800"/>
          <p14:tracePt t="17252" x="3227388" y="2844800"/>
          <p14:tracePt t="17260" x="3227388" y="2917825"/>
          <p14:tracePt t="17270" x="3227388" y="2990850"/>
          <p14:tracePt t="17276" x="3217863" y="3073400"/>
          <p14:tracePt t="17286" x="3208338" y="3146425"/>
          <p14:tracePt t="17292" x="3208338" y="3200400"/>
          <p14:tracePt t="17302" x="3200400" y="3236913"/>
          <p14:tracePt t="17308" x="3200400" y="3273425"/>
          <p14:tracePt t="17316" x="3171825" y="3302000"/>
          <p14:tracePt t="17324" x="3171825" y="3309938"/>
          <p14:tracePt t="17332" x="3171825" y="3319463"/>
          <p14:tracePt t="17372" x="3171825" y="3328988"/>
          <p14:tracePt t="17380" x="3171825" y="3338513"/>
          <p14:tracePt t="17404" x="3163888" y="3346450"/>
          <p14:tracePt t="17412" x="3154363" y="3365500"/>
          <p14:tracePt t="17428" x="3144838" y="3392488"/>
          <p14:tracePt t="17436" x="3136900" y="3402013"/>
          <p14:tracePt t="17452" x="3136900" y="3411538"/>
          <p14:tracePt t="17460" x="3136900" y="3429000"/>
          <p14:tracePt t="17756" x="3136900" y="3438525"/>
          <p14:tracePt t="17764" x="3127375" y="3455988"/>
          <p14:tracePt t="17771" x="3108325" y="3482975"/>
          <p14:tracePt t="17780" x="3081338" y="3529013"/>
          <p14:tracePt t="17789" x="3063875" y="3548063"/>
          <p14:tracePt t="17796" x="3027363" y="3602038"/>
          <p14:tracePt t="17805" x="3017838" y="3638550"/>
          <p14:tracePt t="17812" x="2998788" y="3665538"/>
          <p14:tracePt t="17819" x="2981325" y="3711575"/>
          <p14:tracePt t="17828" x="2971800" y="3730625"/>
          <p14:tracePt t="17836" x="2971800" y="3738563"/>
          <p14:tracePt t="17844" x="2971800" y="3748088"/>
          <p14:tracePt t="17939" x="2971800" y="3738563"/>
          <p14:tracePt t="17946" x="2971800" y="3721100"/>
          <p14:tracePt t="17954" x="2971800" y="3702050"/>
          <p14:tracePt t="17970" x="2971800" y="3694113"/>
          <p14:tracePt t="17994" x="2971800" y="3675063"/>
          <p14:tracePt t="18019" x="2962275" y="3675063"/>
          <p14:tracePt t="18036" x="2962275" y="3665538"/>
          <p14:tracePt t="18051" x="2962275" y="3657600"/>
          <p14:tracePt t="18060" x="2962275" y="3638550"/>
          <p14:tracePt t="18068" x="2962275" y="3629025"/>
          <p14:tracePt t="18076" x="2954338" y="3611563"/>
          <p14:tracePt t="18101" x="2935288" y="3592513"/>
          <p14:tracePt t="18108" x="2935288" y="3584575"/>
          <p14:tracePt t="18124" x="2935288" y="3575050"/>
          <p14:tracePt t="18140" x="2925763" y="3575050"/>
          <p14:tracePt t="18156" x="2925763" y="3556000"/>
          <p14:tracePt t="18172" x="2925763" y="3548063"/>
          <p14:tracePt t="18188" x="2925763" y="3538538"/>
          <p14:tracePt t="18196" x="2925763" y="3529013"/>
          <p14:tracePt t="18204" x="2925763" y="3511550"/>
          <p14:tracePt t="18236" x="2925763" y="3502025"/>
          <p14:tracePt t="18579" x="2925763" y="3492500"/>
          <p14:tracePt t="18586" x="2925763" y="3455988"/>
          <p14:tracePt t="18594" x="2925763" y="3411538"/>
          <p14:tracePt t="18602" x="2925763" y="3355975"/>
          <p14:tracePt t="18610" x="2925763" y="3302000"/>
          <p14:tracePt t="18619" x="2925763" y="3246438"/>
          <p14:tracePt t="18627" x="2925763" y="3192463"/>
          <p14:tracePt t="18636" x="2935288" y="3146425"/>
          <p14:tracePt t="18643" x="2944813" y="3119438"/>
          <p14:tracePt t="18651" x="2944813" y="3073400"/>
          <p14:tracePt t="18659" x="2962275" y="3046413"/>
          <p14:tracePt t="18668" x="2962275" y="3027363"/>
          <p14:tracePt t="18675" x="2981325" y="3000375"/>
          <p14:tracePt t="18685" x="2981325" y="2990850"/>
          <p14:tracePt t="18691" x="2990850" y="2982913"/>
          <p14:tracePt t="18748" x="3017838" y="2982913"/>
          <p14:tracePt t="18756" x="3027363" y="2990850"/>
          <p14:tracePt t="18764" x="3035300" y="3017838"/>
          <p14:tracePt t="18772" x="3044825" y="3036888"/>
          <p14:tracePt t="18780" x="3054350" y="3054350"/>
          <p14:tracePt t="18788" x="3071813" y="3073400"/>
          <p14:tracePt t="18796" x="3081338" y="3090863"/>
          <p14:tracePt t="18812" x="3100388" y="3119438"/>
          <p14:tracePt t="18828" x="3100388" y="3127375"/>
          <p14:tracePt t="18836" x="3100388" y="3136900"/>
          <p14:tracePt t="18924" x="3108325" y="3146425"/>
          <p14:tracePt t="18948" x="3108325" y="3163888"/>
          <p14:tracePt t="18964" x="3108325" y="3173413"/>
          <p14:tracePt t="18972" x="3108325" y="3192463"/>
          <p14:tracePt t="18980" x="3100388" y="3209925"/>
          <p14:tracePt t="18988" x="3090863" y="3219450"/>
          <p14:tracePt t="18996" x="3081338" y="3228975"/>
          <p14:tracePt t="19003" x="3071813" y="3255963"/>
          <p14:tracePt t="19028" x="3063875" y="3265488"/>
          <p14:tracePt t="19220" x="3063875" y="3255963"/>
          <p14:tracePt t="19412" x="3063875" y="3246438"/>
          <p14:tracePt t="19426" x="3081338" y="3246438"/>
          <p14:tracePt t="19492" x="3090863" y="3246438"/>
          <p14:tracePt t="19501" x="3117850" y="3228975"/>
          <p14:tracePt t="19508" x="3117850" y="3173413"/>
          <p14:tracePt t="19516" x="3117850" y="3127375"/>
          <p14:tracePt t="19524" x="3127375" y="3046413"/>
          <p14:tracePt t="19532" x="3136900" y="2973388"/>
          <p14:tracePt t="19540" x="3136900" y="2890838"/>
          <p14:tracePt t="19548" x="3154363" y="2817813"/>
          <p14:tracePt t="19557" x="3181350" y="2735263"/>
          <p14:tracePt t="19564" x="3181350" y="2662238"/>
          <p14:tracePt t="19571" x="3181350" y="2635250"/>
          <p14:tracePt t="19579" x="3181350" y="2554288"/>
          <p14:tracePt t="19587" x="3190875" y="2489200"/>
          <p14:tracePt t="19595" x="3200400" y="2435225"/>
          <p14:tracePt t="19603" x="3200400" y="2408238"/>
          <p14:tracePt t="19611" x="3200400" y="2335213"/>
          <p14:tracePt t="19619" x="3208338" y="2289175"/>
          <p14:tracePt t="19627" x="3227388" y="2216150"/>
          <p14:tracePt t="19635" x="3236913" y="2170113"/>
          <p14:tracePt t="19643" x="3236913" y="2116138"/>
          <p14:tracePt t="19651" x="3244850" y="2024063"/>
          <p14:tracePt t="19659" x="3263900" y="1987550"/>
          <p14:tracePt t="19667" x="3263900" y="1943100"/>
          <p14:tracePt t="19675" x="3273425" y="1897063"/>
          <p14:tracePt t="19684" x="3273425" y="1870075"/>
          <p14:tracePt t="19691" x="3273425" y="1851025"/>
          <p14:tracePt t="19700" x="3281363" y="1804988"/>
          <p14:tracePt t="19707" x="3290888" y="1797050"/>
          <p14:tracePt t="19717" x="3290888" y="1768475"/>
          <p14:tracePt t="19734" x="3290888" y="1751013"/>
          <p14:tracePt t="19739" x="3290888" y="1731963"/>
          <p14:tracePt t="19747" x="3290888" y="1724025"/>
          <p14:tracePt t="19755" x="3290888" y="1714500"/>
          <p14:tracePt t="19763" x="3290888" y="1704975"/>
          <p14:tracePt t="19771" x="3290888" y="1687513"/>
          <p14:tracePt t="19787" x="3290888" y="1677988"/>
          <p14:tracePt t="19803" x="3290888" y="1668463"/>
          <p14:tracePt t="19828" x="3290888" y="1651000"/>
          <p14:tracePt t="19940" x="3290888" y="1641475"/>
          <p14:tracePt t="19996" x="3281363" y="1641475"/>
          <p14:tracePt t="20004" x="3273425" y="1651000"/>
          <p14:tracePt t="20012" x="3263900" y="1660525"/>
          <p14:tracePt t="20020" x="3244850" y="1677988"/>
          <p14:tracePt t="20036" x="3236913" y="1687513"/>
          <p14:tracePt t="20044" x="3227388" y="1697038"/>
          <p14:tracePt t="20052" x="3208338" y="1704975"/>
          <p14:tracePt t="20069" x="3200400" y="1704975"/>
          <p14:tracePt t="20076" x="3181350" y="1704975"/>
          <p14:tracePt t="20086" x="3171825" y="1704975"/>
          <p14:tracePt t="20092" x="3163888" y="1714500"/>
          <p14:tracePt t="20108" x="3154363" y="1714500"/>
          <p14:tracePt t="20124" x="3144838" y="1714500"/>
          <p14:tracePt t="20156" x="3136900" y="1714500"/>
          <p14:tracePt t="20180" x="3127375" y="1714500"/>
          <p14:tracePt t="20188" x="3117850" y="1714500"/>
          <p14:tracePt t="20203" x="3100388" y="1714500"/>
          <p14:tracePt t="20212" x="3090863" y="1714500"/>
          <p14:tracePt t="20228" x="3071813" y="1714500"/>
          <p14:tracePt t="20252" x="3054350" y="1704975"/>
          <p14:tracePt t="20260" x="3035300" y="1697038"/>
          <p14:tracePt t="20276" x="3017838" y="1677988"/>
          <p14:tracePt t="20285" x="3008313" y="1668463"/>
          <p14:tracePt t="20302" x="2998788" y="1660525"/>
          <p14:tracePt t="20318" x="2981325" y="1641475"/>
          <p14:tracePt t="20324" x="2971800" y="1631950"/>
          <p14:tracePt t="20332" x="2962275" y="1624013"/>
          <p14:tracePt t="20339" x="2954338" y="1614488"/>
          <p14:tracePt t="20348" x="2944813" y="1604963"/>
          <p14:tracePt t="20364" x="2935288" y="1595438"/>
          <p14:tracePt t="20380" x="2925763" y="1577975"/>
          <p14:tracePt t="20396" x="2917825" y="1577975"/>
          <p14:tracePt t="20412" x="2908300" y="1558925"/>
          <p14:tracePt t="20428" x="2898775" y="1541463"/>
          <p14:tracePt t="20444" x="2889250" y="1504950"/>
          <p14:tracePt t="20460" x="2881313" y="1504950"/>
          <p14:tracePt t="20484" x="2881313" y="1495425"/>
          <p14:tracePt t="20492" x="2881313" y="1477963"/>
          <p14:tracePt t="20502" x="2881313" y="1468438"/>
          <p14:tracePt t="20508" x="2881313" y="1458913"/>
          <p14:tracePt t="20518" x="2881313" y="1449388"/>
          <p14:tracePt t="20532" x="2881313" y="1422400"/>
          <p14:tracePt t="20539" x="2889250" y="1422400"/>
          <p14:tracePt t="20548" x="2889250" y="1412875"/>
          <p14:tracePt t="20556" x="2898775" y="1412875"/>
          <p14:tracePt t="20564" x="2908300" y="1404938"/>
          <p14:tracePt t="20572" x="2917825" y="1404938"/>
          <p14:tracePt t="20580" x="2935288" y="1385888"/>
          <p14:tracePt t="20587" x="2944813" y="1385888"/>
          <p14:tracePt t="20652" x="2954338" y="1385888"/>
          <p14:tracePt t="20676" x="2962275" y="1385888"/>
          <p14:tracePt t="20684" x="2981325" y="1385888"/>
          <p14:tracePt t="20692" x="2998788" y="1385888"/>
          <p14:tracePt t="20701" x="3027363" y="1395413"/>
          <p14:tracePt t="20708" x="3035300" y="1404938"/>
          <p14:tracePt t="20719" x="3054350" y="1422400"/>
          <p14:tracePt t="20724" x="3071813" y="1441450"/>
          <p14:tracePt t="20733" x="3090863" y="1449388"/>
          <p14:tracePt t="20741" x="3100388" y="1468438"/>
          <p14:tracePt t="20748" x="3108325" y="1477963"/>
          <p14:tracePt t="20765" x="3108325" y="1485900"/>
          <p14:tracePt t="20956" x="3108325" y="1504950"/>
          <p14:tracePt t="20964" x="3108325" y="1531938"/>
          <p14:tracePt t="20973" x="3136900" y="1577975"/>
          <p14:tracePt t="20988" x="3144838" y="1631950"/>
          <p14:tracePt t="20996" x="3144838" y="1687513"/>
          <p14:tracePt t="21003" x="3144838" y="1797050"/>
          <p14:tracePt t="21013" x="3144838" y="1870075"/>
          <p14:tracePt t="21020" x="3154363" y="1979613"/>
          <p14:tracePt t="21027" x="3154363" y="2097088"/>
          <p14:tracePt t="21034" x="3200400" y="2225675"/>
          <p14:tracePt t="21042" x="3200400" y="2371725"/>
          <p14:tracePt t="21050" x="3200400" y="2535238"/>
          <p14:tracePt t="21058" x="3200400" y="2681288"/>
          <p14:tracePt t="21067" x="3200400" y="2863850"/>
          <p14:tracePt t="21074" x="3200400" y="3009900"/>
          <p14:tracePt t="21082" x="3200400" y="3182938"/>
          <p14:tracePt t="21090" x="3200400" y="3346450"/>
          <p14:tracePt t="21100" x="3200400" y="3492500"/>
          <p14:tracePt t="21106" x="3200400" y="3675063"/>
          <p14:tracePt t="21115" x="3200400" y="3840163"/>
          <p14:tracePt t="21122" x="3200400" y="3967163"/>
          <p14:tracePt t="21130" x="3200400" y="4057650"/>
          <p14:tracePt t="21138" x="3200400" y="4130675"/>
          <p14:tracePt t="21146" x="3200400" y="4222750"/>
          <p14:tracePt t="21154" x="3181350" y="4303713"/>
          <p14:tracePt t="21162" x="3171825" y="4359275"/>
          <p14:tracePt t="21170" x="3136900" y="4422775"/>
          <p14:tracePt t="21178" x="3117850" y="4486275"/>
          <p14:tracePt t="21187" x="3090863" y="4514850"/>
          <p14:tracePt t="21195" x="3081338" y="4532313"/>
          <p14:tracePt t="21204" x="3071813" y="4568825"/>
          <p14:tracePt t="21211" x="3063875" y="4587875"/>
          <p14:tracePt t="21220" x="3063875" y="4605338"/>
          <p14:tracePt t="21227" x="3063875" y="4624388"/>
          <p14:tracePt t="21235" x="3063875" y="4641850"/>
          <p14:tracePt t="21252" x="3063875" y="4660900"/>
          <p14:tracePt t="21259" x="3063875" y="4668838"/>
          <p14:tracePt t="21388" x="3054350" y="4678363"/>
          <p14:tracePt t="21394" x="3035300" y="4668838"/>
          <p14:tracePt t="21402" x="3027363" y="4660900"/>
          <p14:tracePt t="21410" x="3017838" y="4632325"/>
          <p14:tracePt t="21427" x="2998788" y="4614863"/>
          <p14:tracePt t="21435" x="2990850" y="4595813"/>
          <p14:tracePt t="21443" x="2981325" y="4587875"/>
          <p14:tracePt t="21452" x="2962275" y="4559300"/>
          <p14:tracePt t="21459" x="2944813" y="4541838"/>
          <p14:tracePt t="21468" x="2935288" y="4522788"/>
          <p14:tracePt t="21475" x="2925763" y="4495800"/>
          <p14:tracePt t="21483" x="2908300" y="4459288"/>
          <p14:tracePt t="21491" x="2881313" y="4432300"/>
          <p14:tracePt t="21500" x="2871788" y="4405313"/>
          <p14:tracePt t="21507" x="2871788" y="4395788"/>
          <p14:tracePt t="21517" x="2852738" y="4359275"/>
          <p14:tracePt t="21523" x="2852738" y="4349750"/>
          <p14:tracePt t="21531" x="2844800" y="4332288"/>
          <p14:tracePt t="21547" x="2844800" y="4313238"/>
          <p14:tracePt t="21555" x="2844800" y="4303713"/>
          <p14:tracePt t="21571" x="2844800" y="4295775"/>
          <p14:tracePt t="21603" x="2844800" y="4286250"/>
          <p14:tracePt t="21636" x="2844800" y="4276725"/>
          <p14:tracePt t="21652" x="2844800" y="4268788"/>
          <p14:tracePt t="21660" x="2844800" y="4259263"/>
          <p14:tracePt t="21667" x="2844800" y="4249738"/>
          <p14:tracePt t="21692" x="2844800" y="4232275"/>
          <p14:tracePt t="21708" x="2844800" y="4222750"/>
          <p14:tracePt t="21732" x="2844800" y="4213225"/>
          <p14:tracePt t="21748" x="2844800" y="4195763"/>
          <p14:tracePt t="21780" x="2844800" y="4186238"/>
          <p14:tracePt t="21900" x="2844800" y="4176713"/>
          <p14:tracePt t="21964" x="2844800" y="4195763"/>
          <p14:tracePt t="21972" x="2844800" y="4213225"/>
          <p14:tracePt t="21980" x="2844800" y="4232275"/>
          <p14:tracePt t="21988" x="2844800" y="4259263"/>
          <p14:tracePt t="21996" x="2844800" y="4276725"/>
          <p14:tracePt t="22004" x="2844800" y="4303713"/>
          <p14:tracePt t="22012" x="2844800" y="4322763"/>
          <p14:tracePt t="22020" x="2844800" y="4349750"/>
          <p14:tracePt t="22028" x="2844800" y="4368800"/>
          <p14:tracePt t="22036" x="2844800" y="4376738"/>
          <p14:tracePt t="22044" x="2844800" y="4405313"/>
          <p14:tracePt t="22053" x="2844800" y="4413250"/>
          <p14:tracePt t="22069" x="2844800" y="4432300"/>
          <p14:tracePt t="22076" x="2844800" y="4441825"/>
          <p14:tracePt t="22100" x="2844800" y="4449763"/>
          <p14:tracePt t="22180" x="2844800" y="4459288"/>
          <p14:tracePt t="22331" x="2844800" y="4468813"/>
          <p14:tracePt t="22339" x="2862263" y="4495800"/>
          <p14:tracePt t="22348" x="2908300" y="4514850"/>
          <p14:tracePt t="22356" x="2971800" y="4551363"/>
          <p14:tracePt t="22363" x="3054350" y="4605338"/>
          <p14:tracePt t="22372" x="3117850" y="4660900"/>
          <p14:tracePt t="22379" x="3171825" y="4705350"/>
          <p14:tracePt t="22389" x="3236913" y="4778375"/>
          <p14:tracePt t="22395" x="3300413" y="4841875"/>
          <p14:tracePt t="22404" x="3354388" y="4897438"/>
          <p14:tracePt t="22412" x="3373438" y="4951413"/>
          <p14:tracePt t="22419" x="3436938" y="5070475"/>
          <p14:tracePt t="22427" x="3463925" y="5133975"/>
          <p14:tracePt t="22436" x="3500438" y="5233988"/>
          <p14:tracePt t="22443" x="3509963" y="5289550"/>
          <p14:tracePt t="22452" x="3527425" y="5399088"/>
          <p14:tracePt t="22460" x="3556000" y="5462588"/>
          <p14:tracePt t="22468" x="3556000" y="5518150"/>
          <p14:tracePt t="22475" x="3563938" y="5581650"/>
          <p14:tracePt t="22484" x="3563938" y="5635625"/>
          <p14:tracePt t="22491" x="3563938" y="5654675"/>
          <p14:tracePt t="22502" x="3563938" y="5699125"/>
          <p14:tracePt t="22508" x="3563938" y="5727700"/>
          <p14:tracePt t="22514" x="3563938" y="5745163"/>
          <p14:tracePt t="22522" x="3563938" y="5754688"/>
          <p14:tracePt t="22532" x="3563938" y="5772150"/>
          <p14:tracePt t="22540" x="3563938" y="5791200"/>
          <p14:tracePt t="22548" x="3563938" y="5808663"/>
          <p14:tracePt t="22556" x="3563938" y="5827713"/>
          <p14:tracePt t="22564" x="3563938" y="5854700"/>
          <p14:tracePt t="22572" x="3556000" y="5873750"/>
          <p14:tracePt t="22580" x="3546475" y="5918200"/>
          <p14:tracePt t="22588" x="3546475" y="5937250"/>
          <p14:tracePt t="22596" x="3509963" y="5991225"/>
          <p14:tracePt t="22612" x="3500438" y="6027738"/>
          <p14:tracePt t="22628" x="3490913" y="6046788"/>
          <p14:tracePt t="22635" x="3482975" y="6054725"/>
          <p14:tracePt t="22644" x="3473450" y="6073775"/>
          <p14:tracePt t="22652" x="3463925" y="6073775"/>
          <p14:tracePt t="22740" x="3455988" y="6073775"/>
          <p14:tracePt t="22755" x="3446463" y="6073775"/>
          <p14:tracePt t="22770" x="3419475" y="6073775"/>
          <p14:tracePt t="22818" x="3409950" y="6073775"/>
          <p14:tracePt t="22827" x="3390900" y="6073775"/>
          <p14:tracePt t="22834" x="3373438" y="6073775"/>
          <p14:tracePt t="22843" x="3346450" y="6073775"/>
          <p14:tracePt t="22851" x="3327400" y="6073775"/>
          <p14:tracePt t="22859" x="3317875" y="6073775"/>
          <p14:tracePt t="22868" x="3281363" y="6073775"/>
          <p14:tracePt t="22884" x="3254375" y="6073775"/>
          <p14:tracePt t="22890" x="3236913" y="6073775"/>
          <p14:tracePt t="22906" x="3217863" y="6073775"/>
          <p14:tracePt t="22915" x="3200400" y="6064250"/>
          <p14:tracePt t="22922" x="3190875" y="6064250"/>
          <p14:tracePt t="22930" x="3171825" y="6054725"/>
          <p14:tracePt t="22938" x="3154363" y="6046788"/>
          <p14:tracePt t="22946" x="3127375" y="6018213"/>
          <p14:tracePt t="22954" x="3100388" y="6000750"/>
          <p14:tracePt t="22963" x="3081338" y="5983288"/>
          <p14:tracePt t="22971" x="3063875" y="5937250"/>
          <p14:tracePt t="22979" x="3044825" y="5910263"/>
          <p14:tracePt t="22987" x="3035300" y="5891213"/>
          <p14:tracePt t="22996" x="2998788" y="5854700"/>
          <p14:tracePt t="23005" x="2990850" y="5827713"/>
          <p14:tracePt t="23011" x="2981325" y="5808663"/>
          <p14:tracePt t="23020" x="2962275" y="5791200"/>
          <p14:tracePt t="23027" x="2954338" y="5772150"/>
          <p14:tracePt t="23036" x="2954338" y="5764213"/>
          <p14:tracePt t="23043" x="2944813" y="5735638"/>
          <p14:tracePt t="23059" x="2944813" y="5727700"/>
          <p14:tracePt t="23068" x="2944813" y="5718175"/>
          <p14:tracePt t="23075" x="2944813" y="5699125"/>
          <p14:tracePt t="23084" x="2944813" y="5691188"/>
          <p14:tracePt t="23107" x="2944813" y="5681663"/>
          <p14:tracePt t="23117" x="2954338" y="5654675"/>
          <p14:tracePt t="23123" x="2971800" y="5635625"/>
          <p14:tracePt t="23132" x="3027363" y="5599113"/>
          <p14:tracePt t="23139" x="3071813" y="5589588"/>
          <p14:tracePt t="23148" x="3136900" y="5562600"/>
          <p14:tracePt t="23155" x="3200400" y="5535613"/>
          <p14:tracePt t="23163" x="3254375" y="5526088"/>
          <p14:tracePt t="23171" x="3300413" y="5526088"/>
          <p14:tracePt t="23179" x="3336925" y="5526088"/>
          <p14:tracePt t="23187" x="3354388" y="5526088"/>
          <p14:tracePt t="23195" x="3382963" y="5526088"/>
          <p14:tracePt t="23203" x="3390900" y="5526088"/>
          <p14:tracePt t="23212" x="3400425" y="5526088"/>
          <p14:tracePt t="23219" x="3409950" y="5535613"/>
          <p14:tracePt t="23227" x="3419475" y="5535613"/>
          <p14:tracePt t="23243" x="3419475" y="5562600"/>
          <p14:tracePt t="23251" x="3419475" y="5581650"/>
          <p14:tracePt t="23259" x="3419475" y="5599113"/>
          <p14:tracePt t="23268" x="3419475" y="5608638"/>
          <p14:tracePt t="23276" x="3419475" y="5626100"/>
          <p14:tracePt t="23285" x="3419475" y="5645150"/>
          <p14:tracePt t="23291" x="3419475" y="5662613"/>
          <p14:tracePt t="23302" x="3419475" y="5681663"/>
          <p14:tracePt t="23307" x="3400425" y="5691188"/>
          <p14:tracePt t="23317" x="3390900" y="5699125"/>
          <p14:tracePt t="23323" x="3382963" y="5699125"/>
          <p14:tracePt t="23331" x="3363913" y="5708650"/>
          <p14:tracePt t="23339" x="3346450" y="5718175"/>
          <p14:tracePt t="23347" x="3327400" y="5735638"/>
          <p14:tracePt t="23354" x="3281363" y="5754688"/>
          <p14:tracePt t="23362" x="3254375" y="5764213"/>
          <p14:tracePt t="23371" x="3244850" y="5772150"/>
          <p14:tracePt t="23379" x="3217863" y="5772150"/>
          <p14:tracePt t="23386" x="3190875" y="5800725"/>
          <p14:tracePt t="23394" x="3144838" y="5827713"/>
          <p14:tracePt t="23403" x="3127375" y="5845175"/>
          <p14:tracePt t="23411" x="3090863" y="5854700"/>
          <p14:tracePt t="23419" x="3090863" y="5864225"/>
          <p14:tracePt t="23427" x="3063875" y="5873750"/>
          <p14:tracePt t="23435" x="3027363" y="5881688"/>
          <p14:tracePt t="23443" x="3017838" y="5891213"/>
          <p14:tracePt t="23452" x="3008313" y="5891213"/>
          <p14:tracePt t="23459" x="2998788" y="5891213"/>
          <p14:tracePt t="23604" x="2990850" y="5891213"/>
          <p14:tracePt t="23732" x="2990850" y="5881688"/>
          <p14:tracePt t="23748" x="2990850" y="5864225"/>
          <p14:tracePt t="23756" x="2990850" y="5854700"/>
          <p14:tracePt t="23764" x="2990850" y="5845175"/>
          <p14:tracePt t="23772" x="2990850" y="5837238"/>
          <p14:tracePt t="23781" x="2990850" y="5818188"/>
          <p14:tracePt t="23786" x="2990850" y="5800725"/>
          <p14:tracePt t="23794" x="2990850" y="5764213"/>
          <p14:tracePt t="23802" x="2990850" y="5727700"/>
          <p14:tracePt t="23810" x="2990850" y="5708650"/>
          <p14:tracePt t="23818" x="2990850" y="5662613"/>
          <p14:tracePt t="23826" x="2990850" y="5654675"/>
          <p14:tracePt t="23835" x="3008313" y="5626100"/>
          <p14:tracePt t="23852" x="3008313" y="5618163"/>
          <p14:tracePt t="23860" x="3008313" y="5589588"/>
          <p14:tracePt t="23868" x="3008313" y="5581650"/>
          <p14:tracePt t="23875" x="3017838" y="5572125"/>
          <p14:tracePt t="23891" x="3017838" y="5562600"/>
          <p14:tracePt t="24100" x="3027363" y="5554663"/>
          <p14:tracePt t="24132" x="3035300" y="5554663"/>
          <p14:tracePt t="24140" x="3044825" y="5554663"/>
          <p14:tracePt t="24164" x="3063875" y="5545138"/>
          <p14:tracePt t="24172" x="3108325" y="5462588"/>
          <p14:tracePt t="24180" x="3136900" y="5380038"/>
          <p14:tracePt t="24188" x="3144838" y="5289550"/>
          <p14:tracePt t="24196" x="3144838" y="5197475"/>
          <p14:tracePt t="24204" x="3144838" y="5089525"/>
          <p14:tracePt t="24212" x="3144838" y="4997450"/>
          <p14:tracePt t="24220" x="3144838" y="4887913"/>
          <p14:tracePt t="24228" x="3144838" y="4768850"/>
          <p14:tracePt t="24236" x="3144838" y="4660900"/>
          <p14:tracePt t="24244" x="3127375" y="4551363"/>
          <p14:tracePt t="24252" x="3117850" y="4459288"/>
          <p14:tracePt t="24260" x="3117850" y="4368800"/>
          <p14:tracePt t="24269" x="3117850" y="4259263"/>
          <p14:tracePt t="24276" x="3117850" y="4176713"/>
          <p14:tracePt t="24285" x="3136900" y="4067175"/>
          <p14:tracePt t="24292" x="3144838" y="3994150"/>
          <p14:tracePt t="24302" x="3190875" y="3911600"/>
          <p14:tracePt t="24308" x="3244850" y="3794125"/>
          <p14:tracePt t="24318" x="3309938" y="3675063"/>
          <p14:tracePt t="24324" x="3346450" y="3592513"/>
          <p14:tracePt t="24334" x="3354388" y="3519488"/>
          <p14:tracePt t="24340" x="3400425" y="3455988"/>
          <p14:tracePt t="24348" x="3400425" y="3429000"/>
          <p14:tracePt t="24355" x="3400425" y="3375025"/>
          <p14:tracePt t="24364" x="3400425" y="3328988"/>
          <p14:tracePt t="24372" x="3400425" y="3302000"/>
          <p14:tracePt t="24380" x="3400425" y="3273425"/>
          <p14:tracePt t="24388" x="3400425" y="3255963"/>
          <p14:tracePt t="24396" x="3400425" y="3236913"/>
          <p14:tracePt t="24403" x="3400425" y="3228975"/>
          <p14:tracePt t="24412" x="3400425" y="3209925"/>
          <p14:tracePt t="24420" x="3390900" y="3200400"/>
          <p14:tracePt t="24451" x="3382963" y="3200400"/>
          <p14:tracePt t="24516" x="3373438" y="3192463"/>
          <p14:tracePt t="24524" x="3363913" y="3192463"/>
          <p14:tracePt t="24533" x="3354388" y="3192463"/>
          <p14:tracePt t="24548" x="3346450" y="3192463"/>
          <p14:tracePt t="24555" x="3317875" y="3192463"/>
          <p14:tracePt t="24564" x="3309938" y="3192463"/>
          <p14:tracePt t="24572" x="3281363" y="3163888"/>
          <p14:tracePt t="24580" x="3273425" y="3155950"/>
          <p14:tracePt t="24587" x="3254375" y="3146425"/>
          <p14:tracePt t="24596" x="3236913" y="3136900"/>
          <p14:tracePt t="24605" x="3217863" y="3119438"/>
          <p14:tracePt t="24621" x="3208338" y="3109913"/>
          <p14:tracePt t="24923" x="3200400" y="3109913"/>
          <p14:tracePt t="24931" x="3200400" y="3146425"/>
          <p14:tracePt t="24938" x="3154363" y="3192463"/>
          <p14:tracePt t="24946" x="3144838" y="3228975"/>
          <p14:tracePt t="24954" x="3108325" y="3292475"/>
          <p14:tracePt t="24962" x="3081338" y="3338513"/>
          <p14:tracePt t="24970" x="3044825" y="3402013"/>
          <p14:tracePt t="24978" x="2990850" y="3482975"/>
          <p14:tracePt t="24987" x="2971800" y="3519488"/>
          <p14:tracePt t="24995" x="2962275" y="3556000"/>
          <p14:tracePt t="25003" x="2944813" y="3584575"/>
          <p14:tracePt t="25011" x="2935288" y="3584575"/>
          <p14:tracePt t="25020" x="2925763" y="3611563"/>
          <p14:tracePt t="25116" x="2925763" y="3592513"/>
          <p14:tracePt t="25124" x="2925763" y="3584575"/>
          <p14:tracePt t="25132" x="2925763" y="3575050"/>
          <p14:tracePt t="25140" x="2935288" y="3565525"/>
          <p14:tracePt t="25148" x="2935288" y="3556000"/>
          <p14:tracePt t="25180" x="2944813" y="3556000"/>
          <p14:tracePt t="25188" x="2954338" y="3548063"/>
          <p14:tracePt t="25196" x="2962275" y="3538538"/>
          <p14:tracePt t="25212" x="2981325" y="3538538"/>
          <p14:tracePt t="25220" x="3008313" y="3529013"/>
          <p14:tracePt t="25227" x="3063875" y="3519488"/>
          <p14:tracePt t="25236" x="3144838" y="3511550"/>
          <p14:tracePt t="25244" x="3217863" y="3465513"/>
          <p14:tracePt t="25251" x="3336925" y="3438525"/>
          <p14:tracePt t="25260" x="3419475" y="3411538"/>
          <p14:tracePt t="25268" x="3490913" y="3382963"/>
          <p14:tracePt t="25275" x="3573463" y="3346450"/>
          <p14:tracePt t="25285" x="3636963" y="3309938"/>
          <p14:tracePt t="25292" x="3719513" y="3255963"/>
          <p14:tracePt t="25302" x="3783013" y="3200400"/>
          <p14:tracePt t="25308" x="3838575" y="3155950"/>
          <p14:tracePt t="25318" x="3892550" y="3054350"/>
          <p14:tracePt t="25323" x="3911600" y="3009900"/>
          <p14:tracePt t="25334" x="3956050" y="2946400"/>
          <p14:tracePt t="25340" x="3956050" y="2917825"/>
          <p14:tracePt t="25348" x="3965575" y="2844800"/>
          <p14:tracePt t="25356" x="3992563" y="2763838"/>
          <p14:tracePt t="25364" x="4002088" y="2735263"/>
          <p14:tracePt t="25371" x="4002088" y="2662238"/>
          <p14:tracePt t="25380" x="4011613" y="2644775"/>
          <p14:tracePt t="25387" x="4011613" y="2608263"/>
          <p14:tracePt t="25396" x="4021138" y="2571750"/>
          <p14:tracePt t="25404" x="4021138" y="2554288"/>
          <p14:tracePt t="25412" x="4021138" y="2517775"/>
          <p14:tracePt t="25420" x="4021138" y="2498725"/>
          <p14:tracePt t="25427" x="4021138" y="2471738"/>
          <p14:tracePt t="25435" x="4021138" y="2425700"/>
          <p14:tracePt t="25444" x="4021138" y="2398713"/>
          <p14:tracePt t="25452" x="4021138" y="2362200"/>
          <p14:tracePt t="25460" x="4021138" y="2316163"/>
          <p14:tracePt t="25469" x="4021138" y="2279650"/>
          <p14:tracePt t="25475" x="4021138" y="2225675"/>
          <p14:tracePt t="25483" x="4021138" y="2197100"/>
          <p14:tracePt t="25490" x="4021138" y="2143125"/>
          <p14:tracePt t="25499" x="4021138" y="2079625"/>
          <p14:tracePt t="25506" x="4021138" y="2043113"/>
          <p14:tracePt t="25515" x="4021138" y="1987550"/>
          <p14:tracePt t="25522" x="4021138" y="1943100"/>
          <p14:tracePt t="25531" x="4021138" y="1906588"/>
          <p14:tracePt t="25538" x="4011613" y="1860550"/>
          <p14:tracePt t="25547" x="4011613" y="1841500"/>
          <p14:tracePt t="25555" x="3992563" y="1804988"/>
          <p14:tracePt t="25563" x="3984625" y="1787525"/>
          <p14:tracePt t="25572" x="3975100" y="1751013"/>
          <p14:tracePt t="25580" x="3975100" y="1741488"/>
          <p14:tracePt t="25587" x="3956050" y="1731963"/>
          <p14:tracePt t="25596" x="3948113" y="1704975"/>
          <p14:tracePt t="25604" x="3938588" y="1687513"/>
          <p14:tracePt t="25644" x="3929063" y="1687513"/>
          <p14:tracePt t="25651" x="3919538" y="1677988"/>
          <p14:tracePt t="25668" x="3892550" y="1660525"/>
          <p14:tracePt t="25676" x="3865563" y="1631950"/>
          <p14:tracePt t="25685" x="3856038" y="1631950"/>
          <p14:tracePt t="25692" x="3829050" y="1631950"/>
          <p14:tracePt t="25701" x="3765550" y="1595438"/>
          <p14:tracePt t="25708" x="3746500" y="1595438"/>
          <p14:tracePt t="25718" x="3709988" y="1587500"/>
          <p14:tracePt t="25724" x="3683000" y="1587500"/>
          <p14:tracePt t="25735" x="3646488" y="1587500"/>
          <p14:tracePt t="25740" x="3619500" y="1577975"/>
          <p14:tracePt t="25748" x="3600450" y="1577975"/>
          <p14:tracePt t="25755" x="3573463" y="1577975"/>
          <p14:tracePt t="25764" x="3556000" y="1577975"/>
          <p14:tracePt t="25772" x="3509963" y="1550988"/>
          <p14:tracePt t="25780" x="3500438" y="1550988"/>
          <p14:tracePt t="25788" x="3482975" y="1550988"/>
          <p14:tracePt t="25796" x="3473450" y="1550988"/>
          <p14:tracePt t="25803" x="3463925" y="1550988"/>
          <p14:tracePt t="25812" x="3446463" y="1541463"/>
          <p14:tracePt t="25820" x="3436938" y="1541463"/>
          <p14:tracePt t="25828" x="3427413" y="1541463"/>
          <p14:tracePt t="25835" x="3409950" y="1541463"/>
          <p14:tracePt t="25844" x="3390900" y="1541463"/>
          <p14:tracePt t="25860" x="3363913" y="1541463"/>
          <p14:tracePt t="25868" x="3354388" y="1541463"/>
          <p14:tracePt t="25885" x="3317875" y="1541463"/>
          <p14:tracePt t="25890" x="3309938" y="1541463"/>
          <p14:tracePt t="25899" x="3300413" y="1541463"/>
          <p14:tracePt t="25906" x="3290888" y="1541463"/>
          <p14:tracePt t="25915" x="3281363" y="1541463"/>
          <p14:tracePt t="26052" x="3273425" y="1541463"/>
          <p14:tracePt t="26060" x="3244850" y="1558925"/>
          <p14:tracePt t="26067" x="3200400" y="1587500"/>
          <p14:tracePt t="26076" x="3154363" y="1624013"/>
          <p14:tracePt t="26086" x="3090863" y="1641475"/>
          <p14:tracePt t="26092" x="3044825" y="1697038"/>
          <p14:tracePt t="26102" x="2981325" y="1731963"/>
          <p14:tracePt t="26108" x="2935288" y="1751013"/>
          <p14:tracePt t="26118" x="2871788" y="1797050"/>
          <p14:tracePt t="26124" x="2835275" y="1814513"/>
          <p14:tracePt t="26135" x="2808288" y="1841500"/>
          <p14:tracePt t="26140" x="2789238" y="1860550"/>
          <p14:tracePt t="26148" x="2752725" y="1887538"/>
          <p14:tracePt t="26157" x="2744788" y="1897063"/>
          <p14:tracePt t="26172" x="2744788" y="1914525"/>
          <p14:tracePt t="26179" x="2735263" y="1924050"/>
          <p14:tracePt t="26187" x="2735263" y="1933575"/>
          <p14:tracePt t="26195" x="2735263" y="1943100"/>
          <p14:tracePt t="26211" x="2735263" y="1960563"/>
          <p14:tracePt t="26340" x="2735263" y="1979613"/>
          <p14:tracePt t="26348" x="2744788" y="2024063"/>
          <p14:tracePt t="26356" x="2825750" y="2052638"/>
          <p14:tracePt t="26364" x="2908300" y="2106613"/>
          <p14:tracePt t="26371" x="3008313" y="2152650"/>
          <p14:tracePt t="26380" x="3108325" y="2216150"/>
          <p14:tracePt t="26387" x="3171825" y="2262188"/>
          <p14:tracePt t="26396" x="3217863" y="2306638"/>
          <p14:tracePt t="26405" x="3300413" y="2389188"/>
          <p14:tracePt t="26412" x="3327400" y="2435225"/>
          <p14:tracePt t="26420" x="3382963" y="2498725"/>
          <p14:tracePt t="26428" x="3436938" y="2598738"/>
          <p14:tracePt t="26435" x="3473450" y="2681288"/>
          <p14:tracePt t="26444" x="3509963" y="2744788"/>
          <p14:tracePt t="26451" x="3536950" y="2808288"/>
          <p14:tracePt t="26460" x="3563938" y="2890838"/>
          <p14:tracePt t="26468" x="3592513" y="2963863"/>
          <p14:tracePt t="26476" x="3592513" y="3054350"/>
          <p14:tracePt t="26484" x="3600450" y="3155950"/>
          <p14:tracePt t="26492" x="3629025" y="3265488"/>
          <p14:tracePt t="26501" x="3629025" y="3375025"/>
          <p14:tracePt t="26508" x="3629025" y="3519488"/>
          <p14:tracePt t="26518" x="3629025" y="3702050"/>
          <p14:tracePt t="26524" x="3629025" y="3884613"/>
          <p14:tracePt t="26534" x="3629025" y="4067175"/>
          <p14:tracePt t="26540" x="3629025" y="4259263"/>
          <p14:tracePt t="26548" x="3629025" y="4422775"/>
          <p14:tracePt t="26556" x="3629025" y="4624388"/>
          <p14:tracePt t="26564" x="3629025" y="4805363"/>
          <p14:tracePt t="26572" x="3546475" y="5024438"/>
          <p14:tracePt t="26580" x="3473450" y="5216525"/>
          <p14:tracePt t="26587" x="3419475" y="5372100"/>
          <p14:tracePt t="26596" x="3354388" y="5508625"/>
          <p14:tracePt t="26605" x="3300413" y="5589588"/>
          <p14:tracePt t="26612" x="3244850" y="5672138"/>
          <p14:tracePt t="26619" x="3227388" y="5699125"/>
          <p14:tracePt t="26628" x="3200400" y="5727700"/>
          <p14:tracePt t="26660" x="3190875" y="5735638"/>
          <p14:tracePt t="26684" x="3163888" y="5735638"/>
          <p14:tracePt t="26692" x="3154363" y="5727700"/>
          <p14:tracePt t="26700" x="3136900" y="5691188"/>
          <p14:tracePt t="26708" x="3127375" y="5681663"/>
          <p14:tracePt t="26718" x="3108325" y="5662613"/>
          <p14:tracePt t="26724" x="3100388" y="5662613"/>
          <p14:tracePt t="26734" x="3081338" y="5635625"/>
          <p14:tracePt t="26740" x="3063875" y="5618163"/>
          <p14:tracePt t="26748" x="3054350" y="5608638"/>
          <p14:tracePt t="26755" x="3044825" y="5581650"/>
          <p14:tracePt t="26764" x="3027363" y="5562600"/>
          <p14:tracePt t="26771" x="3017838" y="5526088"/>
          <p14:tracePt t="26780" x="3017838" y="5499100"/>
          <p14:tracePt t="26788" x="3008313" y="5462588"/>
          <p14:tracePt t="26796" x="3008313" y="5426075"/>
          <p14:tracePt t="26804" x="3008313" y="5408613"/>
          <p14:tracePt t="26812" x="3008313" y="5372100"/>
          <p14:tracePt t="26820" x="3008313" y="5362575"/>
          <p14:tracePt t="26828" x="3008313" y="5326063"/>
          <p14:tracePt t="26835" x="3008313" y="5307013"/>
          <p14:tracePt t="26844" x="3008313" y="5280025"/>
          <p14:tracePt t="26851" x="3008313" y="5253038"/>
          <p14:tracePt t="26860" x="3027363" y="5216525"/>
          <p14:tracePt t="26868" x="3035300" y="5197475"/>
          <p14:tracePt t="26886" x="3044825" y="5170488"/>
          <p14:tracePt t="26899" x="3054350" y="5160963"/>
          <p14:tracePt t="26939" x="3063875" y="5160963"/>
          <p14:tracePt t="26947" x="3071813" y="5160963"/>
          <p14:tracePt t="26955" x="3081338" y="5160963"/>
          <p14:tracePt t="26971" x="3108325" y="5160963"/>
          <p14:tracePt t="26979" x="3117850" y="5180013"/>
          <p14:tracePt t="27003" x="3117850" y="5189538"/>
          <p14:tracePt t="27019" x="3117850" y="5207000"/>
          <p14:tracePt t="27027" x="3117850" y="5216525"/>
          <p14:tracePt t="27036" x="3117850" y="5226050"/>
          <p14:tracePt t="27043" x="3117850" y="5243513"/>
          <p14:tracePt t="27052" x="3117850" y="5262563"/>
          <p14:tracePt t="27059" x="3100388" y="5307013"/>
          <p14:tracePt t="27068" x="3081338" y="5326063"/>
          <p14:tracePt t="27075" x="3035300" y="5389563"/>
          <p14:tracePt t="27084" x="2971800" y="5453063"/>
          <p14:tracePt t="27091" x="2917825" y="5535613"/>
          <p14:tracePt t="27101" x="2862263" y="5589588"/>
          <p14:tracePt t="27108" x="2789238" y="5672138"/>
          <p14:tracePt t="27117" x="2771775" y="5718175"/>
          <p14:tracePt t="27124" x="2762250" y="5772150"/>
          <p14:tracePt t="27134" x="2716213" y="5837238"/>
          <p14:tracePt t="27139" x="2662238" y="5937250"/>
          <p14:tracePt t="27148" x="2652713" y="6046788"/>
          <p14:tracePt t="27155" x="2652713" y="6156325"/>
          <p14:tracePt t="27163" x="2635250" y="6237288"/>
          <p14:tracePt t="27171" x="2635250" y="6292850"/>
          <p14:tracePt t="27180" x="2635250" y="6346825"/>
          <p14:tracePt t="27187" x="2635250" y="6392863"/>
          <p14:tracePt t="27195" x="2652713" y="6419850"/>
          <p14:tracePt t="27211" x="2671763" y="6429375"/>
          <p14:tracePt t="27219" x="2671763" y="6438900"/>
          <p14:tracePt t="27236" x="2689225" y="6438900"/>
          <p14:tracePt t="27243" x="2716213" y="6419850"/>
          <p14:tracePt t="27251" x="2789238" y="6356350"/>
          <p14:tracePt t="27259" x="2835275" y="6319838"/>
          <p14:tracePt t="27268" x="2898775" y="6283325"/>
          <p14:tracePt t="27275" x="2944813" y="6246813"/>
          <p14:tracePt t="27285" x="2998788" y="6200775"/>
          <p14:tracePt t="27291" x="3081338" y="6146800"/>
          <p14:tracePt t="27301" x="3117850" y="6127750"/>
          <p14:tracePt t="27307" x="3171825" y="6083300"/>
          <p14:tracePt t="27317" x="3217863" y="6046788"/>
          <p14:tracePt t="27323" x="3281363" y="5983288"/>
          <p14:tracePt t="27334" x="3346450" y="5927725"/>
          <p14:tracePt t="27339" x="3419475" y="5864225"/>
          <p14:tracePt t="27347" x="3482975" y="5791200"/>
          <p14:tracePt t="27355" x="3573463" y="5708650"/>
          <p14:tracePt t="27364" x="3656013" y="5626100"/>
          <p14:tracePt t="27371" x="3738563" y="5535613"/>
          <p14:tracePt t="27380" x="3810000" y="5435600"/>
          <p14:tracePt t="27387" x="3883025" y="5335588"/>
          <p14:tracePt t="27395" x="3938588" y="5233988"/>
          <p14:tracePt t="27404" x="3965575" y="5180013"/>
          <p14:tracePt t="27411" x="4011613" y="5060950"/>
          <p14:tracePt t="27419" x="4021138" y="4987925"/>
          <p14:tracePt t="27426" x="4021138" y="4924425"/>
          <p14:tracePt t="27434" x="4021138" y="4870450"/>
          <p14:tracePt t="27443" x="4021138" y="4797425"/>
          <p14:tracePt t="27450" x="4021138" y="4724400"/>
          <p14:tracePt t="27459" x="3975100" y="4605338"/>
          <p14:tracePt t="27466" x="3919538" y="4505325"/>
          <p14:tracePt t="27475" x="3875088" y="4395788"/>
          <p14:tracePt t="27484" x="3829050" y="4259263"/>
          <p14:tracePt t="27491" x="3775075" y="4159250"/>
          <p14:tracePt t="27501" x="3709988" y="4040188"/>
          <p14:tracePt t="27507" x="3656013" y="3911600"/>
          <p14:tracePt t="27517" x="3582988" y="3794125"/>
          <p14:tracePt t="27523" x="3546475" y="3711575"/>
          <p14:tracePt t="27534" x="3463925" y="3592513"/>
          <p14:tracePt t="27539" x="3436938" y="3548063"/>
          <p14:tracePt t="27548" x="3373438" y="3446463"/>
          <p14:tracePt t="27555" x="3354388" y="3429000"/>
          <p14:tracePt t="27564" x="3309938" y="3382963"/>
          <p14:tracePt t="27572" x="3290888" y="3365500"/>
          <p14:tracePt t="27579" x="3273425" y="3346450"/>
          <p14:tracePt t="27587" x="3263900" y="3338513"/>
          <p14:tracePt t="27596" x="3254375" y="3338513"/>
          <p14:tracePt t="27603" x="3227388" y="3338513"/>
          <p14:tracePt t="27611" x="3217863" y="3338513"/>
          <p14:tracePt t="27627" x="3208338" y="3338513"/>
          <p14:tracePt t="27635" x="3200400" y="3338513"/>
          <p14:tracePt t="27643" x="3181350" y="3338513"/>
          <p14:tracePt t="27651" x="3154363" y="3338513"/>
          <p14:tracePt t="27668" x="3136900" y="3338513"/>
          <p14:tracePt t="27675" x="3117850" y="3338513"/>
          <p14:tracePt t="27685" x="3081338" y="3355975"/>
          <p14:tracePt t="27701" x="3054350" y="3365500"/>
          <p14:tracePt t="27718" x="3044825" y="3375025"/>
          <p14:tracePt t="27723" x="3035300" y="3382963"/>
          <p14:tracePt t="27734" x="3027363" y="3392488"/>
          <p14:tracePt t="27747" x="3027363" y="3402013"/>
          <p14:tracePt t="27755" x="3027363" y="3438525"/>
          <p14:tracePt t="27763" x="3008313" y="3465513"/>
          <p14:tracePt t="27771" x="2998788" y="3492500"/>
          <p14:tracePt t="27779" x="2990850" y="3538538"/>
          <p14:tracePt t="27787" x="2971800" y="3592513"/>
          <p14:tracePt t="27795" x="2917825" y="3675063"/>
          <p14:tracePt t="27805" x="2889250" y="3757613"/>
          <p14:tracePt t="27811" x="2852738" y="3821113"/>
          <p14:tracePt t="27821" x="2798763" y="3921125"/>
          <p14:tracePt t="27827" x="2771775" y="4003675"/>
          <p14:tracePt t="27836" x="2752725" y="4040188"/>
          <p14:tracePt t="27844" x="2725738" y="4122738"/>
          <p14:tracePt t="27851" x="2716213" y="4167188"/>
          <p14:tracePt t="27860" x="2716213" y="4195763"/>
          <p14:tracePt t="27867" x="2689225" y="4240213"/>
          <p14:tracePt t="27875" x="2689225" y="4249738"/>
          <p14:tracePt t="28124" x="2689225" y="4240213"/>
          <p14:tracePt t="28132" x="2689225" y="4232275"/>
          <p14:tracePt t="28196" x="2679700" y="4213225"/>
          <p14:tracePt t="28203" x="2679700" y="4203700"/>
          <p14:tracePt t="28228" x="2679700" y="4195763"/>
          <p14:tracePt t="28260" x="2679700" y="4186238"/>
          <p14:tracePt t="28267" x="2679700" y="4167188"/>
          <p14:tracePt t="28292" x="2679700" y="4159250"/>
          <p14:tracePt t="28300" x="2671763" y="4149725"/>
          <p14:tracePt t="28388" x="2671763" y="4140200"/>
          <p14:tracePt t="28396" x="2671763" y="4130675"/>
          <p14:tracePt t="28404" x="2671763" y="4113213"/>
          <p14:tracePt t="28412" x="2643188" y="4076700"/>
          <p14:tracePt t="28421" x="2643188" y="4057650"/>
          <p14:tracePt t="28428" x="2635250" y="4030663"/>
          <p14:tracePt t="28435" x="2616200" y="4003675"/>
          <p14:tracePt t="28444" x="2616200" y="3967163"/>
          <p14:tracePt t="28452" x="2598738" y="3930650"/>
          <p14:tracePt t="28460" x="2570163" y="3894138"/>
          <p14:tracePt t="28469" x="2562225" y="3840163"/>
          <p14:tracePt t="28476" x="2525713" y="3794125"/>
          <p14:tracePt t="28485" x="2506663" y="3748088"/>
          <p14:tracePt t="28492" x="2452688" y="3665538"/>
          <p14:tracePt t="28502" x="2406650" y="3584575"/>
          <p14:tracePt t="28508" x="2389188" y="3519488"/>
          <p14:tracePt t="28519" x="2343150" y="3429000"/>
          <p14:tracePt t="28524" x="2316163" y="3309938"/>
          <p14:tracePt t="28534" x="2270125" y="3209925"/>
          <p14:tracePt t="28540" x="2233613" y="3100388"/>
          <p14:tracePt t="28551" x="2170113" y="2982913"/>
          <p14:tracePt t="28556" x="2133600" y="2900363"/>
          <p14:tracePt t="28564" x="2087563" y="2817813"/>
          <p14:tracePt t="28571" x="2033588" y="2727325"/>
          <p14:tracePt t="28579" x="2014538" y="2681288"/>
          <p14:tracePt t="28587" x="1978025" y="2625725"/>
          <p14:tracePt t="28595" x="1968500" y="2589213"/>
          <p14:tracePt t="28603" x="1931988" y="2544763"/>
          <p14:tracePt t="28611" x="1914525" y="2498725"/>
          <p14:tracePt t="28620" x="1905000" y="2481263"/>
          <p14:tracePt t="28627" x="1887538" y="2444750"/>
          <p14:tracePt t="28636" x="1878013" y="2444750"/>
          <p14:tracePt t="28643" x="1868488" y="2435225"/>
          <p14:tracePt t="28651" x="1860550" y="2416175"/>
          <p14:tracePt t="28659" x="1831975" y="2398713"/>
          <p14:tracePt t="28675" x="1814513" y="2389188"/>
          <p14:tracePt t="28683" x="1804988" y="2389188"/>
          <p14:tracePt t="28691" x="1787525" y="2379663"/>
          <p14:tracePt t="28700" x="1768475" y="2379663"/>
          <p14:tracePt t="28707" x="1758950" y="2371725"/>
          <p14:tracePt t="28723" x="1751013" y="2371725"/>
          <p14:tracePt t="28733" x="1731963" y="2362200"/>
          <p14:tracePt t="29220" x="1731963" y="2379663"/>
          <p14:tracePt t="29228" x="1731963" y="2398713"/>
          <p14:tracePt t="29236" x="1704975" y="2444750"/>
          <p14:tracePt t="29245" x="1695450" y="2452688"/>
          <p14:tracePt t="29252" x="1685925" y="2481263"/>
          <p14:tracePt t="29260" x="1668463" y="2508250"/>
          <p14:tracePt t="29269" x="1641475" y="2544763"/>
          <p14:tracePt t="29276" x="1612900" y="2571750"/>
          <p14:tracePt t="29285" x="1585913" y="2608263"/>
          <p14:tracePt t="29292" x="1549400" y="2635250"/>
          <p14:tracePt t="29302" x="1522413" y="2662238"/>
          <p14:tracePt t="29308" x="1485900" y="2690813"/>
          <p14:tracePt t="29319" x="1458913" y="2708275"/>
          <p14:tracePt t="29324" x="1422400" y="2727325"/>
          <p14:tracePt t="29334" x="1385888" y="2763838"/>
          <p14:tracePt t="29340" x="1322388" y="2790825"/>
          <p14:tracePt t="29349" x="1276350" y="2808288"/>
          <p14:tracePt t="29357" x="1266825" y="2817813"/>
          <p14:tracePt t="29364" x="1230313" y="2827338"/>
          <p14:tracePt t="29371" x="1203325" y="2836863"/>
          <p14:tracePt t="29379" x="1193800" y="2836863"/>
          <p14:tracePt t="29395" x="1185863" y="2836863"/>
          <p14:tracePt t="29419" x="1176338" y="2836863"/>
          <p14:tracePt t="29435" x="1157288" y="2836863"/>
          <p14:tracePt t="29444" x="1149350" y="2836863"/>
          <p14:tracePt t="29467" x="1139825" y="2836863"/>
          <p14:tracePt t="29476" x="1120775" y="2836863"/>
          <p14:tracePt t="29484" x="1112838" y="2836863"/>
          <p14:tracePt t="29492" x="1103313" y="2836863"/>
          <p14:tracePt t="29508" x="1084263" y="2827338"/>
          <p14:tracePt t="29518" x="1066800" y="2808288"/>
          <p14:tracePt t="29534" x="1057275" y="2800350"/>
          <p14:tracePt t="29548" x="1039813" y="2790825"/>
          <p14:tracePt t="29556" x="1020763" y="2771775"/>
          <p14:tracePt t="29572" x="1011238" y="2763838"/>
          <p14:tracePt t="29596" x="1011238" y="2754313"/>
          <p14:tracePt t="29604" x="1011238" y="2744788"/>
          <p14:tracePt t="29612" x="1011238" y="2735263"/>
          <p14:tracePt t="29619" x="1011238" y="2727325"/>
          <p14:tracePt t="29628" x="1011238" y="2708275"/>
          <p14:tracePt t="29636" x="1003300" y="2690813"/>
          <p14:tracePt t="29644" x="1003300" y="2671763"/>
          <p14:tracePt t="29653" x="1003300" y="2644775"/>
          <p14:tracePt t="29659" x="1003300" y="2625725"/>
          <p14:tracePt t="29667" x="1003300" y="2598738"/>
          <p14:tracePt t="29675" x="1003300" y="2581275"/>
          <p14:tracePt t="29682" x="1003300" y="2554288"/>
          <p14:tracePt t="29690" x="1003300" y="2535238"/>
          <p14:tracePt t="29698" x="1003300" y="2481263"/>
          <p14:tracePt t="29706" x="1003300" y="2452688"/>
          <p14:tracePt t="29715" x="1003300" y="2435225"/>
          <p14:tracePt t="29723" x="1003300" y="2389188"/>
          <p14:tracePt t="29733" x="1003300" y="2362200"/>
          <p14:tracePt t="29739" x="1011238" y="2335213"/>
          <p14:tracePt t="29748" x="1030288" y="2298700"/>
          <p14:tracePt t="29755" x="1039813" y="2279650"/>
          <p14:tracePt t="29763" x="1057275" y="2233613"/>
          <p14:tracePt t="29771" x="1084263" y="2216150"/>
          <p14:tracePt t="29779" x="1093788" y="2197100"/>
          <p14:tracePt t="29787" x="1112838" y="2170113"/>
          <p14:tracePt t="29795" x="1130300" y="2143125"/>
          <p14:tracePt t="29804" x="1139825" y="2133600"/>
          <p14:tracePt t="29811" x="1157288" y="2106613"/>
          <p14:tracePt t="29821" x="1166813" y="2097088"/>
          <p14:tracePt t="29827" x="1185863" y="2079625"/>
          <p14:tracePt t="29836" x="1239838" y="2043113"/>
          <p14:tracePt t="29843" x="1266825" y="2043113"/>
          <p14:tracePt t="29851" x="1339850" y="2016125"/>
          <p14:tracePt t="29860" x="1403350" y="1997075"/>
          <p14:tracePt t="29868" x="1476375" y="1997075"/>
          <p14:tracePt t="29875" x="1522413" y="1997075"/>
          <p14:tracePt t="29884" x="1531938" y="1997075"/>
          <p14:tracePt t="29902" x="1549400" y="1997075"/>
          <p14:tracePt t="29907" x="1558925" y="1997075"/>
          <p14:tracePt t="29918" x="1568450" y="1997075"/>
          <p14:tracePt t="29934" x="1585913" y="1997075"/>
          <p14:tracePt t="29948" x="1595438" y="1997075"/>
          <p14:tracePt t="30020" x="1604963" y="2016125"/>
          <p14:tracePt t="30028" x="1604963" y="2024063"/>
          <p14:tracePt t="30036" x="1604963" y="2060575"/>
          <p14:tracePt t="30044" x="1604963" y="2089150"/>
          <p14:tracePt t="30052" x="1604963" y="2143125"/>
          <p14:tracePt t="30060" x="1604963" y="2252663"/>
          <p14:tracePt t="30069" x="1604963" y="2398713"/>
          <p14:tracePt t="30076" x="1576388" y="2562225"/>
          <p14:tracePt t="30084" x="1512888" y="2781300"/>
          <p14:tracePt t="30092" x="1412875" y="3082925"/>
          <p14:tracePt t="30101" x="1293813" y="3365500"/>
          <p14:tracePt t="30108" x="1176338" y="3638550"/>
          <p14:tracePt t="30118" x="974725" y="3967163"/>
          <p14:tracePt t="30123" x="801688" y="4295775"/>
          <p14:tracePt t="30134" x="647700" y="4551363"/>
          <p14:tracePt t="30140" x="528638" y="4824413"/>
          <p14:tracePt t="30148" x="455613" y="4997450"/>
          <p14:tracePt t="30156" x="409575" y="5143500"/>
          <p14:tracePt t="30164" x="409575" y="5270500"/>
          <p14:tracePt t="30172" x="392113" y="5380038"/>
          <p14:tracePt t="30180" x="392113" y="5508625"/>
          <p14:tracePt t="30188" x="392113" y="5618163"/>
          <p14:tracePt t="30196" x="392113" y="5662613"/>
          <p14:tracePt t="30203" x="392113" y="5699125"/>
          <p14:tracePt t="30212" x="392113" y="5745163"/>
          <p14:tracePt t="30220" x="401638" y="5754688"/>
          <p14:tracePt t="30228" x="409575" y="5764213"/>
          <p14:tracePt t="30364" x="419100" y="5764213"/>
          <p14:tracePt t="30372" x="438150" y="5745163"/>
          <p14:tracePt t="30380" x="446088" y="5735638"/>
          <p14:tracePt t="30387" x="446088" y="5727700"/>
          <p14:tracePt t="30396" x="446088" y="5708650"/>
          <p14:tracePt t="30404" x="446088" y="5699125"/>
          <p14:tracePt t="30412" x="455613" y="5691188"/>
          <p14:tracePt t="30500" x="474663" y="5691188"/>
          <p14:tracePt t="30508" x="492125" y="5691188"/>
          <p14:tracePt t="30516" x="538163" y="5691188"/>
          <p14:tracePt t="30522" x="574675" y="5691188"/>
          <p14:tracePt t="30531" x="592138" y="5691188"/>
          <p14:tracePt t="30538" x="620713" y="5691188"/>
          <p14:tracePt t="30546" x="647700" y="5691188"/>
          <p14:tracePt t="30554" x="684213" y="5691188"/>
          <p14:tracePt t="30562" x="701675" y="5691188"/>
          <p14:tracePt t="30571" x="757238" y="5691188"/>
          <p14:tracePt t="30579" x="774700" y="5691188"/>
          <p14:tracePt t="30588" x="784225" y="5691188"/>
          <p14:tracePt t="30595" x="820738" y="5691188"/>
          <p14:tracePt t="30603" x="847725" y="5662613"/>
          <p14:tracePt t="30611" x="857250" y="5645150"/>
          <p14:tracePt t="30619" x="874713" y="5626100"/>
          <p14:tracePt t="30627" x="874713" y="5618163"/>
          <p14:tracePt t="30636" x="874713" y="5608638"/>
          <p14:tracePt t="30675" x="874713" y="5599113"/>
          <p14:tracePt t="30691" x="874713" y="5581650"/>
          <p14:tracePt t="30700" x="874713" y="5572125"/>
          <p14:tracePt t="30723" x="874713" y="5562600"/>
          <p14:tracePt t="30733" x="874713" y="5554663"/>
          <p14:tracePt t="30739" x="866775" y="5535613"/>
          <p14:tracePt t="30750" x="857250" y="5518150"/>
          <p14:tracePt t="30755" x="838200" y="5499100"/>
          <p14:tracePt t="30771" x="820738" y="5481638"/>
          <p14:tracePt t="30779" x="793750" y="5472113"/>
          <p14:tracePt t="30795" x="784225" y="5462588"/>
          <p14:tracePt t="30803" x="757238" y="5453063"/>
          <p14:tracePt t="30812" x="738188" y="5435600"/>
          <p14:tracePt t="30819" x="720725" y="5426075"/>
          <p14:tracePt t="30827" x="701675" y="5416550"/>
          <p14:tracePt t="30836" x="692150" y="5408613"/>
          <p14:tracePt t="30843" x="674688" y="5380038"/>
          <p14:tracePt t="30851" x="674688" y="5353050"/>
          <p14:tracePt t="30859" x="655638" y="5335588"/>
          <p14:tracePt t="30867" x="647700" y="5307013"/>
          <p14:tracePt t="30876" x="628650" y="5243513"/>
          <p14:tracePt t="30888" x="620713" y="5207000"/>
          <p14:tracePt t="30891" x="620713" y="5133975"/>
          <p14:tracePt t="30900" x="611188" y="5089525"/>
          <p14:tracePt t="30907" x="601663" y="5043488"/>
          <p14:tracePt t="30916" x="601663" y="5006975"/>
          <p14:tracePt t="30923" x="601663" y="4951413"/>
          <p14:tracePt t="30933" x="601663" y="4897438"/>
          <p14:tracePt t="30939" x="601663" y="4824413"/>
          <p14:tracePt t="30947" x="628650" y="4760913"/>
          <p14:tracePt t="30955" x="665163" y="4705350"/>
          <p14:tracePt t="30963" x="738188" y="4605338"/>
          <p14:tracePt t="30971" x="820738" y="4505325"/>
          <p14:tracePt t="30979" x="947738" y="4405313"/>
          <p14:tracePt t="30987" x="1084263" y="4276725"/>
          <p14:tracePt t="30995" x="1222375" y="4176713"/>
          <p14:tracePt t="31003" x="1358900" y="4049713"/>
          <p14:tracePt t="31011" x="1495425" y="3957638"/>
          <p14:tracePt t="31019" x="1595438" y="3884613"/>
          <p14:tracePt t="31027" x="1677988" y="3830638"/>
          <p14:tracePt t="31035" x="1741488" y="3794125"/>
          <p14:tracePt t="31043" x="1814513" y="3757613"/>
          <p14:tracePt t="31052" x="1841500" y="3748088"/>
          <p14:tracePt t="31059" x="1878013" y="3738563"/>
          <p14:tracePt t="31067" x="1905000" y="3738563"/>
          <p14:tracePt t="31075" x="1914525" y="3738563"/>
          <p14:tracePt t="31084" x="1924050" y="3738563"/>
          <p14:tracePt t="31091" x="1951038" y="3738563"/>
          <p14:tracePt t="31099" x="1968500" y="3738563"/>
          <p14:tracePt t="31107" x="1997075" y="3738563"/>
          <p14:tracePt t="31117" x="2033588" y="3784600"/>
          <p14:tracePt t="31123" x="2070100" y="3830638"/>
          <p14:tracePt t="31133" x="2087563" y="3875088"/>
          <p14:tracePt t="31139" x="2097088" y="3911600"/>
          <p14:tracePt t="31148" x="2124075" y="3976688"/>
          <p14:tracePt t="31155" x="2133600" y="4040188"/>
          <p14:tracePt t="31163" x="2151063" y="4076700"/>
          <p14:tracePt t="31171" x="2160588" y="4159250"/>
          <p14:tracePt t="31179" x="2160588" y="4176713"/>
          <p14:tracePt t="31187" x="2187575" y="4249738"/>
          <p14:tracePt t="31195" x="2187575" y="4259263"/>
          <p14:tracePt t="31203" x="2187575" y="4295775"/>
          <p14:tracePt t="31211" x="2187575" y="4332288"/>
          <p14:tracePt t="31219" x="2187575" y="4359275"/>
          <p14:tracePt t="31227" x="2187575" y="4395788"/>
          <p14:tracePt t="31235" x="2187575" y="4422775"/>
          <p14:tracePt t="31243" x="2187575" y="4432300"/>
          <p14:tracePt t="31251" x="2187575" y="4468813"/>
          <p14:tracePt t="31259" x="2170113" y="4486275"/>
          <p14:tracePt t="31268" x="2143125" y="4541838"/>
          <p14:tracePt t="31275" x="2114550" y="4578350"/>
          <p14:tracePt t="31284" x="2087563" y="4605338"/>
          <p14:tracePt t="31291" x="2060575" y="4651375"/>
          <p14:tracePt t="31300" x="2024063" y="4697413"/>
          <p14:tracePt t="31308" x="1987550" y="4760913"/>
          <p14:tracePt t="31317" x="1941513" y="4814888"/>
          <p14:tracePt t="31323" x="1887538" y="4860925"/>
          <p14:tracePt t="31333" x="1868488" y="4887913"/>
          <p14:tracePt t="31339" x="1824038" y="4951413"/>
          <p14:tracePt t="31348" x="1787525" y="4997450"/>
          <p14:tracePt t="31355" x="1768475" y="5033963"/>
          <p14:tracePt t="31363" x="1731963" y="5070475"/>
          <p14:tracePt t="31371" x="1704975" y="5106988"/>
          <p14:tracePt t="31379" x="1649413" y="5153025"/>
          <p14:tracePt t="31387" x="1622425" y="5180013"/>
          <p14:tracePt t="31395" x="1585913" y="5207000"/>
          <p14:tracePt t="31403" x="1541463" y="5243513"/>
          <p14:tracePt t="31411" x="1512888" y="5270500"/>
          <p14:tracePt t="31419" x="1476375" y="5289550"/>
          <p14:tracePt t="31427" x="1431925" y="5316538"/>
          <p14:tracePt t="31436" x="1403350" y="5335588"/>
          <p14:tracePt t="31443" x="1330325" y="5380038"/>
          <p14:tracePt t="31451" x="1303338" y="5389563"/>
          <p14:tracePt t="31459" x="1239838" y="5408613"/>
          <p14:tracePt t="31467" x="1212850" y="5408613"/>
          <p14:tracePt t="31475" x="1166813" y="5435600"/>
          <p14:tracePt t="31483" x="1130300" y="5445125"/>
          <p14:tracePt t="31491" x="1112838" y="5445125"/>
          <p14:tracePt t="31499" x="1066800" y="5445125"/>
          <p14:tracePt t="31507" x="1030288" y="5445125"/>
          <p14:tracePt t="31516" x="984250" y="5445125"/>
          <p14:tracePt t="31523" x="966788" y="5445125"/>
          <p14:tracePt t="31535" x="939800" y="5445125"/>
          <p14:tracePt t="31540" x="920750" y="5445125"/>
          <p14:tracePt t="31550" x="893763" y="5445125"/>
          <p14:tracePt t="31556" x="874713" y="5445125"/>
          <p14:tracePt t="31564" x="847725" y="5435600"/>
          <p14:tracePt t="31572" x="838200" y="5426075"/>
          <p14:tracePt t="31580" x="830263" y="5416550"/>
          <p14:tracePt t="31588" x="801688" y="5389563"/>
          <p14:tracePt t="31595" x="793750" y="5380038"/>
          <p14:tracePt t="31603" x="784225" y="5372100"/>
          <p14:tracePt t="31611" x="784225" y="5362575"/>
          <p14:tracePt t="31627" x="784225" y="5353050"/>
          <p14:tracePt t="31940" x="784225" y="5326063"/>
          <p14:tracePt t="31948" x="784225" y="5270500"/>
          <p14:tracePt t="31956" x="784225" y="5243513"/>
          <p14:tracePt t="31964" x="784225" y="5189538"/>
          <p14:tracePt t="31972" x="784225" y="5143500"/>
          <p14:tracePt t="31980" x="784225" y="5116513"/>
          <p14:tracePt t="31988" x="784225" y="5089525"/>
          <p14:tracePt t="31996" x="784225" y="5053013"/>
          <p14:tracePt t="32012" x="784225" y="5043488"/>
          <p14:tracePt t="32076" x="784225" y="5053013"/>
          <p14:tracePt t="32083" x="784225" y="5060950"/>
          <p14:tracePt t="32092" x="784225" y="5106988"/>
          <p14:tracePt t="32099" x="784225" y="5116513"/>
          <p14:tracePt t="32107" x="784225" y="5133975"/>
          <p14:tracePt t="32118" x="784225" y="5153025"/>
          <p14:tracePt t="32180" x="784225" y="5143500"/>
          <p14:tracePt t="32187" x="784225" y="5097463"/>
          <p14:tracePt t="32196" x="784225" y="5080000"/>
          <p14:tracePt t="32204" x="784225" y="5053013"/>
          <p14:tracePt t="32212" x="784225" y="5043488"/>
          <p14:tracePt t="32219" x="784225" y="5033963"/>
          <p14:tracePt t="32540" x="784225" y="5024438"/>
          <p14:tracePt t="32859" x="784225" y="5016500"/>
          <p14:tracePt t="32866" x="784225" y="5006975"/>
          <p14:tracePt t="32885" x="793750" y="4970463"/>
          <p14:tracePt t="32891" x="801688" y="4960938"/>
          <p14:tracePt t="32899" x="820738" y="4943475"/>
          <p14:tracePt t="32907" x="838200" y="4924425"/>
          <p14:tracePt t="32915" x="847725" y="4906963"/>
          <p14:tracePt t="32923" x="857250" y="4870450"/>
          <p14:tracePt t="32933" x="874713" y="4851400"/>
          <p14:tracePt t="32939" x="903288" y="4824413"/>
          <p14:tracePt t="32947" x="903288" y="4805363"/>
          <p14:tracePt t="32955" x="911225" y="4778375"/>
          <p14:tracePt t="32963" x="911225" y="4760913"/>
          <p14:tracePt t="32971" x="911225" y="4741863"/>
          <p14:tracePt t="32979" x="911225" y="4724400"/>
          <p14:tracePt t="32987" x="930275" y="4705350"/>
          <p14:tracePt t="32995" x="930275" y="4697413"/>
          <p14:tracePt t="33003" x="939800" y="4687888"/>
          <p14:tracePt t="33011" x="947738" y="4678363"/>
          <p14:tracePt t="33164" x="947738" y="4697413"/>
          <p14:tracePt t="33172" x="974725" y="4741863"/>
          <p14:tracePt t="33180" x="984250" y="4751388"/>
          <p14:tracePt t="33188" x="984250" y="4760913"/>
          <p14:tracePt t="33196" x="993775" y="4768850"/>
          <p14:tracePt t="33204" x="993775" y="4778375"/>
          <p14:tracePt t="33252" x="1003300" y="4787900"/>
          <p14:tracePt t="33490" x="1003300" y="4778375"/>
          <p14:tracePt t="33506" x="1003300" y="4768850"/>
          <p14:tracePt t="33514" x="1003300" y="4751388"/>
          <p14:tracePt t="33539" x="1003300" y="4741863"/>
          <p14:tracePt t="33733" x="1011238" y="4751388"/>
          <p14:tracePt t="33738" x="1020763" y="4760913"/>
          <p14:tracePt t="33746" x="1039813" y="4768850"/>
          <p14:tracePt t="33771" x="1047750" y="4778375"/>
          <p14:tracePt t="33852" x="1066800" y="4778375"/>
          <p14:tracePt t="33860" x="1076325" y="4778375"/>
          <p14:tracePt t="33868" x="1103313" y="4768850"/>
          <p14:tracePt t="33876" x="1139825" y="4760913"/>
          <p14:tracePt t="33889" x="1176338" y="4724400"/>
          <p14:tracePt t="33892" x="1258888" y="4697413"/>
          <p14:tracePt t="33901" x="1339850" y="4660900"/>
          <p14:tracePt t="33908" x="1366838" y="4641850"/>
          <p14:tracePt t="33917" x="1403350" y="4632325"/>
          <p14:tracePt t="33924" x="1422400" y="4614863"/>
          <p14:tracePt t="34004" x="1422400" y="4605338"/>
          <p14:tracePt t="34212" x="1422400" y="4587875"/>
          <p14:tracePt t="34226" x="1422400" y="4578350"/>
          <p14:tracePt t="34234" x="1422400" y="4568825"/>
          <p14:tracePt t="34242" x="1412875" y="4559300"/>
          <p14:tracePt t="34259" x="1403350" y="4551363"/>
          <p14:tracePt t="34708" x="1395413" y="4532313"/>
          <p14:tracePt t="34724" x="1395413" y="4505325"/>
          <p14:tracePt t="34733" x="1395413" y="4495800"/>
          <p14:tracePt t="34740" x="1395413" y="4486275"/>
          <p14:tracePt t="34750" x="1395413" y="4478338"/>
          <p14:tracePt t="34764" x="1395413" y="4459288"/>
          <p14:tracePt t="34923" x="1395413" y="4478338"/>
          <p14:tracePt t="34932" x="1395413" y="4495800"/>
          <p14:tracePt t="34948" x="1395413" y="4522788"/>
          <p14:tracePt t="34955" x="1395413" y="4532313"/>
          <p14:tracePt t="34964" x="1395413" y="4541838"/>
          <p14:tracePt t="34979" x="1395413" y="4551363"/>
          <p14:tracePt t="35084" x="1395413" y="4559300"/>
          <p14:tracePt t="35124" x="1403350" y="4559300"/>
          <p14:tracePt t="35133" x="1412875" y="4559300"/>
          <p14:tracePt t="35140" x="1422400" y="4559300"/>
          <p14:tracePt t="35156" x="1431925" y="4559300"/>
          <p14:tracePt t="35236" x="1439863" y="4559300"/>
          <p14:tracePt t="35252" x="1449388" y="4559300"/>
          <p14:tracePt t="35380" x="1458913" y="4559300"/>
          <p14:tracePt t="35388" x="1476375" y="4559300"/>
          <p14:tracePt t="35395" x="1495425" y="4559300"/>
          <p14:tracePt t="35404" x="1531938" y="4551363"/>
          <p14:tracePt t="35412" x="1576388" y="4532313"/>
          <p14:tracePt t="35420" x="1612900" y="4522788"/>
          <p14:tracePt t="35428" x="1641475" y="4522788"/>
          <p14:tracePt t="35437" x="1649413" y="4514850"/>
          <p14:tracePt t="35460" x="1668463" y="4514850"/>
          <p14:tracePt t="35468" x="1677988" y="4505325"/>
          <p14:tracePt t="35508" x="1685925" y="4505325"/>
          <p14:tracePt t="35540" x="1695450" y="4505325"/>
          <p14:tracePt t="35588" x="1704975" y="4495800"/>
          <p14:tracePt t="35988" x="1722438" y="4486275"/>
          <p14:tracePt t="35996" x="1741488" y="4486275"/>
          <p14:tracePt t="36004" x="1778000" y="4495800"/>
          <p14:tracePt t="36012" x="1824038" y="4514850"/>
          <p14:tracePt t="36020" x="1851025" y="4532313"/>
          <p14:tracePt t="36028" x="1878013" y="4532313"/>
          <p14:tracePt t="36037" x="1941513" y="4551363"/>
          <p14:tracePt t="36044" x="1960563" y="4559300"/>
          <p14:tracePt t="36051" x="2005013" y="4587875"/>
          <p14:tracePt t="36060" x="2033588" y="4605338"/>
          <p14:tracePt t="36068" x="2051050" y="4614863"/>
          <p14:tracePt t="36076" x="2070100" y="4632325"/>
          <p14:tracePt t="36084" x="2087563" y="4651375"/>
          <p14:tracePt t="36092" x="2106613" y="4668838"/>
          <p14:tracePt t="36101" x="2114550" y="4697413"/>
          <p14:tracePt t="36108" x="2143125" y="4724400"/>
          <p14:tracePt t="36118" x="2151063" y="4732338"/>
          <p14:tracePt t="36124" x="2170113" y="4760913"/>
          <p14:tracePt t="36134" x="2179638" y="4787900"/>
          <p14:tracePt t="36140" x="2197100" y="4814888"/>
          <p14:tracePt t="36151" x="2206625" y="4833938"/>
          <p14:tracePt t="36156" x="2224088" y="4860925"/>
          <p14:tracePt t="36163" x="2243138" y="4878388"/>
          <p14:tracePt t="36171" x="2260600" y="4906963"/>
          <p14:tracePt t="36179" x="2297113" y="4924425"/>
          <p14:tracePt t="36187" x="2333625" y="4987925"/>
          <p14:tracePt t="36195" x="2352675" y="5006975"/>
          <p14:tracePt t="36203" x="2360613" y="5024438"/>
          <p14:tracePt t="36211" x="2379663" y="5043488"/>
          <p14:tracePt t="36219" x="2397125" y="5060950"/>
          <p14:tracePt t="36227" x="2397125" y="5070475"/>
          <p14:tracePt t="36235" x="2406650" y="5089525"/>
          <p14:tracePt t="36243" x="2406650" y="5097463"/>
          <p14:tracePt t="36252" x="2406650" y="5116513"/>
          <p14:tracePt t="36267" x="2406650" y="5126038"/>
          <p14:tracePt t="36275" x="2406650" y="5133975"/>
          <p14:tracePt t="36283" x="2406650" y="5160963"/>
          <p14:tracePt t="36291" x="2406650" y="5180013"/>
          <p14:tracePt t="36300" x="2406650" y="5207000"/>
          <p14:tracePt t="36307" x="2406650" y="5226050"/>
          <p14:tracePt t="36316" x="2379663" y="5289550"/>
          <p14:tracePt t="36323" x="2379663" y="5307013"/>
          <p14:tracePt t="36333" x="2360613" y="5335588"/>
          <p14:tracePt t="36339" x="2360613" y="5353050"/>
          <p14:tracePt t="36349" x="2352675" y="5372100"/>
          <p14:tracePt t="36355" x="2343150" y="5389563"/>
          <p14:tracePt t="36363" x="2333625" y="5408613"/>
          <p14:tracePt t="36371" x="2324100" y="5416550"/>
          <p14:tracePt t="36379" x="2324100" y="5426075"/>
          <p14:tracePt t="36387" x="2324100" y="5435600"/>
          <p14:tracePt t="36395" x="2324100" y="5453063"/>
          <p14:tracePt t="36403" x="2316163" y="5462588"/>
          <p14:tracePt t="36411" x="2316163" y="5481638"/>
          <p14:tracePt t="36419" x="2316163" y="5489575"/>
          <p14:tracePt t="36427" x="2306638" y="5508625"/>
          <p14:tracePt t="36451" x="2297113" y="5518150"/>
          <p14:tracePt t="36532" x="2287588" y="5518150"/>
          <p14:tracePt t="36549" x="2270125" y="5499100"/>
          <p14:tracePt t="36556" x="2243138" y="5481638"/>
          <p14:tracePt t="36565" x="2243138" y="5445125"/>
          <p14:tracePt t="36572" x="2233613" y="5426075"/>
          <p14:tracePt t="36580" x="2224088" y="5389563"/>
          <p14:tracePt t="36588" x="2224088" y="5353050"/>
          <p14:tracePt t="36596" x="2214563" y="5335588"/>
          <p14:tracePt t="36604" x="2214563" y="5299075"/>
          <p14:tracePt t="36612" x="2214563" y="5253038"/>
          <p14:tracePt t="36620" x="2214563" y="5243513"/>
          <p14:tracePt t="36628" x="2197100" y="5207000"/>
          <p14:tracePt t="36635" x="2197100" y="5180013"/>
          <p14:tracePt t="36642" x="2197100" y="5133975"/>
          <p14:tracePt t="36651" x="2197100" y="5097463"/>
          <p14:tracePt t="36659" x="2197100" y="5080000"/>
          <p14:tracePt t="36666" x="2197100" y="5043488"/>
          <p14:tracePt t="36674" x="2197100" y="4979988"/>
          <p14:tracePt t="36683" x="2224088" y="4951413"/>
          <p14:tracePt t="36691" x="2233613" y="4924425"/>
          <p14:tracePt t="36699" x="2251075" y="4887913"/>
          <p14:tracePt t="36707" x="2260600" y="4851400"/>
          <p14:tracePt t="36715" x="2270125" y="4833938"/>
          <p14:tracePt t="36723" x="2306638" y="4787900"/>
          <p14:tracePt t="36733" x="2316163" y="4778375"/>
          <p14:tracePt t="36739" x="2324100" y="4741863"/>
          <p14:tracePt t="36750" x="2343150" y="4724400"/>
          <p14:tracePt t="36756" x="2352675" y="4714875"/>
          <p14:tracePt t="36764" x="2352675" y="4705350"/>
          <p14:tracePt t="36771" x="2360613" y="4687888"/>
          <p14:tracePt t="36788" x="2370138" y="4660900"/>
          <p14:tracePt t="36796" x="2389188" y="4641850"/>
          <p14:tracePt t="36803" x="2397125" y="4632325"/>
          <p14:tracePt t="36812" x="2397125" y="4624388"/>
          <p14:tracePt t="36820" x="2406650" y="4605338"/>
          <p14:tracePt t="36828" x="2433638" y="4587875"/>
          <p14:tracePt t="36837" x="2433638" y="4578350"/>
          <p14:tracePt t="36844" x="2452688" y="4559300"/>
          <p14:tracePt t="36852" x="2462213" y="4559300"/>
          <p14:tracePt t="36859" x="2479675" y="4551363"/>
          <p14:tracePt t="36867" x="2506663" y="4541838"/>
          <p14:tracePt t="36876" x="2525713" y="4532313"/>
          <p14:tracePt t="36884" x="2533650" y="4532313"/>
          <p14:tracePt t="36905" x="2552700" y="4522788"/>
          <p14:tracePt t="36909" x="2562225" y="4514850"/>
          <p14:tracePt t="36917" x="2579688" y="4505325"/>
          <p14:tracePt t="36933" x="2589213" y="4495800"/>
          <p14:tracePt t="36950" x="2598738" y="4486275"/>
          <p14:tracePt t="36955" x="2606675" y="4478338"/>
          <p14:tracePt t="37020" x="2616200" y="4478338"/>
          <p14:tracePt t="37028" x="2643188" y="4486275"/>
          <p14:tracePt t="37044" x="2662238" y="4505325"/>
          <p14:tracePt t="37052" x="2689225" y="4541838"/>
          <p14:tracePt t="37060" x="2716213" y="4559300"/>
          <p14:tracePt t="37067" x="2744788" y="4587875"/>
          <p14:tracePt t="37076" x="2789238" y="4641850"/>
          <p14:tracePt t="37084" x="2835275" y="4660900"/>
          <p14:tracePt t="37092" x="2889250" y="4697413"/>
          <p14:tracePt t="37101" x="2935288" y="4714875"/>
          <p14:tracePt t="37108" x="2998788" y="4760913"/>
          <p14:tracePt t="37117" x="3044825" y="4778375"/>
          <p14:tracePt t="37123" x="3071813" y="4797425"/>
          <p14:tracePt t="37134" x="3100388" y="4824413"/>
          <p14:tracePt t="37140" x="3144838" y="4833938"/>
          <p14:tracePt t="37150" x="3171825" y="4841875"/>
          <p14:tracePt t="37156" x="3190875" y="4851400"/>
          <p14:tracePt t="37164" x="3208338" y="4860925"/>
          <p14:tracePt t="37171" x="3227388" y="4860925"/>
          <p14:tracePt t="37180" x="3236913" y="4860925"/>
          <p14:tracePt t="37372" x="3236913" y="4870450"/>
          <p14:tracePt t="37380" x="3190875" y="4878388"/>
          <p14:tracePt t="37388" x="3071813" y="4924425"/>
          <p14:tracePt t="37396" x="2962275" y="4951413"/>
          <p14:tracePt t="37404" x="2825750" y="4997450"/>
          <p14:tracePt t="37412" x="2716213" y="5024438"/>
          <p14:tracePt t="37419" x="2616200" y="5053013"/>
          <p14:tracePt t="37428" x="2579688" y="5060950"/>
          <p14:tracePt t="37436" x="2533650" y="5070475"/>
          <p14:tracePt t="37444" x="2516188" y="5080000"/>
          <p14:tracePt t="37453" x="2489200" y="5097463"/>
          <p14:tracePt t="37459" x="2470150" y="5106988"/>
          <p14:tracePt t="37467" x="2462213" y="5116513"/>
          <p14:tracePt t="37476" x="2443163" y="5126038"/>
          <p14:tracePt t="37524" x="2433638" y="5126038"/>
          <p14:tracePt t="37691" x="2462213" y="5126038"/>
          <p14:tracePt t="37698" x="2516188" y="5126038"/>
          <p14:tracePt t="37707" x="2589213" y="5126038"/>
          <p14:tracePt t="37715" x="2689225" y="5089525"/>
          <p14:tracePt t="37723" x="2817813" y="5053013"/>
          <p14:tracePt t="37733" x="2971800" y="4970463"/>
          <p14:tracePt t="37739" x="3108325" y="4914900"/>
          <p14:tracePt t="37749" x="3236913" y="4841875"/>
          <p14:tracePt t="37755" x="3354388" y="4778375"/>
          <p14:tracePt t="37763" x="3473450" y="4705350"/>
          <p14:tracePt t="37771" x="3592513" y="4614863"/>
          <p14:tracePt t="37779" x="3656013" y="4568825"/>
          <p14:tracePt t="37787" x="3719513" y="4522788"/>
          <p14:tracePt t="37795" x="3756025" y="4495800"/>
          <p14:tracePt t="37803" x="3775075" y="4478338"/>
          <p14:tracePt t="37811" x="3783013" y="4449763"/>
          <p14:tracePt t="37819" x="3792538" y="4441825"/>
          <p14:tracePt t="37827" x="3792538" y="4432300"/>
          <p14:tracePt t="37940" x="3802063" y="4422775"/>
          <p14:tracePt t="37972" x="3802063" y="4449763"/>
          <p14:tracePt t="37980" x="3802063" y="4459288"/>
          <p14:tracePt t="37996" x="3802063" y="4486275"/>
          <p14:tracePt t="38004" x="3802063" y="4495800"/>
          <p14:tracePt t="38012" x="3802063" y="4505325"/>
          <p14:tracePt t="38060" x="3802063" y="4514850"/>
          <p14:tracePt t="38076" x="3792538" y="4514850"/>
          <p14:tracePt t="38084" x="3783013" y="4505325"/>
          <p14:tracePt t="38092" x="3775075" y="4486275"/>
          <p14:tracePt t="38101" x="3756025" y="4441825"/>
          <p14:tracePt t="38108" x="3746500" y="4432300"/>
          <p14:tracePt t="38118" x="3738563" y="4405313"/>
          <p14:tracePt t="38124" x="3738563" y="4395788"/>
          <p14:tracePt t="38135" x="3729038" y="4386263"/>
          <p14:tracePt t="38140" x="3709988" y="4349750"/>
          <p14:tracePt t="38164" x="3692525" y="4332288"/>
          <p14:tracePt t="38180" x="3692525" y="4322763"/>
          <p14:tracePt t="38188" x="3692525" y="4313238"/>
          <p14:tracePt t="38316" x="3692525" y="4303713"/>
          <p14:tracePt t="38420" x="3692525" y="4276725"/>
          <p14:tracePt t="38436" x="3692525" y="4268788"/>
          <p14:tracePt t="38444" x="3692525" y="4240213"/>
          <p14:tracePt t="38452" x="3692525" y="4232275"/>
          <p14:tracePt t="38460" x="3692525" y="4222750"/>
          <p14:tracePt t="38580" x="3692525" y="4213225"/>
          <p14:tracePt t="38588" x="3673475" y="4213225"/>
          <p14:tracePt t="38596" x="3636963" y="4222750"/>
          <p14:tracePt t="38604" x="3592513" y="4240213"/>
          <p14:tracePt t="38612" x="3563938" y="4240213"/>
          <p14:tracePt t="38619" x="3546475" y="4249738"/>
          <p14:tracePt t="38628" x="3536950" y="4249738"/>
          <p14:tracePt t="38635" x="3519488" y="4249738"/>
          <p14:tracePt t="38644" x="3509963" y="4249738"/>
          <p14:tracePt t="38652" x="3500438" y="4249738"/>
          <p14:tracePt t="38660" x="3482975" y="4249738"/>
          <p14:tracePt t="38667" x="3473450" y="4249738"/>
          <p14:tracePt t="38676" x="3463925" y="4249738"/>
          <p14:tracePt t="38683" x="3455988" y="4249738"/>
          <p14:tracePt t="38701" x="3446463" y="4249738"/>
          <p14:tracePt t="38708" x="3419475" y="4240213"/>
          <p14:tracePt t="38717" x="3419475" y="4232275"/>
          <p14:tracePt t="38734" x="3390900" y="4222750"/>
          <p14:tracePt t="38739" x="3373438" y="4213225"/>
          <p14:tracePt t="38756" x="3336925" y="4203700"/>
          <p14:tracePt t="38766" x="3327400" y="4195763"/>
          <p14:tracePt t="38780" x="3327400" y="4186238"/>
          <p14:tracePt t="38804" x="3317875" y="4186238"/>
          <p14:tracePt t="38812" x="3317875" y="4167188"/>
          <p14:tracePt t="38819" x="3300413" y="4149725"/>
          <p14:tracePt t="38835" x="3300413" y="4140200"/>
          <p14:tracePt t="38844" x="3300413" y="4122738"/>
          <p14:tracePt t="38852" x="3300413" y="4103688"/>
          <p14:tracePt t="38860" x="3300413" y="4094163"/>
          <p14:tracePt t="38867" x="3300413" y="4076700"/>
          <p14:tracePt t="38884" x="3300413" y="4067175"/>
          <p14:tracePt t="38906" x="3300413" y="4030663"/>
          <p14:tracePt t="38908" x="3300413" y="4013200"/>
          <p14:tracePt t="38917" x="3309938" y="3994150"/>
          <p14:tracePt t="38923" x="3336925" y="3957638"/>
          <p14:tracePt t="38932" x="3354388" y="3940175"/>
          <p14:tracePt t="38939" x="3390900" y="3911600"/>
          <p14:tracePt t="38949" x="3419475" y="3894138"/>
          <p14:tracePt t="38955" x="3455988" y="3857625"/>
          <p14:tracePt t="38963" x="3482975" y="3848100"/>
          <p14:tracePt t="38971" x="3500438" y="3830638"/>
          <p14:tracePt t="38979" x="3546475" y="3811588"/>
          <p14:tracePt t="38987" x="3573463" y="3775075"/>
          <p14:tracePt t="38995" x="3592513" y="3767138"/>
          <p14:tracePt t="39011" x="3600450" y="3757613"/>
          <p14:tracePt t="39043" x="3609975" y="3757613"/>
          <p14:tracePt t="39051" x="3629025" y="3757613"/>
          <p14:tracePt t="39067" x="3636963" y="3757613"/>
          <p14:tracePt t="39075" x="3646488" y="3757613"/>
          <p14:tracePt t="39091" x="3665538" y="3775075"/>
          <p14:tracePt t="39100" x="3673475" y="3784600"/>
          <p14:tracePt t="39107" x="3673475" y="3821113"/>
          <p14:tracePt t="39117" x="3673475" y="3857625"/>
          <p14:tracePt t="39123" x="3673475" y="3911600"/>
          <p14:tracePt t="39133" x="3673475" y="3948113"/>
          <p14:tracePt t="39139" x="3673475" y="3984625"/>
          <p14:tracePt t="39150" x="3673475" y="4040188"/>
          <p14:tracePt t="39155" x="3673475" y="4067175"/>
          <p14:tracePt t="39164" x="3656013" y="4086225"/>
          <p14:tracePt t="39171" x="3619500" y="4130675"/>
          <p14:tracePt t="39179" x="3600450" y="4159250"/>
          <p14:tracePt t="39187" x="3563938" y="4195763"/>
          <p14:tracePt t="39195" x="3519488" y="4249738"/>
          <p14:tracePt t="39203" x="3455988" y="4276725"/>
          <p14:tracePt t="39211" x="3373438" y="4313238"/>
          <p14:tracePt t="39219" x="3317875" y="4340225"/>
          <p14:tracePt t="39227" x="3236913" y="4376738"/>
          <p14:tracePt t="39237" x="3171825" y="4386263"/>
          <p14:tracePt t="39243" x="3127375" y="4413250"/>
          <p14:tracePt t="39252" x="3100388" y="4432300"/>
          <p14:tracePt t="39259" x="3071813" y="4441825"/>
          <p14:tracePt t="39275" x="3035300" y="4441825"/>
          <p14:tracePt t="39292" x="3027363" y="4441825"/>
          <p14:tracePt t="39300" x="3008313" y="4441825"/>
          <p14:tracePt t="39323" x="2998788" y="4441825"/>
          <p14:tracePt t="39339" x="2990850" y="4441825"/>
          <p14:tracePt t="39349" x="2981325" y="4441825"/>
          <p14:tracePt t="39396" x="2962275" y="4432300"/>
          <p14:tracePt t="39516" x="2925763" y="4486275"/>
          <p14:tracePt t="39524" x="2889250" y="4532313"/>
          <p14:tracePt t="39532" x="2852738" y="4595813"/>
          <p14:tracePt t="39539" x="2808288" y="4632325"/>
          <p14:tracePt t="39550" x="2771775" y="4678363"/>
          <p14:tracePt t="39556" x="2744788" y="4724400"/>
          <p14:tracePt t="39566" x="2698750" y="4787900"/>
          <p14:tracePt t="39572" x="2643188" y="4860925"/>
          <p14:tracePt t="39580" x="2625725" y="4887913"/>
          <p14:tracePt t="39588" x="2579688" y="4933950"/>
          <p14:tracePt t="39596" x="2552700" y="4960938"/>
          <p14:tracePt t="39604" x="2533650" y="4987925"/>
          <p14:tracePt t="39612" x="2525713" y="4987925"/>
          <p14:tracePt t="39619" x="2525713" y="4997450"/>
          <p14:tracePt t="39659" x="2516188" y="4997450"/>
          <p14:tracePt t="39667" x="2506663" y="4997450"/>
          <p14:tracePt t="39675" x="2498725" y="5006975"/>
          <p14:tracePt t="39683" x="2479675" y="5006975"/>
          <p14:tracePt t="39691" x="2462213" y="5016500"/>
          <p14:tracePt t="39700" x="2425700" y="5024438"/>
          <p14:tracePt t="39707" x="2389188" y="5043488"/>
          <p14:tracePt t="39716" x="2370138" y="5060950"/>
          <p14:tracePt t="39723" x="2360613" y="5060950"/>
          <p14:tracePt t="39733" x="2343150" y="5060950"/>
          <p14:tracePt t="39739" x="2316163" y="5070475"/>
          <p14:tracePt t="39749" x="2306638" y="5070475"/>
          <p14:tracePt t="39755" x="2297113" y="5070475"/>
          <p14:tracePt t="39766" x="2287588" y="5070475"/>
          <p14:tracePt t="39771" x="2279650" y="5070475"/>
          <p14:tracePt t="39820" x="2270125" y="5070475"/>
          <p14:tracePt t="39836" x="2260600" y="5070475"/>
          <p14:tracePt t="39914" x="2251075" y="5070475"/>
          <p14:tracePt t="39931" x="2251075" y="5060950"/>
          <p14:tracePt t="39939" x="2251075" y="5053013"/>
          <p14:tracePt t="39947" x="2251075" y="5043488"/>
          <p14:tracePt t="39955" x="2251075" y="5024438"/>
          <p14:tracePt t="39971" x="2251075" y="5016500"/>
          <p14:tracePt t="39979" x="2251075" y="5006975"/>
          <p14:tracePt t="39987" x="2251075" y="4987925"/>
          <p14:tracePt t="39995" x="2251075" y="4979988"/>
          <p14:tracePt t="40003" x="2251075" y="4970463"/>
          <p14:tracePt t="40011" x="2251075" y="4943475"/>
          <p14:tracePt t="40019" x="2251075" y="4924425"/>
          <p14:tracePt t="40035" x="2251075" y="4897438"/>
          <p14:tracePt t="40043" x="2251075" y="4887913"/>
          <p14:tracePt t="40051" x="2260600" y="4870450"/>
          <p14:tracePt t="40060" x="2270125" y="4851400"/>
          <p14:tracePt t="40076" x="2270125" y="4841875"/>
          <p14:tracePt t="40084" x="2270125" y="4833938"/>
          <p14:tracePt t="40092" x="2270125" y="4814888"/>
          <p14:tracePt t="40332" x="2279650" y="4805363"/>
          <p14:tracePt t="40349" x="2306638" y="4805363"/>
          <p14:tracePt t="40356" x="2324100" y="4805363"/>
          <p14:tracePt t="40365" x="2343150" y="4805363"/>
          <p14:tracePt t="40372" x="2360613" y="4814888"/>
          <p14:tracePt t="40380" x="2370138" y="4814888"/>
          <p14:tracePt t="40388" x="2389188" y="4824413"/>
          <p14:tracePt t="40396" x="2406650" y="4824413"/>
          <p14:tracePt t="40403" x="2425700" y="4841875"/>
          <p14:tracePt t="40412" x="2443163" y="4841875"/>
          <p14:tracePt t="40420" x="2462213" y="4841875"/>
          <p14:tracePt t="40428" x="2489200" y="4841875"/>
          <p14:tracePt t="40435" x="2516188" y="4841875"/>
          <p14:tracePt t="40443" x="2552700" y="4841875"/>
          <p14:tracePt t="40451" x="2606675" y="4841875"/>
          <p14:tracePt t="40459" x="2689225" y="4841875"/>
          <p14:tracePt t="40467" x="2781300" y="4841875"/>
          <p14:tracePt t="40475" x="2852738" y="4841875"/>
          <p14:tracePt t="40483" x="2908300" y="4841875"/>
          <p14:tracePt t="40491" x="2944813" y="4841875"/>
          <p14:tracePt t="40499" x="2998788" y="4841875"/>
          <p14:tracePt t="40507" x="3035300" y="4841875"/>
          <p14:tracePt t="40515" x="3063875" y="4841875"/>
          <p14:tracePt t="40523" x="3081338" y="4841875"/>
          <p14:tracePt t="40532" x="3108325" y="4841875"/>
          <p14:tracePt t="40539" x="3144838" y="4841875"/>
          <p14:tracePt t="40551" x="3171825" y="4841875"/>
          <p14:tracePt t="40572" x="3190875" y="4833938"/>
          <p14:tracePt t="40588" x="3200400" y="4833938"/>
          <p14:tracePt t="40596" x="3217863" y="4833938"/>
          <p14:tracePt t="40604" x="3236913" y="4833938"/>
          <p14:tracePt t="40668" x="3244850" y="4833938"/>
          <p14:tracePt t="40708" x="3254375" y="4833938"/>
          <p14:tracePt t="40748" x="3263900" y="4833938"/>
          <p14:tracePt t="40804" x="3273425" y="4833938"/>
          <p14:tracePt t="40812" x="3281363" y="4833938"/>
          <p14:tracePt t="41188" x="3300413" y="4805363"/>
          <p14:tracePt t="41196" x="3300413" y="4741863"/>
          <p14:tracePt t="41202" x="3327400" y="4660900"/>
          <p14:tracePt t="41210" x="3354388" y="4578350"/>
          <p14:tracePt t="41218" x="3382963" y="4468813"/>
          <p14:tracePt t="41226" x="3427413" y="4349750"/>
          <p14:tracePt t="41234" x="3436938" y="4240213"/>
          <p14:tracePt t="41242" x="3455988" y="4113213"/>
          <p14:tracePt t="41250" x="3455988" y="4003675"/>
          <p14:tracePt t="41259" x="3482975" y="3884613"/>
          <p14:tracePt t="41267" x="3490913" y="3775075"/>
          <p14:tracePt t="41275" x="3490913" y="3702050"/>
          <p14:tracePt t="41284" x="3490913" y="3592513"/>
          <p14:tracePt t="41292" x="3509963" y="3519488"/>
          <p14:tracePt t="41301" x="3509963" y="3455988"/>
          <p14:tracePt t="41308" x="3509963" y="3402013"/>
          <p14:tracePt t="41317" x="3509963" y="3346450"/>
          <p14:tracePt t="41324" x="3509963" y="3309938"/>
          <p14:tracePt t="41334" x="3509963" y="3273425"/>
          <p14:tracePt t="41340" x="3509963" y="3255963"/>
          <p14:tracePt t="41356" x="3509963" y="3246438"/>
          <p14:tracePt t="41368" x="3509963" y="3236913"/>
          <p14:tracePt t="41380" x="3509963" y="3219450"/>
          <p14:tracePt t="41388" x="3509963" y="3209925"/>
          <p14:tracePt t="41396" x="3509963" y="3200400"/>
          <p14:tracePt t="41404" x="3500438" y="3182938"/>
          <p14:tracePt t="41419" x="3490913" y="3163888"/>
          <p14:tracePt t="41428" x="3482975" y="3146425"/>
          <p14:tracePt t="41436" x="3482975" y="3136900"/>
          <p14:tracePt t="41444" x="3473450" y="3109913"/>
          <p14:tracePt t="41453" x="3455988" y="3090863"/>
          <p14:tracePt t="41460" x="3446463" y="3073400"/>
          <p14:tracePt t="41467" x="3436938" y="3063875"/>
          <p14:tracePt t="41476" x="3427413" y="3036888"/>
          <p14:tracePt t="41483" x="3419475" y="3017838"/>
          <p14:tracePt t="41492" x="3409950" y="3009900"/>
          <p14:tracePt t="41500" x="3400425" y="3000375"/>
          <p14:tracePt t="41508" x="3400425" y="2982913"/>
          <p14:tracePt t="41517" x="3390900" y="2982913"/>
          <p14:tracePt t="41524" x="3390900" y="2954338"/>
          <p14:tracePt t="41535" x="3382963" y="2936875"/>
          <p14:tracePt t="41540" x="3382963" y="2900363"/>
          <p14:tracePt t="41550" x="3363913" y="2881313"/>
          <p14:tracePt t="41556" x="3354388" y="2844800"/>
          <p14:tracePt t="41567" x="3354388" y="2808288"/>
          <p14:tracePt t="41572" x="3346450" y="2781300"/>
          <p14:tracePt t="41580" x="3336925" y="2754313"/>
          <p14:tracePt t="41589" x="3336925" y="2735263"/>
          <p14:tracePt t="41596" x="3336925" y="2690813"/>
          <p14:tracePt t="41604" x="3336925" y="2662238"/>
          <p14:tracePt t="41612" x="3317875" y="2644775"/>
          <p14:tracePt t="41620" x="3317875" y="2635250"/>
          <p14:tracePt t="41627" x="3317875" y="2608263"/>
          <p14:tracePt t="41635" x="3317875" y="2589213"/>
          <p14:tracePt t="41643" x="3317875" y="2581275"/>
          <p14:tracePt t="41651" x="3317875" y="2562225"/>
          <p14:tracePt t="41659" x="3317875" y="2544763"/>
          <p14:tracePt t="41667" x="3317875" y="2535238"/>
          <p14:tracePt t="41675" x="3317875" y="2525713"/>
          <p14:tracePt t="41683" x="3317875" y="2517775"/>
          <p14:tracePt t="41852" x="3317875" y="2508250"/>
          <p14:tracePt t="41860" x="3317875" y="2489200"/>
          <p14:tracePt t="41874" x="3317875" y="2471738"/>
          <p14:tracePt t="41882" x="3317875" y="2452688"/>
          <p14:tracePt t="41899" x="3317875" y="2408238"/>
          <p14:tracePt t="41906" x="3317875" y="2389188"/>
          <p14:tracePt t="41914" x="3317875" y="2343150"/>
          <p14:tracePt t="41922" x="3317875" y="2335213"/>
          <p14:tracePt t="41931" x="3317875" y="2316163"/>
          <p14:tracePt t="41939" x="3317875" y="2306638"/>
          <p14:tracePt t="41950" x="3317875" y="2289175"/>
          <p14:tracePt t="41954" x="3317875" y="2262188"/>
          <p14:tracePt t="41963" x="3327400" y="2252663"/>
          <p14:tracePt t="41970" x="3327400" y="2216150"/>
          <p14:tracePt t="41978" x="3336925" y="2206625"/>
          <p14:tracePt t="41986" x="3346450" y="2170113"/>
          <p14:tracePt t="41994" x="3346450" y="2160588"/>
          <p14:tracePt t="42002" x="3354388" y="2133600"/>
          <p14:tracePt t="42011" x="3363913" y="2125663"/>
          <p14:tracePt t="42019" x="3363913" y="2116138"/>
          <p14:tracePt t="42035" x="3373438" y="2097088"/>
          <p14:tracePt t="42042" x="3382963" y="2079625"/>
          <p14:tracePt t="42050" x="3390900" y="2070100"/>
          <p14:tracePt t="42058" x="3400425" y="2060575"/>
          <p14:tracePt t="42066" x="3400425" y="2052638"/>
          <p14:tracePt t="42284" x="3400425" y="2060575"/>
          <p14:tracePt t="42293" x="3382963" y="2089150"/>
          <p14:tracePt t="42299" x="3346450" y="2125663"/>
          <p14:tracePt t="42308" x="3309938" y="2170113"/>
          <p14:tracePt t="42317" x="3244850" y="2225675"/>
          <p14:tracePt t="42324" x="3181350" y="2279650"/>
          <p14:tracePt t="42334" x="3090863" y="2379663"/>
          <p14:tracePt t="42340" x="3044825" y="2425700"/>
          <p14:tracePt t="42350" x="2944813" y="2525713"/>
          <p14:tracePt t="42356" x="2825750" y="2654300"/>
          <p14:tracePt t="42367" x="2716213" y="2735263"/>
          <p14:tracePt t="42373" x="2598738" y="2827338"/>
          <p14:tracePt t="42384" x="2498725" y="2900363"/>
          <p14:tracePt t="42389" x="2433638" y="2954338"/>
          <p14:tracePt t="42396" x="2333625" y="3017838"/>
          <p14:tracePt t="42404" x="2270125" y="3073400"/>
          <p14:tracePt t="42411" x="2187575" y="3146425"/>
          <p14:tracePt t="42419" x="2124075" y="3200400"/>
          <p14:tracePt t="42427" x="2070100" y="3246438"/>
          <p14:tracePt t="42435" x="2024063" y="3282950"/>
          <p14:tracePt t="42443" x="1987550" y="3328988"/>
          <p14:tracePt t="42451" x="1968500" y="3346450"/>
          <p14:tracePt t="42459" x="1960563" y="3355975"/>
          <p14:tracePt t="42468" x="1951038" y="3375025"/>
          <p14:tracePt t="42475" x="1941513" y="3382963"/>
          <p14:tracePt t="42483" x="1931988" y="3392488"/>
          <p14:tracePt t="42604" x="1941513" y="3355975"/>
          <p14:tracePt t="42612" x="1960563" y="3292475"/>
          <p14:tracePt t="42620" x="1997075" y="3246438"/>
          <p14:tracePt t="42628" x="2024063" y="3163888"/>
          <p14:tracePt t="42635" x="2060575" y="3100388"/>
          <p14:tracePt t="42643" x="2070100" y="3046413"/>
          <p14:tracePt t="42651" x="2106613" y="2982913"/>
          <p14:tracePt t="42658" x="2133600" y="2900363"/>
          <p14:tracePt t="42666" x="2187575" y="2836863"/>
          <p14:tracePt t="42674" x="2197100" y="2790825"/>
          <p14:tracePt t="42682" x="2224088" y="2735263"/>
          <p14:tracePt t="42690" x="2243138" y="2698750"/>
          <p14:tracePt t="42698" x="2251075" y="2681288"/>
          <p14:tracePt t="42707" x="2251075" y="2654300"/>
          <p14:tracePt t="42715" x="2260600" y="2644775"/>
          <p14:tracePt t="42724" x="2260600" y="2635250"/>
          <p14:tracePt t="42734" x="2270125" y="2617788"/>
          <p14:tracePt t="42740" x="2279650" y="2598738"/>
          <p14:tracePt t="42750" x="2279650" y="2589213"/>
          <p14:tracePt t="42755" x="2287588" y="2571750"/>
          <p14:tracePt t="42765" x="2287588" y="2562225"/>
          <p14:tracePt t="42771" x="2287588" y="2544763"/>
          <p14:tracePt t="42779" x="2297113" y="2525713"/>
          <p14:tracePt t="42787" x="2297113" y="2517775"/>
          <p14:tracePt t="42795" x="2297113" y="2508250"/>
          <p14:tracePt t="42802" x="2306638" y="2489200"/>
          <p14:tracePt t="42810" x="2306638" y="2481263"/>
          <p14:tracePt t="43020" x="2324100" y="2471738"/>
          <p14:tracePt t="43027" x="2343150" y="2489200"/>
          <p14:tracePt t="43034" x="2370138" y="2535238"/>
          <p14:tracePt t="43042" x="2379663" y="2535238"/>
          <p14:tracePt t="43050" x="2397125" y="2581275"/>
          <p14:tracePt t="43058" x="2425700" y="2608263"/>
          <p14:tracePt t="43066" x="2443163" y="2635250"/>
          <p14:tracePt t="43074" x="2479675" y="2708275"/>
          <p14:tracePt t="43082" x="2498725" y="2744788"/>
          <p14:tracePt t="43091" x="2525713" y="2800350"/>
          <p14:tracePt t="43099" x="2562225" y="2844800"/>
          <p14:tracePt t="43107" x="2570163" y="2863850"/>
          <p14:tracePt t="43116" x="2606675" y="2927350"/>
          <p14:tracePt t="43123" x="2616200" y="2963863"/>
          <p14:tracePt t="43133" x="2625725" y="2973388"/>
          <p14:tracePt t="43139" x="2635250" y="2990850"/>
          <p14:tracePt t="43150" x="2643188" y="3000375"/>
          <p14:tracePt t="43166" x="2643188" y="3009900"/>
          <p14:tracePt t="43268" x="2652713" y="3017838"/>
          <p14:tracePt t="43299" x="2652713" y="3027363"/>
          <p14:tracePt t="43324" x="2662238" y="3036888"/>
          <p14:tracePt t="43420" x="2662238" y="3054350"/>
          <p14:tracePt t="43428" x="2616200" y="3100388"/>
          <p14:tracePt t="43436" x="2533650" y="3155950"/>
          <p14:tracePt t="43444" x="2433638" y="3265488"/>
          <p14:tracePt t="43452" x="2316163" y="3365500"/>
          <p14:tracePt t="43460" x="2187575" y="3502025"/>
          <p14:tracePt t="43469" x="2060575" y="3657600"/>
          <p14:tracePt t="43476" x="1887538" y="3894138"/>
          <p14:tracePt t="43483" x="1695450" y="4130675"/>
          <p14:tracePt t="43492" x="1541463" y="4349750"/>
          <p14:tracePt t="43500" x="1385888" y="4614863"/>
          <p14:tracePt t="43508" x="1230313" y="4833938"/>
          <p14:tracePt t="43516" x="1112838" y="5053013"/>
          <p14:tracePt t="43524" x="993775" y="5233988"/>
          <p14:tracePt t="43533" x="911225" y="5372100"/>
          <p14:tracePt t="43540" x="857250" y="5526088"/>
          <p14:tracePt t="43550" x="811213" y="5635625"/>
          <p14:tracePt t="43556" x="784225" y="5699125"/>
          <p14:tracePt t="43566" x="774700" y="5764213"/>
          <p14:tracePt t="43571" x="774700" y="5772150"/>
          <p14:tracePt t="43582" x="774700" y="5808663"/>
          <p14:tracePt t="43588" x="774700" y="5818188"/>
          <p14:tracePt t="43748" x="784225" y="5818188"/>
          <p14:tracePt t="43756" x="793750" y="5818188"/>
          <p14:tracePt t="43764" x="830263" y="5818188"/>
          <p14:tracePt t="43772" x="884238" y="5800725"/>
          <p14:tracePt t="43780" x="947738" y="5772150"/>
          <p14:tracePt t="43788" x="993775" y="5735638"/>
          <p14:tracePt t="43796" x="1057275" y="5699125"/>
          <p14:tracePt t="43803" x="1139825" y="5645150"/>
          <p14:tracePt t="43812" x="1230313" y="5572125"/>
          <p14:tracePt t="43819" x="1312863" y="5518150"/>
          <p14:tracePt t="43828" x="1412875" y="5445125"/>
          <p14:tracePt t="43837" x="1495425" y="5362575"/>
          <p14:tracePt t="43844" x="1576388" y="5289550"/>
          <p14:tracePt t="43853" x="1631950" y="5243513"/>
          <p14:tracePt t="43860" x="1677988" y="5189538"/>
          <p14:tracePt t="43868" x="1695450" y="5170488"/>
          <p14:tracePt t="43876" x="1704975" y="5160963"/>
          <p14:tracePt t="43916" x="1704975" y="5153025"/>
          <p14:tracePt t="44188" x="1714500" y="5143500"/>
          <p14:tracePt t="44194" x="1731963" y="5143500"/>
          <p14:tracePt t="44202" x="1768475" y="5143500"/>
          <p14:tracePt t="44210" x="1824038" y="5143500"/>
          <p14:tracePt t="44218" x="1878013" y="5143500"/>
          <p14:tracePt t="44227" x="1941513" y="5143500"/>
          <p14:tracePt t="44235" x="2014538" y="5143500"/>
          <p14:tracePt t="44244" x="2124075" y="5143500"/>
          <p14:tracePt t="44252" x="2233613" y="5143500"/>
          <p14:tracePt t="44259" x="2360613" y="5143500"/>
          <p14:tracePt t="44267" x="2470150" y="5143500"/>
          <p14:tracePt t="44275" x="2543175" y="5143500"/>
          <p14:tracePt t="44282" x="2616200" y="5143500"/>
          <p14:tracePt t="44290" x="2689225" y="5143500"/>
          <p14:tracePt t="44298" x="2744788" y="5143500"/>
          <p14:tracePt t="44306" x="2789238" y="5143500"/>
          <p14:tracePt t="44315" x="2862263" y="5116513"/>
          <p14:tracePt t="44322" x="2898775" y="5116513"/>
          <p14:tracePt t="44334" x="2954338" y="5106988"/>
          <p14:tracePt t="44338" x="3017838" y="5106988"/>
          <p14:tracePt t="44347" x="3071813" y="5106988"/>
          <p14:tracePt t="44354" x="3127375" y="5106988"/>
          <p14:tracePt t="44362" x="3200400" y="5106988"/>
          <p14:tracePt t="44370" x="3244850" y="5106988"/>
          <p14:tracePt t="44378" x="3281363" y="5106988"/>
          <p14:tracePt t="44386" x="3300413" y="5106988"/>
          <p14:tracePt t="44394" x="3317875" y="5106988"/>
          <p14:tracePt t="44402" x="3327400" y="5106988"/>
          <p14:tracePt t="44514" x="3336925" y="5097463"/>
          <p14:tracePt t="44530" x="3346450" y="5089525"/>
          <p14:tracePt t="44538" x="3346450" y="5070475"/>
          <p14:tracePt t="44562" x="3363913" y="5043488"/>
          <p14:tracePt t="44570" x="3382963" y="5006975"/>
          <p14:tracePt t="44578" x="3390900" y="4979988"/>
          <p14:tracePt t="44586" x="3400425" y="4933950"/>
          <p14:tracePt t="44594" x="3427413" y="4906963"/>
          <p14:tracePt t="44602" x="3427413" y="4860925"/>
          <p14:tracePt t="44610" x="3436938" y="4824413"/>
          <p14:tracePt t="44618" x="3455988" y="4778375"/>
          <p14:tracePt t="44626" x="3455988" y="4741863"/>
          <p14:tracePt t="44635" x="3455988" y="4697413"/>
          <p14:tracePt t="44643" x="3455988" y="4660900"/>
          <p14:tracePt t="44651" x="3455988" y="4614863"/>
          <p14:tracePt t="44660" x="3455988" y="4559300"/>
          <p14:tracePt t="44668" x="3455988" y="4522788"/>
          <p14:tracePt t="44676" x="3455988" y="4495800"/>
          <p14:tracePt t="44684" x="3455988" y="4449763"/>
          <p14:tracePt t="44692" x="3455988" y="4413250"/>
          <p14:tracePt t="44701" x="3455988" y="4395788"/>
          <p14:tracePt t="44708" x="3455988" y="4368800"/>
          <p14:tracePt t="44717" x="3455988" y="4322763"/>
          <p14:tracePt t="44724" x="3455988" y="4295775"/>
          <p14:tracePt t="44734" x="3455988" y="4268788"/>
          <p14:tracePt t="44740" x="3455988" y="4222750"/>
          <p14:tracePt t="44751" x="3455988" y="4203700"/>
          <p14:tracePt t="44756" x="3455988" y="4176713"/>
          <p14:tracePt t="44768" x="3455988" y="4149725"/>
          <p14:tracePt t="44772" x="3455988" y="4103688"/>
          <p14:tracePt t="44780" x="3455988" y="4067175"/>
          <p14:tracePt t="44787" x="3455988" y="4021138"/>
          <p14:tracePt t="44795" x="3455988" y="4003675"/>
          <p14:tracePt t="44803" x="3455988" y="3967163"/>
          <p14:tracePt t="44811" x="3455988" y="3948113"/>
          <p14:tracePt t="44819" x="3463925" y="3921125"/>
          <p14:tracePt t="44827" x="3482975" y="3884613"/>
          <p14:tracePt t="44843" x="3482975" y="3875088"/>
          <p14:tracePt t="44851" x="3490913" y="3867150"/>
          <p14:tracePt t="44996" x="3527425" y="3867150"/>
          <p14:tracePt t="45004" x="3556000" y="3867150"/>
          <p14:tracePt t="45012" x="3573463" y="3867150"/>
          <p14:tracePt t="45020" x="3609975" y="3867150"/>
          <p14:tracePt t="45028" x="3656013" y="3867150"/>
          <p14:tracePt t="45036" x="3683000" y="3867150"/>
          <p14:tracePt t="45044" x="3738563" y="3867150"/>
          <p14:tracePt t="45052" x="3792538" y="3867150"/>
          <p14:tracePt t="45060" x="3856038" y="3848100"/>
          <p14:tracePt t="45069" x="3965575" y="3848100"/>
          <p14:tracePt t="45076" x="4038600" y="3840163"/>
          <p14:tracePt t="45083" x="4121150" y="3811588"/>
          <p14:tracePt t="45092" x="4230688" y="3803650"/>
          <p14:tracePt t="45100" x="4321175" y="3784600"/>
          <p14:tracePt t="45108" x="4384675" y="3775075"/>
          <p14:tracePt t="45117" x="4430713" y="3748088"/>
          <p14:tracePt t="45124" x="4467225" y="3738563"/>
          <p14:tracePt t="45140" x="4476750" y="3738563"/>
          <p14:tracePt t="45604" x="4484688" y="3730625"/>
          <p14:tracePt t="46012" x="4484688" y="3721100"/>
          <p14:tracePt t="46020" x="4484688" y="3711575"/>
          <p14:tracePt t="46180" x="4484688" y="3702050"/>
          <p14:tracePt t="46186" x="4484688" y="3694113"/>
          <p14:tracePt t="46580" x="4484688" y="3675063"/>
          <p14:tracePt t="46587" x="4484688" y="3657600"/>
          <p14:tracePt t="46604" x="4476750" y="3648075"/>
          <p14:tracePt t="46620" x="4476750" y="3638550"/>
          <p14:tracePt t="46628" x="4467225" y="3629025"/>
          <p14:tracePt t="46635" x="4467225" y="3621088"/>
          <p14:tracePt t="46644" x="4467225" y="3592513"/>
          <p14:tracePt t="46652" x="4467225" y="3584575"/>
          <p14:tracePt t="46660" x="4457700" y="3565525"/>
          <p14:tracePt t="46668" x="4448175" y="3556000"/>
          <p14:tracePt t="46683" x="4430713" y="3548063"/>
          <p14:tracePt t="46692" x="4421188" y="3548063"/>
          <p14:tracePt t="46699" x="4413250" y="3538538"/>
          <p14:tracePt t="46716" x="4384675" y="3529013"/>
          <p14:tracePt t="46732" x="4376738" y="3519488"/>
          <p14:tracePt t="46740" x="4340225" y="3492500"/>
          <p14:tracePt t="46750" x="4340225" y="3482975"/>
          <p14:tracePt t="46756" x="4340225" y="3455988"/>
          <p14:tracePt t="46766" x="4340225" y="3429000"/>
          <p14:tracePt t="46772" x="4340225" y="3392488"/>
          <p14:tracePt t="46788" x="4294188" y="3346450"/>
          <p14:tracePt t="46796" x="4284663" y="3338513"/>
          <p14:tracePt t="46804" x="4257675" y="3292475"/>
          <p14:tracePt t="46812" x="4230688" y="3255963"/>
          <p14:tracePt t="46819" x="4211638" y="3236913"/>
          <p14:tracePt t="46828" x="4184650" y="3192463"/>
          <p14:tracePt t="46837" x="4157663" y="3146425"/>
          <p14:tracePt t="46844" x="4129088" y="3119438"/>
          <p14:tracePt t="46852" x="4121150" y="3109913"/>
          <p14:tracePt t="46860" x="4111625" y="3090863"/>
          <p14:tracePt t="46868" x="4075113" y="3063875"/>
          <p14:tracePt t="46875" x="4075113" y="3054350"/>
          <p14:tracePt t="46883" x="4065588" y="3036888"/>
          <p14:tracePt t="46892" x="4038600" y="3017838"/>
          <p14:tracePt t="46904" x="4038600" y="3009900"/>
          <p14:tracePt t="46908" x="4021138" y="2982913"/>
          <p14:tracePt t="46917" x="4011613" y="2973388"/>
          <p14:tracePt t="46932" x="3984625" y="2946400"/>
          <p14:tracePt t="46939" x="3975100" y="2936875"/>
          <p14:tracePt t="46948" x="3965575" y="2936875"/>
          <p14:tracePt t="46955" x="3956050" y="2927350"/>
          <p14:tracePt t="46965" x="3938588" y="2909888"/>
          <p14:tracePt t="46971" x="3929063" y="2909888"/>
          <p14:tracePt t="46987" x="3911600" y="2900363"/>
          <p14:tracePt t="46995" x="3902075" y="2890838"/>
          <p14:tracePt t="47003" x="3883025" y="2873375"/>
          <p14:tracePt t="47011" x="3875088" y="2873375"/>
          <p14:tracePt t="47019" x="3865563" y="2863850"/>
          <p14:tracePt t="47027" x="3838575" y="2863850"/>
          <p14:tracePt t="47035" x="3810000" y="2854325"/>
          <p14:tracePt t="47043" x="3792538" y="2854325"/>
          <p14:tracePt t="47051" x="3775075" y="2854325"/>
          <p14:tracePt t="47059" x="3746500" y="2854325"/>
          <p14:tracePt t="47067" x="3738563" y="2854325"/>
          <p14:tracePt t="47083" x="3709988" y="2844800"/>
          <p14:tracePt t="47091" x="3702050" y="2844800"/>
          <p14:tracePt t="47116" x="3692525" y="2844800"/>
          <p14:tracePt t="47220" x="3683000" y="2844800"/>
          <p14:tracePt t="47324" x="3692525" y="2808288"/>
          <p14:tracePt t="47331" x="3709988" y="2790825"/>
          <p14:tracePt t="47339" x="3729038" y="2744788"/>
          <p14:tracePt t="47348" x="3765550" y="2708275"/>
          <p14:tracePt t="47356" x="3783013" y="2662238"/>
          <p14:tracePt t="47366" x="3819525" y="2635250"/>
          <p14:tracePt t="47372" x="3829050" y="2617788"/>
          <p14:tracePt t="47382" x="3856038" y="2581275"/>
          <p14:tracePt t="47388" x="3865563" y="2554288"/>
          <p14:tracePt t="47396" x="3865563" y="2544763"/>
          <p14:tracePt t="47404" x="3865563" y="2517775"/>
          <p14:tracePt t="47412" x="3875088" y="2517775"/>
          <p14:tracePt t="47484" x="3875088" y="2508250"/>
          <p14:tracePt t="47492" x="3875088" y="2489200"/>
          <p14:tracePt t="47508" x="3875088" y="2481263"/>
          <p14:tracePt t="47515" x="3875088" y="2471738"/>
          <p14:tracePt t="47538" x="3846513" y="2444750"/>
          <p14:tracePt t="47554" x="3846513" y="2435225"/>
          <p14:tracePt t="47595" x="3838575" y="2435225"/>
          <p14:tracePt t="47612" x="3838575" y="2425700"/>
          <p14:tracePt t="47620" x="3829050" y="2416175"/>
          <p14:tracePt t="47635" x="3810000" y="2398713"/>
          <p14:tracePt t="47651" x="3802063" y="2389188"/>
          <p14:tracePt t="47667" x="3792538" y="2379663"/>
          <p14:tracePt t="47691" x="3783013" y="2371725"/>
          <p14:tracePt t="47716" x="3765550" y="2352675"/>
          <p14:tracePt t="47788" x="3765550" y="2343150"/>
          <p14:tracePt t="47804" x="3765550" y="2325688"/>
          <p14:tracePt t="47932" x="3756025" y="2316163"/>
          <p14:tracePt t="47940" x="3746500" y="2316163"/>
          <p14:tracePt t="47947" x="3729038" y="2325688"/>
          <p14:tracePt t="47956" x="3709988" y="2343150"/>
          <p14:tracePt t="47966" x="3692525" y="2371725"/>
          <p14:tracePt t="47972" x="3656013" y="2408238"/>
          <p14:tracePt t="47983" x="3629025" y="2435225"/>
          <p14:tracePt t="47987" x="3573463" y="2471738"/>
          <p14:tracePt t="47996" x="3509963" y="2544763"/>
          <p14:tracePt t="48003" x="3446463" y="2589213"/>
          <p14:tracePt t="48012" x="3382963" y="2644775"/>
          <p14:tracePt t="48019" x="3309938" y="2717800"/>
          <p14:tracePt t="48028" x="3281363" y="2744788"/>
          <p14:tracePt t="48036" x="3236913" y="2781300"/>
          <p14:tracePt t="48044" x="3200400" y="2808288"/>
          <p14:tracePt t="48053" x="3190875" y="2827338"/>
          <p14:tracePt t="48060" x="3171825" y="2854325"/>
          <p14:tracePt t="48067" x="3127375" y="2900363"/>
          <p14:tracePt t="48076" x="3108325" y="2917825"/>
          <p14:tracePt t="48084" x="3071813" y="2946400"/>
          <p14:tracePt t="48092" x="3054350" y="2954338"/>
          <p14:tracePt t="48099" x="3027363" y="2990850"/>
          <p14:tracePt t="48108" x="2981325" y="3009900"/>
          <p14:tracePt t="48117" x="2944813" y="3046413"/>
          <p14:tracePt t="48123" x="2917825" y="3063875"/>
          <p14:tracePt t="48132" x="2862263" y="3100388"/>
          <p14:tracePt t="48140" x="2798763" y="3136900"/>
          <p14:tracePt t="48150" x="2744788" y="3173413"/>
          <p14:tracePt t="48156" x="2716213" y="3192463"/>
          <p14:tracePt t="48166" x="2671763" y="3228975"/>
          <p14:tracePt t="48172" x="2643188" y="3255963"/>
          <p14:tracePt t="48182" x="2635250" y="3265488"/>
          <p14:tracePt t="48188" x="2625725" y="3273425"/>
          <p14:tracePt t="48195" x="2606675" y="3292475"/>
          <p14:tracePt t="48380" x="2598738" y="3282950"/>
          <p14:tracePt t="48388" x="2598738" y="3273425"/>
          <p14:tracePt t="48396" x="2606675" y="3236913"/>
          <p14:tracePt t="48404" x="2616200" y="3219450"/>
          <p14:tracePt t="48412" x="2652713" y="3163888"/>
          <p14:tracePt t="48420" x="2652713" y="3127375"/>
          <p14:tracePt t="48428" x="2671763" y="3100388"/>
          <p14:tracePt t="48436" x="2679700" y="3054350"/>
          <p14:tracePt t="48444" x="2698750" y="3027363"/>
          <p14:tracePt t="48453" x="2698750" y="3000375"/>
          <p14:tracePt t="48460" x="2708275" y="2954338"/>
          <p14:tracePt t="48469" x="2735263" y="2909888"/>
          <p14:tracePt t="48476" x="2744788" y="2881313"/>
          <p14:tracePt t="48483" x="2762250" y="2854325"/>
          <p14:tracePt t="48492" x="2762250" y="2844800"/>
          <p14:tracePt t="48499" x="2781300" y="2808288"/>
          <p14:tracePt t="48508" x="2808288" y="2763838"/>
          <p14:tracePt t="48516" x="2817813" y="2744788"/>
          <p14:tracePt t="48523" x="2825750" y="2708275"/>
          <p14:tracePt t="48532" x="2825750" y="2698750"/>
          <p14:tracePt t="48540" x="2835275" y="2690813"/>
          <p14:tracePt t="48549" x="2844800" y="2654300"/>
          <p14:tracePt t="48556" x="2852738" y="2644775"/>
          <p14:tracePt t="48566" x="2862263" y="2617788"/>
          <p14:tracePt t="48572" x="2871788" y="2598738"/>
          <p14:tracePt t="48582" x="2871788" y="2581275"/>
          <p14:tracePt t="48588" x="2871788" y="2554288"/>
          <p14:tracePt t="48596" x="2881313" y="2535238"/>
          <p14:tracePt t="48603" x="2898775" y="2517775"/>
          <p14:tracePt t="48612" x="2898775" y="2508250"/>
          <p14:tracePt t="48620" x="2908300" y="2489200"/>
          <p14:tracePt t="48628" x="2908300" y="2481263"/>
          <p14:tracePt t="48636" x="2917825" y="2481263"/>
          <p14:tracePt t="48644" x="2925763" y="2471738"/>
          <p14:tracePt t="48972" x="2935288" y="2481263"/>
          <p14:tracePt t="48980" x="2954338" y="2498725"/>
          <p14:tracePt t="48994" x="2962275" y="2525713"/>
          <p14:tracePt t="49002" x="2990850" y="2562225"/>
          <p14:tracePt t="49018" x="2998788" y="2581275"/>
          <p14:tracePt t="49026" x="2998788" y="2589213"/>
          <p14:tracePt t="49034" x="2998788" y="2608263"/>
          <p14:tracePt t="49042" x="2998788" y="2617788"/>
          <p14:tracePt t="49059" x="2998788" y="2625725"/>
          <p14:tracePt t="49172" x="2998788" y="2608263"/>
          <p14:tracePt t="49180" x="2998788" y="2581275"/>
          <p14:tracePt t="49188" x="2998788" y="2571750"/>
          <p14:tracePt t="49196" x="2990850" y="2544763"/>
          <p14:tracePt t="49204" x="2990850" y="2535238"/>
          <p14:tracePt t="49212" x="2981325" y="2517775"/>
          <p14:tracePt t="49228" x="2981325" y="2498725"/>
          <p14:tracePt t="49236" x="2981325" y="2489200"/>
          <p14:tracePt t="49252" x="2971800" y="2489200"/>
          <p14:tracePt t="49276" x="2954338" y="2471738"/>
          <p14:tracePt t="49426" x="2971800" y="2481263"/>
          <p14:tracePt t="49434" x="2990850" y="2489200"/>
          <p14:tracePt t="49442" x="2998788" y="2498725"/>
          <p14:tracePt t="49450" x="3017838" y="2535238"/>
          <p14:tracePt t="49458" x="3035300" y="2562225"/>
          <p14:tracePt t="49466" x="3071813" y="2589213"/>
          <p14:tracePt t="49474" x="3127375" y="2654300"/>
          <p14:tracePt t="49482" x="3154363" y="2690813"/>
          <p14:tracePt t="49490" x="3190875" y="2754313"/>
          <p14:tracePt t="49498" x="3227388" y="2800350"/>
          <p14:tracePt t="49507" x="3236913" y="2844800"/>
          <p14:tracePt t="49515" x="3281363" y="2917825"/>
          <p14:tracePt t="49523" x="3300413" y="2963863"/>
          <p14:tracePt t="49532" x="3309938" y="3009900"/>
          <p14:tracePt t="49539" x="3327400" y="3054350"/>
          <p14:tracePt t="49556" x="3327400" y="3063875"/>
          <p14:tracePt t="49708" x="3327400" y="3054350"/>
          <p14:tracePt t="49715" x="3327400" y="3046413"/>
          <p14:tracePt t="49724" x="3327400" y="3027363"/>
          <p14:tracePt t="49731" x="3317875" y="3017838"/>
          <p14:tracePt t="49750" x="3300413" y="3000375"/>
          <p14:tracePt t="49764" x="3290888" y="2990850"/>
          <p14:tracePt t="49771" x="3281363" y="2990850"/>
          <p14:tracePt t="49782" x="3244850" y="2973388"/>
          <p14:tracePt t="49787" x="3236913" y="2973388"/>
          <p14:tracePt t="49796" x="3200400" y="2973388"/>
          <p14:tracePt t="49803" x="3144838" y="2973388"/>
          <p14:tracePt t="49811" x="3054350" y="2973388"/>
          <p14:tracePt t="49819" x="2962275" y="2973388"/>
          <p14:tracePt t="49827" x="2871788" y="2973388"/>
          <p14:tracePt t="49835" x="2798763" y="2973388"/>
          <p14:tracePt t="49843" x="2744788" y="2973388"/>
          <p14:tracePt t="49851" x="2698750" y="2973388"/>
          <p14:tracePt t="49859" x="2643188" y="2973388"/>
          <p14:tracePt t="49867" x="2606675" y="2973388"/>
          <p14:tracePt t="49875" x="2562225" y="2973388"/>
          <p14:tracePt t="49900" x="2506663" y="2973388"/>
          <p14:tracePt t="49907" x="2452688" y="2954338"/>
          <p14:tracePt t="49915" x="2443163" y="2946400"/>
          <p14:tracePt t="49923" x="2416175" y="2917825"/>
          <p14:tracePt t="49932" x="2389188" y="2900363"/>
          <p14:tracePt t="49939" x="2360613" y="2873375"/>
          <p14:tracePt t="49947" x="2324100" y="2817813"/>
          <p14:tracePt t="49954" x="2306638" y="2808288"/>
          <p14:tracePt t="49964" x="2270125" y="2790825"/>
          <p14:tracePt t="49970" x="2224088" y="2763838"/>
          <p14:tracePt t="49979" x="2206625" y="2754313"/>
          <p14:tracePt t="49995" x="2179638" y="2744788"/>
          <p14:tracePt t="50003" x="2160588" y="2735263"/>
          <p14:tracePt t="50011" x="2151063" y="2735263"/>
          <p14:tracePt t="50019" x="2133600" y="2735263"/>
          <p14:tracePt t="50027" x="2114550" y="2727325"/>
          <p14:tracePt t="50036" x="2106613" y="2717800"/>
          <p14:tracePt t="50060" x="2097088" y="2708275"/>
          <p14:tracePt t="50068" x="2078038" y="2708275"/>
          <p14:tracePt t="50076" x="2060575" y="2690813"/>
          <p14:tracePt t="50085" x="2041525" y="2690813"/>
          <p14:tracePt t="50092" x="2014538" y="2671763"/>
          <p14:tracePt t="50099" x="2005013" y="2662238"/>
          <p14:tracePt t="50108" x="1987550" y="2662238"/>
          <p14:tracePt t="50116" x="1968500" y="2654300"/>
          <p14:tracePt t="50124" x="1951038" y="2644775"/>
          <p14:tracePt t="50132" x="1924050" y="2635250"/>
          <p14:tracePt t="50140" x="1905000" y="2625725"/>
          <p14:tracePt t="50149" x="1895475" y="2617788"/>
          <p14:tracePt t="50156" x="1887538" y="2617788"/>
          <p14:tracePt t="50166" x="1860550" y="2608263"/>
          <p14:tracePt t="50171" x="1851025" y="2608263"/>
          <p14:tracePt t="50182" x="1831975" y="2598738"/>
          <p14:tracePt t="50188" x="1804988" y="2598738"/>
          <p14:tracePt t="50196" x="1768475" y="2598738"/>
          <p14:tracePt t="50204" x="1758950" y="2598738"/>
          <p14:tracePt t="50212" x="1731963" y="2581275"/>
          <p14:tracePt t="50220" x="1722438" y="2581275"/>
          <p14:tracePt t="50244" x="1714500" y="2581275"/>
          <p14:tracePt t="50260" x="1704975" y="2581275"/>
          <p14:tracePt t="50516" x="1714500" y="2581275"/>
          <p14:tracePt t="50523" x="1758950" y="2581275"/>
          <p14:tracePt t="50532" x="1795463" y="2581275"/>
          <p14:tracePt t="50538" x="1824038" y="2581275"/>
          <p14:tracePt t="50547" x="1868488" y="2581275"/>
          <p14:tracePt t="50554" x="1924050" y="2581275"/>
          <p14:tracePt t="50564" x="1978025" y="2581275"/>
          <p14:tracePt t="50571" x="2051050" y="2581275"/>
          <p14:tracePt t="50582" x="2097088" y="2581275"/>
          <p14:tracePt t="50587" x="2133600" y="2562225"/>
          <p14:tracePt t="50595" x="2151063" y="2562225"/>
          <p14:tracePt t="50603" x="2197100" y="2562225"/>
          <p14:tracePt t="50611" x="2233613" y="2554288"/>
          <p14:tracePt t="50619" x="2270125" y="2535238"/>
          <p14:tracePt t="50627" x="2287588" y="2535238"/>
          <p14:tracePt t="50635" x="2324100" y="2535238"/>
          <p14:tracePt t="50643" x="2343150" y="2525713"/>
          <p14:tracePt t="50651" x="2389188" y="2517775"/>
          <p14:tracePt t="50659" x="2425700" y="2508250"/>
          <p14:tracePt t="50668" x="2462213" y="2508250"/>
          <p14:tracePt t="50675" x="2516188" y="2481263"/>
          <p14:tracePt t="50684" x="2552700" y="2471738"/>
          <p14:tracePt t="50691" x="2635250" y="2444750"/>
          <p14:tracePt t="50699" x="2689225" y="2444750"/>
          <p14:tracePt t="50707" x="2735263" y="2444750"/>
          <p14:tracePt t="50715" x="2771775" y="2444750"/>
          <p14:tracePt t="50723" x="2808288" y="2444750"/>
          <p14:tracePt t="50732" x="2835275" y="2444750"/>
          <p14:tracePt t="50739" x="2862263" y="2444750"/>
          <p14:tracePt t="50748" x="2881313" y="2444750"/>
          <p14:tracePt t="50755" x="2889250" y="2444750"/>
          <p14:tracePt t="50765" x="2917825" y="2444750"/>
          <p14:tracePt t="50771" x="2925763" y="2444750"/>
          <p14:tracePt t="50782" x="2962275" y="2444750"/>
          <p14:tracePt t="50787" x="2971800" y="2444750"/>
          <p14:tracePt t="50796" x="2998788" y="2444750"/>
          <p14:tracePt t="50803" x="3017838" y="2444750"/>
          <p14:tracePt t="50811" x="3071813" y="2444750"/>
          <p14:tracePt t="50819" x="3117850" y="2444750"/>
          <p14:tracePt t="50827" x="3154363" y="2444750"/>
          <p14:tracePt t="50835" x="3208338" y="2444750"/>
          <p14:tracePt t="50843" x="3273425" y="2444750"/>
          <p14:tracePt t="50851" x="3309938" y="2444750"/>
          <p14:tracePt t="50859" x="3354388" y="2471738"/>
          <p14:tracePt t="50867" x="3373438" y="2471738"/>
          <p14:tracePt t="50875" x="3419475" y="2471738"/>
          <p14:tracePt t="50885" x="3436938" y="2481263"/>
          <p14:tracePt t="51004" x="3463925" y="2481263"/>
          <p14:tracePt t="51011" x="3473450" y="2481263"/>
          <p14:tracePt t="51028" x="3500438" y="2481263"/>
          <p14:tracePt t="51036" x="3536950" y="2481263"/>
          <p14:tracePt t="51044" x="3573463" y="2471738"/>
          <p14:tracePt t="51051" x="3636963" y="2462213"/>
          <p14:tracePt t="51060" x="3719513" y="2416175"/>
          <p14:tracePt t="51069" x="3756025" y="2408238"/>
          <p14:tracePt t="51076" x="3783013" y="2398713"/>
          <p14:tracePt t="51084" x="3838575" y="2398713"/>
          <p14:tracePt t="51092" x="3846513" y="2389188"/>
          <p14:tracePt t="51156" x="3856038" y="2389188"/>
          <p14:tracePt t="51436" x="3865563" y="2389188"/>
          <p14:tracePt t="51444" x="3865563" y="2408238"/>
          <p14:tracePt t="51452" x="3865563" y="2425700"/>
          <p14:tracePt t="51460" x="3865563" y="2462213"/>
          <p14:tracePt t="51467" x="3865563" y="2489200"/>
          <p14:tracePt t="51476" x="3865563" y="2544763"/>
          <p14:tracePt t="51484" x="3865563" y="2562225"/>
          <p14:tracePt t="51492" x="3865563" y="2608263"/>
          <p14:tracePt t="51499" x="3865563" y="2662238"/>
          <p14:tracePt t="51508" x="3865563" y="2735263"/>
          <p14:tracePt t="51516" x="3865563" y="2771775"/>
          <p14:tracePt t="51524" x="3865563" y="2827338"/>
          <p14:tracePt t="51533" x="3846513" y="2890838"/>
          <p14:tracePt t="51540" x="3838575" y="2954338"/>
          <p14:tracePt t="51549" x="3829050" y="2990850"/>
          <p14:tracePt t="51556" x="3819525" y="3027363"/>
          <p14:tracePt t="51566" x="3792538" y="3082925"/>
          <p14:tracePt t="51572" x="3792538" y="3109913"/>
          <p14:tracePt t="51582" x="3792538" y="3155950"/>
          <p14:tracePt t="51588" x="3792538" y="3163888"/>
          <p14:tracePt t="51596" x="3792538" y="3200400"/>
          <p14:tracePt t="51604" x="3792538" y="3209925"/>
          <p14:tracePt t="51620" x="3792538" y="3219450"/>
          <p14:tracePt t="51628" x="3792538" y="3246438"/>
          <p14:tracePt t="51636" x="3792538" y="3255963"/>
          <p14:tracePt t="51644" x="3792538" y="3282950"/>
          <p14:tracePt t="51652" x="3792538" y="3292475"/>
          <p14:tracePt t="51660" x="3792538" y="3302000"/>
          <p14:tracePt t="51667" x="3792538" y="3338513"/>
          <p14:tracePt t="51676" x="3792538" y="3346450"/>
          <p14:tracePt t="51684" x="3792538" y="3382963"/>
          <p14:tracePt t="51692" x="3792538" y="3402013"/>
          <p14:tracePt t="51699" x="3792538" y="3438525"/>
          <p14:tracePt t="51708" x="3792538" y="3465513"/>
          <p14:tracePt t="51715" x="3792538" y="3492500"/>
          <p14:tracePt t="51724" x="3792538" y="3529013"/>
          <p14:tracePt t="51733" x="3792538" y="3548063"/>
          <p14:tracePt t="51740" x="3792538" y="3575050"/>
          <p14:tracePt t="51750" x="3792538" y="3611563"/>
          <p14:tracePt t="51756" x="3792538" y="3621088"/>
          <p14:tracePt t="51767" x="3792538" y="3638550"/>
          <p14:tracePt t="51772" x="3792538" y="3657600"/>
          <p14:tracePt t="51782" x="3792538" y="3665538"/>
          <p14:tracePt t="51789" x="3792538" y="3684588"/>
          <p14:tracePt t="51796" x="3792538" y="3694113"/>
          <p14:tracePt t="51812" x="3792538" y="3702050"/>
          <p14:tracePt t="52268" x="3792538" y="3721100"/>
          <p14:tracePt t="52276" x="3829050" y="3730625"/>
          <p14:tracePt t="52284" x="3902075" y="3730625"/>
          <p14:tracePt t="52293" x="3992563" y="3730625"/>
          <p14:tracePt t="52299" x="4102100" y="3730625"/>
          <p14:tracePt t="52306" x="4211638" y="3730625"/>
          <p14:tracePt t="52314" x="4230688" y="3730625"/>
          <p14:tracePt t="52322" x="4257675" y="3730625"/>
          <p14:tracePt t="52330" x="4357688" y="3730625"/>
          <p14:tracePt t="52338" x="4467225" y="3730625"/>
          <p14:tracePt t="52346" x="4557713" y="3730625"/>
          <p14:tracePt t="52354" x="4613275" y="3730625"/>
          <p14:tracePt t="52363" x="4676775" y="3730625"/>
          <p14:tracePt t="52370" x="4713288" y="3730625"/>
          <p14:tracePt t="52387" x="4722813" y="3730625"/>
          <p14:tracePt t="52428" x="4730750" y="3730625"/>
          <p14:tracePt t="52460" x="4749800" y="3730625"/>
          <p14:tracePt t="52467" x="4759325" y="3730625"/>
          <p14:tracePt t="52483" x="4767263" y="3730625"/>
          <p14:tracePt t="52492" x="4795838" y="3730625"/>
          <p14:tracePt t="52500" x="4840288" y="3757613"/>
          <p14:tracePt t="52507" x="4905375" y="3767138"/>
          <p14:tracePt t="52515" x="4949825" y="3794125"/>
          <p14:tracePt t="52523" x="5005388" y="3821113"/>
          <p14:tracePt t="52531" x="5049838" y="3840163"/>
          <p14:tracePt t="52539" x="5132388" y="3875088"/>
          <p14:tracePt t="52547" x="5178425" y="3894138"/>
          <p14:tracePt t="52555" x="5214938" y="3903663"/>
          <p14:tracePt t="52563" x="5260975" y="3911600"/>
          <p14:tracePt t="52571" x="5305425" y="3930650"/>
          <p14:tracePt t="52580" x="5324475" y="3930650"/>
          <p14:tracePt t="52587" x="5334000" y="3930650"/>
          <p14:tracePt t="52595" x="5360988" y="3940175"/>
          <p14:tracePt t="52603" x="5368925" y="3940175"/>
          <p14:tracePt t="52732" x="5387975" y="3940175"/>
          <p14:tracePt t="52746" x="5397500" y="3940175"/>
          <p14:tracePt t="52762" x="5405438" y="3940175"/>
          <p14:tracePt t="52770" x="5424488" y="3948113"/>
          <p14:tracePt t="52779" x="5434013" y="3948113"/>
          <p14:tracePt t="52786" x="5441950" y="3948113"/>
          <p14:tracePt t="52795" x="5451475" y="3957638"/>
          <p14:tracePt t="52803" x="5487988" y="3957638"/>
          <p14:tracePt t="52810" x="5524500" y="3984625"/>
          <p14:tracePt t="52818" x="5588000" y="3984625"/>
          <p14:tracePt t="52826" x="5643563" y="3994150"/>
          <p14:tracePt t="52834" x="5734050" y="4003675"/>
          <p14:tracePt t="52842" x="5843588" y="4003675"/>
          <p14:tracePt t="52850" x="5980113" y="4021138"/>
          <p14:tracePt t="52858" x="6145213" y="4049713"/>
          <p14:tracePt t="52866" x="6308725" y="4086225"/>
          <p14:tracePt t="52883" x="6537325" y="4122738"/>
          <p14:tracePt t="52890" x="6610350" y="4140200"/>
          <p14:tracePt t="52898" x="6700838" y="4149725"/>
          <p14:tracePt t="52906" x="6764338" y="4159250"/>
          <p14:tracePt t="52915" x="6810375" y="4186238"/>
          <p14:tracePt t="52923" x="6827838" y="4186238"/>
          <p14:tracePt t="52931" x="6856413" y="4195763"/>
          <p14:tracePt t="52939" x="6864350" y="4195763"/>
          <p14:tracePt t="53028" x="6873875" y="4195763"/>
          <p14:tracePt t="53204" x="6864350" y="4195763"/>
          <p14:tracePt t="53212" x="6837363" y="4176713"/>
          <p14:tracePt t="53218" x="6827838" y="4167188"/>
          <p14:tracePt t="53226" x="6819900" y="4149725"/>
          <p14:tracePt t="53242" x="6810375" y="4140200"/>
          <p14:tracePt t="53250" x="6791325" y="4122738"/>
          <p14:tracePt t="53259" x="6783388" y="4113213"/>
          <p14:tracePt t="53364" x="6754813" y="4113213"/>
          <p14:tracePt t="53372" x="6746875" y="4113213"/>
          <p14:tracePt t="53381" x="6737350" y="4113213"/>
          <p14:tracePt t="53397" x="6718300" y="4113213"/>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
          <p:cNvGrpSpPr>
            <a:grpSpLocks/>
          </p:cNvGrpSpPr>
          <p:nvPr/>
        </p:nvGrpSpPr>
        <p:grpSpPr bwMode="auto">
          <a:xfrm rot="-5400000">
            <a:off x="2447131" y="2505869"/>
            <a:ext cx="720725" cy="1081088"/>
            <a:chOff x="1156" y="845"/>
            <a:chExt cx="590" cy="907"/>
          </a:xfrm>
        </p:grpSpPr>
        <p:sp>
          <p:nvSpPr>
            <p:cNvPr id="50179" name="Line 3"/>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80" name="Line 4"/>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81" name="Line 5"/>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82" name="Line 6"/>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83" name="Oval 7"/>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184" name="Line 8"/>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85" name="Line 9"/>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0186" name="Group 10"/>
          <p:cNvGrpSpPr>
            <a:grpSpLocks/>
          </p:cNvGrpSpPr>
          <p:nvPr/>
        </p:nvGrpSpPr>
        <p:grpSpPr bwMode="auto">
          <a:xfrm rot="5400000">
            <a:off x="2508250" y="1509713"/>
            <a:ext cx="600075" cy="1079500"/>
            <a:chOff x="2789" y="2746"/>
            <a:chExt cx="514" cy="907"/>
          </a:xfrm>
        </p:grpSpPr>
        <p:sp>
          <p:nvSpPr>
            <p:cNvPr id="50187" name="Line 11"/>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88" name="Line 12"/>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89" name="Line 13"/>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90" name="Line 14"/>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91" name="Line 15"/>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92" name="Line 16"/>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0193" name="Line 17"/>
          <p:cNvSpPr>
            <a:spLocks noChangeShapeType="1"/>
          </p:cNvSpPr>
          <p:nvPr/>
        </p:nvSpPr>
        <p:spPr bwMode="auto">
          <a:xfrm flipV="1">
            <a:off x="2266950" y="2349500"/>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94" name="Line 18"/>
          <p:cNvSpPr>
            <a:spLocks noChangeShapeType="1"/>
          </p:cNvSpPr>
          <p:nvPr/>
        </p:nvSpPr>
        <p:spPr bwMode="auto">
          <a:xfrm>
            <a:off x="3348038" y="2349500"/>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95" name="Line 19"/>
          <p:cNvSpPr>
            <a:spLocks noChangeShapeType="1"/>
          </p:cNvSpPr>
          <p:nvPr/>
        </p:nvSpPr>
        <p:spPr bwMode="auto">
          <a:xfrm>
            <a:off x="1474788" y="2492375"/>
            <a:ext cx="792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196" name="Line 20"/>
          <p:cNvSpPr>
            <a:spLocks noChangeShapeType="1"/>
          </p:cNvSpPr>
          <p:nvPr/>
        </p:nvSpPr>
        <p:spPr bwMode="auto">
          <a:xfrm>
            <a:off x="3348038" y="2492375"/>
            <a:ext cx="792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0197" name="Group 21"/>
          <p:cNvGrpSpPr>
            <a:grpSpLocks/>
          </p:cNvGrpSpPr>
          <p:nvPr/>
        </p:nvGrpSpPr>
        <p:grpSpPr bwMode="auto">
          <a:xfrm>
            <a:off x="1476375" y="4148138"/>
            <a:ext cx="2665413" cy="1657350"/>
            <a:chOff x="975" y="2613"/>
            <a:chExt cx="1679" cy="1044"/>
          </a:xfrm>
        </p:grpSpPr>
        <p:grpSp>
          <p:nvGrpSpPr>
            <p:cNvPr id="50198" name="Group 22"/>
            <p:cNvGrpSpPr>
              <a:grpSpLocks/>
            </p:cNvGrpSpPr>
            <p:nvPr/>
          </p:nvGrpSpPr>
          <p:grpSpPr bwMode="auto">
            <a:xfrm rot="-5400000">
              <a:off x="1588" y="3089"/>
              <a:ext cx="454" cy="681"/>
              <a:chOff x="1156" y="845"/>
              <a:chExt cx="590" cy="907"/>
            </a:xfrm>
          </p:grpSpPr>
          <p:sp>
            <p:nvSpPr>
              <p:cNvPr id="50199" name="Line 23"/>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00" name="Line 24"/>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01" name="Line 25"/>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02" name="Line 26"/>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03" name="Oval 27"/>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04" name="Line 28"/>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05" name="Line 29"/>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0206" name="Group 30"/>
            <p:cNvGrpSpPr>
              <a:grpSpLocks/>
            </p:cNvGrpSpPr>
            <p:nvPr/>
          </p:nvGrpSpPr>
          <p:grpSpPr bwMode="auto">
            <a:xfrm rot="5400000">
              <a:off x="1626" y="2462"/>
              <a:ext cx="378" cy="680"/>
              <a:chOff x="2789" y="2746"/>
              <a:chExt cx="514" cy="907"/>
            </a:xfrm>
          </p:grpSpPr>
          <p:sp>
            <p:nvSpPr>
              <p:cNvPr id="50207" name="Line 31"/>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08" name="Line 32"/>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09" name="Line 33"/>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10" name="Line 34"/>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11" name="Line 35"/>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12" name="Line 36"/>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0213" name="Line 37"/>
            <p:cNvSpPr>
              <a:spLocks noChangeShapeType="1"/>
            </p:cNvSpPr>
            <p:nvPr/>
          </p:nvSpPr>
          <p:spPr bwMode="auto">
            <a:xfrm flipV="1">
              <a:off x="1474" y="2991"/>
              <a:ext cx="0"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14" name="Line 38"/>
            <p:cNvSpPr>
              <a:spLocks noChangeShapeType="1"/>
            </p:cNvSpPr>
            <p:nvPr/>
          </p:nvSpPr>
          <p:spPr bwMode="auto">
            <a:xfrm>
              <a:off x="2155" y="2991"/>
              <a:ext cx="0"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15" name="Line 39"/>
            <p:cNvSpPr>
              <a:spLocks noChangeShapeType="1"/>
            </p:cNvSpPr>
            <p:nvPr/>
          </p:nvSpPr>
          <p:spPr bwMode="auto">
            <a:xfrm>
              <a:off x="975" y="3081"/>
              <a:ext cx="49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16" name="Line 40"/>
            <p:cNvSpPr>
              <a:spLocks noChangeShapeType="1"/>
            </p:cNvSpPr>
            <p:nvPr/>
          </p:nvSpPr>
          <p:spPr bwMode="auto">
            <a:xfrm>
              <a:off x="2155" y="3081"/>
              <a:ext cx="49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0217" name="Line 41"/>
          <p:cNvSpPr>
            <a:spLocks noChangeShapeType="1"/>
          </p:cNvSpPr>
          <p:nvPr/>
        </p:nvSpPr>
        <p:spPr bwMode="auto">
          <a:xfrm>
            <a:off x="4140200" y="2492375"/>
            <a:ext cx="0" cy="2376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18" name="Line 42"/>
          <p:cNvSpPr>
            <a:spLocks noChangeShapeType="1"/>
          </p:cNvSpPr>
          <p:nvPr/>
        </p:nvSpPr>
        <p:spPr bwMode="auto">
          <a:xfrm>
            <a:off x="4140200" y="3573463"/>
            <a:ext cx="7921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19" name="Text Box 43"/>
          <p:cNvSpPr txBox="1">
            <a:spLocks noChangeArrowheads="1"/>
          </p:cNvSpPr>
          <p:nvPr/>
        </p:nvSpPr>
        <p:spPr bwMode="auto">
          <a:xfrm>
            <a:off x="1095375" y="215265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sp>
        <p:nvSpPr>
          <p:cNvPr id="50220" name="Text Box 44"/>
          <p:cNvSpPr txBox="1">
            <a:spLocks noChangeArrowheads="1"/>
          </p:cNvSpPr>
          <p:nvPr/>
        </p:nvSpPr>
        <p:spPr bwMode="auto">
          <a:xfrm>
            <a:off x="1116013" y="45751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sp>
        <p:nvSpPr>
          <p:cNvPr id="50221" name="Text Box 45"/>
          <p:cNvSpPr txBox="1">
            <a:spLocks noChangeArrowheads="1"/>
          </p:cNvSpPr>
          <p:nvPr/>
        </p:nvSpPr>
        <p:spPr bwMode="auto">
          <a:xfrm>
            <a:off x="4859338" y="31416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50222" name="Text Box 46"/>
          <p:cNvSpPr txBox="1">
            <a:spLocks noChangeArrowheads="1"/>
          </p:cNvSpPr>
          <p:nvPr/>
        </p:nvSpPr>
        <p:spPr bwMode="auto">
          <a:xfrm>
            <a:off x="2771775" y="14065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50223" name="Text Box 47"/>
          <p:cNvSpPr txBox="1">
            <a:spLocks noChangeArrowheads="1"/>
          </p:cNvSpPr>
          <p:nvPr/>
        </p:nvSpPr>
        <p:spPr bwMode="auto">
          <a:xfrm>
            <a:off x="2843213" y="32131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50224" name="Line 48"/>
          <p:cNvSpPr>
            <a:spLocks noChangeShapeType="1"/>
          </p:cNvSpPr>
          <p:nvPr/>
        </p:nvSpPr>
        <p:spPr bwMode="auto">
          <a:xfrm>
            <a:off x="2771775" y="1458913"/>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25" name="Text Box 49"/>
          <p:cNvSpPr txBox="1">
            <a:spLocks noChangeArrowheads="1"/>
          </p:cNvSpPr>
          <p:nvPr/>
        </p:nvSpPr>
        <p:spPr bwMode="auto">
          <a:xfrm>
            <a:off x="2782888" y="39258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50226" name="Text Box 50"/>
          <p:cNvSpPr txBox="1">
            <a:spLocks noChangeArrowheads="1"/>
          </p:cNvSpPr>
          <p:nvPr/>
        </p:nvSpPr>
        <p:spPr bwMode="auto">
          <a:xfrm>
            <a:off x="2843213" y="55895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50227" name="Line 51"/>
          <p:cNvSpPr>
            <a:spLocks noChangeShapeType="1"/>
          </p:cNvSpPr>
          <p:nvPr/>
        </p:nvSpPr>
        <p:spPr bwMode="auto">
          <a:xfrm>
            <a:off x="2916238" y="5589588"/>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28" name="Rectangle 52"/>
          <p:cNvSpPr>
            <a:spLocks noGrp="1" noChangeArrowheads="1"/>
          </p:cNvSpPr>
          <p:nvPr>
            <p:ph type="body" idx="1"/>
          </p:nvPr>
        </p:nvSpPr>
        <p:spPr>
          <a:xfrm>
            <a:off x="1403350" y="260350"/>
            <a:ext cx="8229600" cy="676275"/>
          </a:xfrm>
          <a:noFill/>
          <a:ln/>
        </p:spPr>
        <p:txBody>
          <a:bodyPr/>
          <a:lstStyle/>
          <a:p>
            <a:pPr>
              <a:buFontTx/>
              <a:buNone/>
            </a:pPr>
            <a:r>
              <a:rPr lang="ja-JP" altLang="en-US"/>
              <a:t>例題</a:t>
            </a:r>
            <a:r>
              <a:rPr lang="en-US" altLang="ja-JP"/>
              <a:t>2.2</a:t>
            </a:r>
            <a:r>
              <a:rPr lang="ja-JP" altLang="en-US"/>
              <a:t>　（</a:t>
            </a:r>
            <a:r>
              <a:rPr lang="en-US" altLang="ja-JP"/>
              <a:t>p.22)</a:t>
            </a:r>
          </a:p>
        </p:txBody>
      </p:sp>
      <p:sp>
        <p:nvSpPr>
          <p:cNvPr id="50229" name="Text Box 53"/>
          <p:cNvSpPr txBox="1">
            <a:spLocks noChangeArrowheads="1"/>
          </p:cNvSpPr>
          <p:nvPr/>
        </p:nvSpPr>
        <p:spPr bwMode="auto">
          <a:xfrm>
            <a:off x="5940425" y="2205038"/>
            <a:ext cx="204311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r>
              <a:rPr lang="ja-JP" altLang="en-US" b="1"/>
              <a:t>が</a:t>
            </a:r>
            <a:r>
              <a:rPr lang="en-US" altLang="ja-JP" b="1"/>
              <a:t>H</a:t>
            </a:r>
            <a:r>
              <a:rPr lang="ja-JP" altLang="en-US" b="1"/>
              <a:t>の時</a:t>
            </a:r>
            <a:r>
              <a:rPr lang="en-US" altLang="ja-JP" b="1"/>
              <a:t>Y←B</a:t>
            </a:r>
          </a:p>
          <a:p>
            <a:r>
              <a:rPr lang="en-US" altLang="ja-JP" b="1"/>
              <a:t>A</a:t>
            </a:r>
            <a:r>
              <a:rPr lang="ja-JP" altLang="en-US" b="1"/>
              <a:t>が</a:t>
            </a:r>
            <a:r>
              <a:rPr lang="en-US" altLang="ja-JP" b="1"/>
              <a:t>L</a:t>
            </a:r>
            <a:r>
              <a:rPr lang="ja-JP" altLang="en-US" b="1"/>
              <a:t>の時</a:t>
            </a:r>
            <a:r>
              <a:rPr lang="en-US" altLang="ja-JP" b="1"/>
              <a:t>Y←B</a:t>
            </a:r>
          </a:p>
          <a:p>
            <a:endParaRPr lang="en-US" altLang="ja-JP" b="1"/>
          </a:p>
          <a:p>
            <a:r>
              <a:rPr lang="ja-JP" altLang="en-US" b="1"/>
              <a:t>さて、この論理は？</a:t>
            </a:r>
          </a:p>
        </p:txBody>
      </p:sp>
      <p:sp>
        <p:nvSpPr>
          <p:cNvPr id="50230" name="Line 54"/>
          <p:cNvSpPr>
            <a:spLocks noChangeShapeType="1"/>
          </p:cNvSpPr>
          <p:nvPr/>
        </p:nvSpPr>
        <p:spPr bwMode="auto">
          <a:xfrm>
            <a:off x="1116013" y="4581525"/>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231" name="Line 55"/>
          <p:cNvSpPr>
            <a:spLocks noChangeShapeType="1"/>
          </p:cNvSpPr>
          <p:nvPr/>
        </p:nvSpPr>
        <p:spPr bwMode="auto">
          <a:xfrm>
            <a:off x="7380288" y="2205038"/>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aphicFrame>
        <p:nvGraphicFramePr>
          <p:cNvPr id="2" name="表 1"/>
          <p:cNvGraphicFramePr>
            <a:graphicFrameLocks noGrp="1"/>
          </p:cNvGraphicFramePr>
          <p:nvPr>
            <p:extLst>
              <p:ext uri="{D42A27DB-BD31-4B8C-83A1-F6EECF244321}">
                <p14:modId xmlns:p14="http://schemas.microsoft.com/office/powerpoint/2010/main" val="2619053029"/>
              </p:ext>
            </p:extLst>
          </p:nvPr>
        </p:nvGraphicFramePr>
        <p:xfrm>
          <a:off x="5503545" y="4317287"/>
          <a:ext cx="2183904" cy="1916705"/>
        </p:xfrm>
        <a:graphic>
          <a:graphicData uri="http://schemas.openxmlformats.org/drawingml/2006/table">
            <a:tbl>
              <a:tblPr firstRow="1" bandRow="1">
                <a:tableStyleId>{5C22544A-7EE6-4342-B048-85BDC9FD1C3A}</a:tableStyleId>
              </a:tblPr>
              <a:tblGrid>
                <a:gridCol w="727968">
                  <a:extLst>
                    <a:ext uri="{9D8B030D-6E8A-4147-A177-3AD203B41FA5}">
                      <a16:colId xmlns:a16="http://schemas.microsoft.com/office/drawing/2014/main" val="20000"/>
                    </a:ext>
                  </a:extLst>
                </a:gridCol>
                <a:gridCol w="727968">
                  <a:extLst>
                    <a:ext uri="{9D8B030D-6E8A-4147-A177-3AD203B41FA5}">
                      <a16:colId xmlns:a16="http://schemas.microsoft.com/office/drawing/2014/main" val="20001"/>
                    </a:ext>
                  </a:extLst>
                </a:gridCol>
                <a:gridCol w="727968">
                  <a:extLst>
                    <a:ext uri="{9D8B030D-6E8A-4147-A177-3AD203B41FA5}">
                      <a16:colId xmlns:a16="http://schemas.microsoft.com/office/drawing/2014/main" val="20002"/>
                    </a:ext>
                  </a:extLst>
                </a:gridCol>
              </a:tblGrid>
              <a:tr h="383341">
                <a:tc>
                  <a:txBody>
                    <a:bodyPr/>
                    <a:lstStyle/>
                    <a:p>
                      <a:r>
                        <a:rPr kumimoji="1" lang="en-US" altLang="ja-JP" dirty="0"/>
                        <a:t>A</a:t>
                      </a:r>
                      <a:r>
                        <a:rPr kumimoji="1" lang="en-US" altLang="ja-JP" dirty="0">
                          <a:solidFill>
                            <a:schemeClr val="tx1"/>
                          </a:solidFill>
                        </a:rPr>
                        <a:t>A</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baseline="0" dirty="0">
                          <a:solidFill>
                            <a:schemeClr val="tx1"/>
                          </a:solidFill>
                        </a:rPr>
                        <a:t>  </a:t>
                      </a:r>
                      <a:r>
                        <a:rPr kumimoji="1" lang="en-US" altLang="ja-JP" dirty="0">
                          <a:solidFill>
                            <a:schemeClr val="tx1"/>
                          </a:solidFill>
                        </a:rPr>
                        <a:t>B</a:t>
                      </a: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dirty="0">
                          <a:solidFill>
                            <a:schemeClr val="tx1"/>
                          </a:solidFill>
                        </a:rPr>
                        <a:t>  Y</a:t>
                      </a: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3341">
                <a:tc>
                  <a:txBody>
                    <a:bodyPr/>
                    <a:lstStyle/>
                    <a:p>
                      <a:pPr algn="ctr"/>
                      <a:r>
                        <a:rPr kumimoji="1" lang="en-US" altLang="ja-JP" dirty="0">
                          <a:solidFill>
                            <a:schemeClr val="tx1"/>
                          </a:solidFill>
                        </a:rPr>
                        <a:t>L</a:t>
                      </a: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dirty="0">
                          <a:solidFill>
                            <a:schemeClr val="tx1"/>
                          </a:solidFill>
                        </a:rPr>
                        <a:t>L</a:t>
                      </a: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dirty="0">
                          <a:solidFill>
                            <a:schemeClr val="tx1"/>
                          </a:solidFill>
                        </a:rPr>
                        <a:t>L</a:t>
                      </a: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3341">
                <a:tc>
                  <a:txBody>
                    <a:bodyPr/>
                    <a:lstStyle/>
                    <a:p>
                      <a:pPr algn="ctr"/>
                      <a:r>
                        <a:rPr kumimoji="1" lang="en-US" altLang="ja-JP" dirty="0">
                          <a:solidFill>
                            <a:schemeClr val="tx1"/>
                          </a:solidFill>
                        </a:rPr>
                        <a:t>L</a:t>
                      </a: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dirty="0">
                          <a:solidFill>
                            <a:schemeClr val="tx1"/>
                          </a:solidFill>
                        </a:rPr>
                        <a:t>H</a:t>
                      </a: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dirty="0">
                          <a:solidFill>
                            <a:schemeClr val="tx1"/>
                          </a:solidFill>
                        </a:rPr>
                        <a:t>H</a:t>
                      </a: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83341">
                <a:tc>
                  <a:txBody>
                    <a:bodyPr/>
                    <a:lstStyle/>
                    <a:p>
                      <a:pPr algn="ctr"/>
                      <a:r>
                        <a:rPr kumimoji="1" lang="en-US" altLang="ja-JP" dirty="0">
                          <a:solidFill>
                            <a:schemeClr val="tx1"/>
                          </a:solidFill>
                        </a:rPr>
                        <a:t>H</a:t>
                      </a: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dirty="0">
                          <a:solidFill>
                            <a:schemeClr val="tx1"/>
                          </a:solidFill>
                        </a:rPr>
                        <a:t>L</a:t>
                      </a: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dirty="0">
                          <a:solidFill>
                            <a:schemeClr val="tx1"/>
                          </a:solidFill>
                        </a:rPr>
                        <a:t>H</a:t>
                      </a: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83341">
                <a:tc>
                  <a:txBody>
                    <a:bodyPr/>
                    <a:lstStyle/>
                    <a:p>
                      <a:pPr algn="ctr"/>
                      <a:r>
                        <a:rPr kumimoji="1" lang="en-US" altLang="ja-JP" dirty="0">
                          <a:solidFill>
                            <a:schemeClr val="tx1"/>
                          </a:solidFill>
                        </a:rPr>
                        <a:t>H</a:t>
                      </a: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dirty="0">
                          <a:solidFill>
                            <a:schemeClr val="tx1"/>
                          </a:solidFill>
                        </a:rPr>
                        <a:t>H</a:t>
                      </a: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dirty="0">
                          <a:solidFill>
                            <a:schemeClr val="tx1"/>
                          </a:solidFill>
                        </a:rPr>
                        <a:t>L</a:t>
                      </a:r>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3" name="テキスト ボックス 2"/>
          <p:cNvSpPr txBox="1"/>
          <p:nvPr/>
        </p:nvSpPr>
        <p:spPr>
          <a:xfrm>
            <a:off x="4932363" y="6381328"/>
            <a:ext cx="3121367" cy="369332"/>
          </a:xfrm>
          <a:prstGeom prst="rect">
            <a:avLst/>
          </a:prstGeom>
          <a:noFill/>
        </p:spPr>
        <p:txBody>
          <a:bodyPr wrap="none" rtlCol="0">
            <a:spAutoFit/>
          </a:bodyPr>
          <a:lstStyle/>
          <a:p>
            <a:r>
              <a:rPr lang="en-US" altLang="ja-JP" dirty="0"/>
              <a:t>Exclusive-OR</a:t>
            </a:r>
            <a:r>
              <a:rPr lang="ja-JP" altLang="en-US" dirty="0"/>
              <a:t>　排他的論理和</a:t>
            </a:r>
            <a:endParaRPr kumimoji="1" lang="ja-JP" altLang="en-US" dirty="0"/>
          </a:p>
        </p:txBody>
      </p:sp>
      <p:pic>
        <p:nvPicPr>
          <p:cNvPr id="4" name="オーディオ 3">
            <a:hlinkClick r:id="" action="ppaction://media"/>
            <a:extLst>
              <a:ext uri="{FF2B5EF4-FFF2-40B4-BE49-F238E27FC236}">
                <a16:creationId xmlns:a16="http://schemas.microsoft.com/office/drawing/2014/main" id="{9A7A10C4-BDFF-4C86-A577-2A538E01A8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13216301"/>
      </p:ext>
    </p:extLst>
  </p:cSld>
  <p:clrMapOvr>
    <a:masterClrMapping/>
  </p:clrMapOvr>
  <mc:AlternateContent xmlns:mc="http://schemas.openxmlformats.org/markup-compatibility/2006" xmlns:p14="http://schemas.microsoft.com/office/powerpoint/2010/main">
    <mc:Choice Requires="p14">
      <p:transition spd="slow" p14:dur="2000" advTm="96950"/>
    </mc:Choice>
    <mc:Fallback xmlns="">
      <p:transition spd="slow" advTm="9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294" x="6691313" y="4122738"/>
          <p14:tracePt t="1302" x="6637338" y="4240213"/>
          <p14:tracePt t="1309" x="6610350" y="4368800"/>
          <p14:tracePt t="1318" x="6581775" y="4505325"/>
          <p14:tracePt t="1324" x="6581775" y="4578350"/>
          <p14:tracePt t="1332" x="6581775" y="4595813"/>
          <p14:tracePt t="1340" x="6591300" y="4605338"/>
          <p14:tracePt t="1348" x="6710363" y="4632325"/>
          <p14:tracePt t="1356" x="6837363" y="4632325"/>
          <p14:tracePt t="1364" x="6946900" y="4632325"/>
          <p14:tracePt t="1372" x="7037388" y="4632325"/>
          <p14:tracePt t="1380" x="7056438" y="4632325"/>
          <p14:tracePt t="1526" x="7073900" y="4632325"/>
          <p14:tracePt t="1541" x="7092950" y="4632325"/>
          <p14:tracePt t="1565" x="7119938" y="4632325"/>
          <p14:tracePt t="1573" x="7129463" y="4632325"/>
          <p14:tracePt t="1581" x="7138988" y="4632325"/>
          <p14:tracePt t="1718" x="7156450" y="4632325"/>
          <p14:tracePt t="2326" x="7165975" y="4641850"/>
          <p14:tracePt t="2332" x="7175500" y="4641850"/>
          <p14:tracePt t="2485" x="7192963" y="4641850"/>
          <p14:tracePt t="2620" x="7202488" y="4641850"/>
          <p14:tracePt t="2908" x="7202488" y="4632325"/>
          <p14:tracePt t="2917" x="7202488" y="4624388"/>
          <p14:tracePt t="2950" x="7192963" y="4605338"/>
          <p14:tracePt t="2966" x="7192963" y="4595813"/>
          <p14:tracePt t="2972" x="7192963" y="4587875"/>
          <p14:tracePt t="2980" x="7183438" y="4587875"/>
          <p14:tracePt t="3004" x="7183438" y="4568825"/>
          <p14:tracePt t="3012" x="7183438" y="4559300"/>
          <p14:tracePt t="3020" x="7183438" y="4551363"/>
          <p14:tracePt t="3029" x="7183438" y="4532313"/>
          <p14:tracePt t="3037" x="7165975" y="4514850"/>
          <p14:tracePt t="3045" x="7165975" y="4495800"/>
          <p14:tracePt t="3053" x="7156450" y="4468813"/>
          <p14:tracePt t="3061" x="7156450" y="4449763"/>
          <p14:tracePt t="3069" x="7156450" y="4422775"/>
          <p14:tracePt t="3077" x="7156450" y="4376738"/>
          <p14:tracePt t="3086" x="7156450" y="4322763"/>
          <p14:tracePt t="3093" x="7156450" y="4295775"/>
          <p14:tracePt t="3103" x="7156450" y="4259263"/>
          <p14:tracePt t="3109" x="7156450" y="4213225"/>
          <p14:tracePt t="3119" x="7156450" y="4176713"/>
          <p14:tracePt t="3125" x="7156450" y="4159250"/>
          <p14:tracePt t="3133" x="7156450" y="4149725"/>
          <p14:tracePt t="3141" x="7156450" y="4130675"/>
          <p14:tracePt t="3149" x="7156450" y="4122738"/>
          <p14:tracePt t="3157" x="7146925" y="4103688"/>
          <p14:tracePt t="3254" x="7138988" y="4103688"/>
          <p14:tracePt t="3261" x="7110413" y="4113213"/>
          <p14:tracePt t="3269" x="7102475" y="4130675"/>
          <p14:tracePt t="3277" x="7102475" y="4167188"/>
          <p14:tracePt t="3289" x="7102475" y="4203700"/>
          <p14:tracePt t="3294" x="7092950" y="4232275"/>
          <p14:tracePt t="3303" x="7092950" y="4276725"/>
          <p14:tracePt t="3309" x="7073900" y="4322763"/>
          <p14:tracePt t="3319" x="7065963" y="4340225"/>
          <p14:tracePt t="3325" x="7056438" y="4376738"/>
          <p14:tracePt t="3349" x="7056438" y="4386263"/>
          <p14:tracePt t="3414" x="7046913" y="4395788"/>
          <p14:tracePt t="3534" x="7046913" y="4386263"/>
          <p14:tracePt t="3542" x="7037388" y="4368800"/>
          <p14:tracePt t="3550" x="7019925" y="4349750"/>
          <p14:tracePt t="3556" x="7019925" y="4340225"/>
          <p14:tracePt t="3564" x="7010400" y="4322763"/>
          <p14:tracePt t="3572" x="7000875" y="4295775"/>
          <p14:tracePt t="3580" x="7000875" y="4276725"/>
          <p14:tracePt t="3588" x="6983413" y="4259263"/>
          <p14:tracePt t="3596" x="6983413" y="4249738"/>
          <p14:tracePt t="3604" x="6983413" y="4232275"/>
          <p14:tracePt t="3613" x="6964363" y="4203700"/>
          <p14:tracePt t="3621" x="6956425" y="4186238"/>
          <p14:tracePt t="3629" x="6956425" y="4176713"/>
          <p14:tracePt t="3636" x="6956425" y="4149725"/>
          <p14:tracePt t="3645" x="6946900" y="4130675"/>
          <p14:tracePt t="3652" x="6937375" y="4103688"/>
          <p14:tracePt t="3661" x="6929438" y="4094163"/>
          <p14:tracePt t="3669" x="6929438" y="4086225"/>
          <p14:tracePt t="3677" x="6929438" y="4076700"/>
          <p14:tracePt t="3686" x="6929438" y="4067175"/>
          <p14:tracePt t="3726" x="6929438" y="4057650"/>
          <p14:tracePt t="3918" x="6919913" y="4067175"/>
          <p14:tracePt t="3926" x="6919913" y="4086225"/>
          <p14:tracePt t="3934" x="6919913" y="4094163"/>
          <p14:tracePt t="3950" x="6919913" y="4103688"/>
          <p14:tracePt t="4270" x="6910388" y="4086225"/>
          <p14:tracePt t="4437" x="6900863" y="4076700"/>
          <p14:tracePt t="4453" x="6883400" y="4076700"/>
          <p14:tracePt t="4461" x="6883400" y="4094163"/>
          <p14:tracePt t="4469" x="6883400" y="4103688"/>
          <p14:tracePt t="4477" x="6873875" y="4130675"/>
          <p14:tracePt t="4487" x="6864350" y="4149725"/>
          <p14:tracePt t="4493" x="6864350" y="4176713"/>
          <p14:tracePt t="4504" x="6846888" y="4213225"/>
          <p14:tracePt t="4509" x="6846888" y="4222750"/>
          <p14:tracePt t="4520" x="6837363" y="4232275"/>
          <p14:tracePt t="4525" x="6837363" y="4240213"/>
          <p14:tracePt t="4536" x="6827838" y="4249738"/>
          <p14:tracePt t="4541" x="6827838" y="4268788"/>
          <p14:tracePt t="4550" x="6827838" y="4276725"/>
          <p14:tracePt t="4685" x="6827838" y="4268788"/>
          <p14:tracePt t="4693" x="6827838" y="4249738"/>
          <p14:tracePt t="4702" x="6827838" y="4232275"/>
          <p14:tracePt t="4709" x="6827838" y="4203700"/>
          <p14:tracePt t="4721" x="6827838" y="4186238"/>
          <p14:tracePt t="4725" x="6827838" y="4159250"/>
          <p14:tracePt t="4737" x="6827838" y="4140200"/>
          <p14:tracePt t="4741" x="6827838" y="4113213"/>
          <p14:tracePt t="4749" x="6827838" y="4103688"/>
          <p14:tracePt t="4758" x="6827838" y="4086225"/>
          <p14:tracePt t="4765" x="6827838" y="4067175"/>
          <p14:tracePt t="4773" x="6827838" y="4057650"/>
          <p14:tracePt t="4782" x="6827838" y="4049713"/>
          <p14:tracePt t="4789" x="6827838" y="4040188"/>
          <p14:tracePt t="4796" x="6837363" y="4030663"/>
          <p14:tracePt t="4804" x="6837363" y="4021138"/>
          <p14:tracePt t="4812" x="6837363" y="4013200"/>
          <p14:tracePt t="4820" x="6837363" y="4003675"/>
          <p14:tracePt t="4836" x="6846888" y="3984625"/>
          <p14:tracePt t="4844" x="6846888" y="3976688"/>
          <p14:tracePt t="4860" x="6856413" y="3948113"/>
          <p14:tracePt t="4868" x="6856413" y="3930650"/>
          <p14:tracePt t="4876" x="6864350" y="3921125"/>
          <p14:tracePt t="4889" x="6864350" y="3894138"/>
          <p14:tracePt t="4893" x="6864350" y="3884613"/>
          <p14:tracePt t="4903" x="6864350" y="3875088"/>
          <p14:tracePt t="4909" x="6864350" y="3867150"/>
          <p14:tracePt t="4925" x="6864350" y="3857625"/>
          <p14:tracePt t="5181" x="6864350" y="3848100"/>
          <p14:tracePt t="5197" x="6864350" y="3840163"/>
          <p14:tracePt t="5204" x="6864350" y="3821113"/>
          <p14:tracePt t="5220" x="6864350" y="3811588"/>
          <p14:tracePt t="5228" x="6856413" y="3803650"/>
          <p14:tracePt t="5236" x="6846888" y="3803650"/>
          <p14:tracePt t="5277" x="6837363" y="3803650"/>
          <p14:tracePt t="5301" x="6827838" y="3803650"/>
          <p14:tracePt t="5318" x="6819900" y="3803650"/>
          <p14:tracePt t="5334" x="6810375" y="3803650"/>
          <p14:tracePt t="5349" x="6800850" y="3811588"/>
          <p14:tracePt t="5365" x="6791325" y="3821113"/>
          <p14:tracePt t="5396" x="6791325" y="3840163"/>
          <p14:tracePt t="5404" x="6791325" y="3848100"/>
          <p14:tracePt t="5420" x="6783388" y="3857625"/>
          <p14:tracePt t="5573" x="6764338" y="3867150"/>
          <p14:tracePt t="5580" x="6754813" y="3867150"/>
          <p14:tracePt t="5588" x="6746875" y="3857625"/>
          <p14:tracePt t="5596" x="6718300" y="3830638"/>
          <p14:tracePt t="5604" x="6700838" y="3811588"/>
          <p14:tracePt t="5612" x="6654800" y="3767138"/>
          <p14:tracePt t="5620" x="6637338" y="3748088"/>
          <p14:tracePt t="5628" x="6600825" y="3702050"/>
          <p14:tracePt t="5637" x="6591300" y="3665538"/>
          <p14:tracePt t="5644" x="6545263" y="3621088"/>
          <p14:tracePt t="5653" x="6527800" y="3575050"/>
          <p14:tracePt t="5660" x="6500813" y="3529013"/>
          <p14:tracePt t="5669" x="6500813" y="3502025"/>
          <p14:tracePt t="5677" x="6481763" y="3475038"/>
          <p14:tracePt t="5685" x="6472238" y="3429000"/>
          <p14:tracePt t="5693" x="6445250" y="3382963"/>
          <p14:tracePt t="5702" x="6445250" y="3365500"/>
          <p14:tracePt t="5709" x="6435725" y="3328988"/>
          <p14:tracePt t="5719" x="6435725" y="3302000"/>
          <p14:tracePt t="5725" x="6427788" y="3236913"/>
          <p14:tracePt t="5733" x="6427788" y="3200400"/>
          <p14:tracePt t="5741" x="6427788" y="3127375"/>
          <p14:tracePt t="5749" x="6408738" y="3054350"/>
          <p14:tracePt t="5757" x="6391275" y="2973388"/>
          <p14:tracePt t="5765" x="6362700" y="2900363"/>
          <p14:tracePt t="5773" x="6345238" y="2836863"/>
          <p14:tracePt t="5781" x="6308725" y="2771775"/>
          <p14:tracePt t="5789" x="6281738" y="2708275"/>
          <p14:tracePt t="5797" x="6262688" y="2662238"/>
          <p14:tracePt t="5804" x="6254750" y="2635250"/>
          <p14:tracePt t="5813" x="6245225" y="2617788"/>
          <p14:tracePt t="5821" x="6245225" y="2598738"/>
          <p14:tracePt t="5829" x="6235700" y="2589213"/>
          <p14:tracePt t="5836" x="6235700" y="2581275"/>
          <p14:tracePt t="5853" x="6235700" y="2571750"/>
          <p14:tracePt t="5870" x="6235700" y="2562225"/>
          <p14:tracePt t="5877" x="6218238" y="2544763"/>
          <p14:tracePt t="5888" x="6218238" y="2535238"/>
          <p14:tracePt t="5892" x="6208713" y="2517775"/>
          <p14:tracePt t="5908" x="6208713" y="2508250"/>
          <p14:tracePt t="5917" x="6208713" y="2481263"/>
          <p14:tracePt t="5932" x="6199188" y="2444750"/>
          <p14:tracePt t="6013" x="6208713" y="2444750"/>
          <p14:tracePt t="6021" x="6226175" y="2444750"/>
          <p14:tracePt t="6029" x="6272213" y="2462213"/>
          <p14:tracePt t="6037" x="6299200" y="2498725"/>
          <p14:tracePt t="6045" x="6335713" y="2525713"/>
          <p14:tracePt t="6054" x="6381750" y="2562225"/>
          <p14:tracePt t="6061" x="6435725" y="2625725"/>
          <p14:tracePt t="6070" x="6454775" y="2644775"/>
          <p14:tracePt t="6077" x="6491288" y="2690813"/>
          <p14:tracePt t="6087" x="6508750" y="2727325"/>
          <p14:tracePt t="6093" x="6518275" y="2781300"/>
          <p14:tracePt t="6104" x="6554788" y="2844800"/>
          <p14:tracePt t="6109" x="6581775" y="2909888"/>
          <p14:tracePt t="6120" x="6610350" y="2963863"/>
          <p14:tracePt t="6125" x="6637338" y="3027363"/>
          <p14:tracePt t="6137" x="6673850" y="3127375"/>
          <p14:tracePt t="6141" x="6718300" y="3228975"/>
          <p14:tracePt t="6149" x="6754813" y="3319463"/>
          <p14:tracePt t="6157" x="6837363" y="3475038"/>
          <p14:tracePt t="6165" x="6892925" y="3629025"/>
          <p14:tracePt t="6173" x="6937375" y="3757613"/>
          <p14:tracePt t="6181" x="6983413" y="3894138"/>
          <p14:tracePt t="6188" x="7046913" y="4040188"/>
          <p14:tracePt t="6197" x="7083425" y="4195763"/>
          <p14:tracePt t="6205" x="7129463" y="4322763"/>
          <p14:tracePt t="6213" x="7156450" y="4432300"/>
          <p14:tracePt t="6222" x="7219950" y="4568825"/>
          <p14:tracePt t="6229" x="7265988" y="4687888"/>
          <p14:tracePt t="6237" x="7292975" y="4778375"/>
          <p14:tracePt t="6245" x="7329488" y="4860925"/>
          <p14:tracePt t="6252" x="7356475" y="4924425"/>
          <p14:tracePt t="6261" x="7356475" y="4979988"/>
          <p14:tracePt t="6269" x="7366000" y="5006975"/>
          <p14:tracePt t="6277" x="7366000" y="5043488"/>
          <p14:tracePt t="6286" x="7366000" y="5070475"/>
          <p14:tracePt t="6293" x="7366000" y="5080000"/>
          <p14:tracePt t="6302" x="7366000" y="5089525"/>
          <p14:tracePt t="6309" x="7366000" y="5097463"/>
          <p14:tracePt t="6319" x="7366000" y="5106988"/>
          <p14:tracePt t="6325" x="7366000" y="5126038"/>
          <p14:tracePt t="6341" x="7356475" y="5143500"/>
          <p14:tracePt t="6349" x="7348538" y="5153025"/>
          <p14:tracePt t="6365" x="7339013" y="5160963"/>
          <p14:tracePt t="6389" x="7329488" y="5170488"/>
          <p14:tracePt t="6397" x="7319963" y="5170488"/>
          <p14:tracePt t="6405" x="7319963" y="5180013"/>
          <p14:tracePt t="6421" x="7312025" y="5180013"/>
          <p14:tracePt t="6437" x="7302500" y="5189538"/>
          <p14:tracePt t="6526" x="7292975" y="5189538"/>
          <p14:tracePt t="6534" x="7265988" y="5189538"/>
          <p14:tracePt t="6549" x="7256463" y="5189538"/>
          <p14:tracePt t="6557" x="7248525" y="5180013"/>
          <p14:tracePt t="6565" x="7239000" y="5180013"/>
          <p14:tracePt t="6573" x="7219950" y="5160963"/>
          <p14:tracePt t="6597" x="7212013" y="5160963"/>
          <p14:tracePt t="6606" x="7183438" y="5160963"/>
          <p14:tracePt t="6613" x="7138988" y="5160963"/>
          <p14:tracePt t="6622" x="7110413" y="5160963"/>
          <p14:tracePt t="6629" x="7056438" y="5207000"/>
          <p14:tracePt t="6638" x="6973888" y="5262563"/>
          <p14:tracePt t="6645" x="6873875" y="5316538"/>
          <p14:tracePt t="6654" x="6819900" y="5362575"/>
          <p14:tracePt t="6661" x="6737350" y="5435600"/>
          <p14:tracePt t="6670" x="6710363" y="5472113"/>
          <p14:tracePt t="6677" x="6654800" y="5518150"/>
          <p14:tracePt t="6687" x="6627813" y="5535613"/>
          <p14:tracePt t="6693" x="6591300" y="5572125"/>
          <p14:tracePt t="6704" x="6573838" y="5589588"/>
          <p14:tracePt t="6709" x="6554788" y="5608638"/>
          <p14:tracePt t="6720" x="6554788" y="5618163"/>
          <p14:tracePt t="6725" x="6554788" y="5626100"/>
          <p14:tracePt t="6737" x="6545263" y="5626100"/>
          <p14:tracePt t="6741" x="6545263" y="5645150"/>
          <p14:tracePt t="6750" x="6545263" y="5654675"/>
          <p14:tracePt t="6757" x="6545263" y="5662613"/>
          <p14:tracePt t="6765" x="6545263" y="5672138"/>
          <p14:tracePt t="6773" x="6545263" y="5691188"/>
          <p14:tracePt t="6782" x="6545263" y="5708650"/>
          <p14:tracePt t="6789" x="6527800" y="5727700"/>
          <p14:tracePt t="6796" x="6527800" y="5745163"/>
          <p14:tracePt t="6804" x="6518275" y="5764213"/>
          <p14:tracePt t="6812" x="6508750" y="5791200"/>
          <p14:tracePt t="6820" x="6500813" y="5808663"/>
          <p14:tracePt t="6828" x="6464300" y="5854700"/>
          <p14:tracePt t="6837" x="6445250" y="5900738"/>
          <p14:tracePt t="6844" x="6418263" y="5927725"/>
          <p14:tracePt t="6852" x="6408738" y="5946775"/>
          <p14:tracePt t="6860" x="6399213" y="5964238"/>
          <p14:tracePt t="6868" x="6391275" y="6000750"/>
          <p14:tracePt t="6876" x="6362700" y="6027738"/>
          <p14:tracePt t="6884" x="6354763" y="6046788"/>
          <p14:tracePt t="6903" x="6299200" y="6127750"/>
          <p14:tracePt t="6908" x="6262688" y="6173788"/>
          <p14:tracePt t="6918" x="6226175" y="6219825"/>
          <p14:tracePt t="6925" x="6208713" y="6246813"/>
          <p14:tracePt t="6933" x="6189663" y="6283325"/>
          <p14:tracePt t="6941" x="6181725" y="6292850"/>
          <p14:tracePt t="6949" x="6162675" y="6302375"/>
          <p14:tracePt t="7046" x="6153150" y="6310313"/>
          <p14:tracePt t="7052" x="6145213" y="6319838"/>
          <p14:tracePt t="7060" x="6116638" y="6329363"/>
          <p14:tracePt t="7068" x="6108700" y="6338888"/>
          <p14:tracePt t="7076" x="6099175" y="6346825"/>
          <p14:tracePt t="7085" x="6089650" y="6356350"/>
          <p14:tracePt t="7093" x="6080125" y="6356350"/>
          <p14:tracePt t="7104" x="6072188" y="6356350"/>
          <p14:tracePt t="7109" x="6043613" y="6356350"/>
          <p14:tracePt t="7120" x="6035675" y="6356350"/>
          <p14:tracePt t="7125" x="6026150" y="6365875"/>
          <p14:tracePt t="7173" x="5980113" y="6356350"/>
          <p14:tracePt t="7189" x="5962650" y="6319838"/>
          <p14:tracePt t="7197" x="5935663" y="6292850"/>
          <p14:tracePt t="7205" x="5916613" y="6273800"/>
          <p14:tracePt t="7213" x="5889625" y="6246813"/>
          <p14:tracePt t="7221" x="5862638" y="6229350"/>
          <p14:tracePt t="7229" x="5834063" y="6219825"/>
          <p14:tracePt t="7237" x="5816600" y="6200775"/>
          <p14:tracePt t="7245" x="5807075" y="6200775"/>
          <p14:tracePt t="7254" x="5789613" y="6192838"/>
          <p14:tracePt t="7261" x="5770563" y="6173788"/>
          <p14:tracePt t="7270" x="5761038" y="6156325"/>
          <p14:tracePt t="7277" x="5743575" y="6146800"/>
          <p14:tracePt t="7287" x="5734050" y="6137275"/>
          <p14:tracePt t="7293" x="5716588" y="6119813"/>
          <p14:tracePt t="7303" x="5707063" y="6110288"/>
          <p14:tracePt t="7308" x="5688013" y="6091238"/>
          <p14:tracePt t="7318" x="5661025" y="6064250"/>
          <p14:tracePt t="7324" x="5653088" y="6054725"/>
          <p14:tracePt t="7333" x="5653088" y="6018213"/>
          <p14:tracePt t="7340" x="5643563" y="5991225"/>
          <p14:tracePt t="7348" x="5634038" y="5954713"/>
          <p14:tracePt t="7356" x="5607050" y="5900738"/>
          <p14:tracePt t="7364" x="5597525" y="5881688"/>
          <p14:tracePt t="7372" x="5597525" y="5864225"/>
          <p14:tracePt t="7380" x="5597525" y="5827713"/>
          <p14:tracePt t="7389" x="5588000" y="5818188"/>
          <p14:tracePt t="7397" x="5588000" y="5791200"/>
          <p14:tracePt t="7404" x="5588000" y="5781675"/>
          <p14:tracePt t="7413" x="5588000" y="5764213"/>
          <p14:tracePt t="7420" x="5588000" y="5735638"/>
          <p14:tracePt t="7436" x="5588000" y="5727700"/>
          <p14:tracePt t="7445" x="5580063" y="5718175"/>
          <p14:tracePt t="7453" x="5580063" y="5708650"/>
          <p14:tracePt t="7461" x="5580063" y="5699125"/>
          <p14:tracePt t="7469" x="5580063" y="5691188"/>
          <p14:tracePt t="7477" x="5580063" y="5681663"/>
          <p14:tracePt t="7486" x="5580063" y="5654675"/>
          <p14:tracePt t="7493" x="5580063" y="5645150"/>
          <p14:tracePt t="7502" x="5580063" y="5635625"/>
          <p14:tracePt t="7509" x="5580063" y="5626100"/>
          <p14:tracePt t="7519" x="5580063" y="5608638"/>
          <p14:tracePt t="7535" x="5607050" y="5581650"/>
          <p14:tracePt t="7549" x="5616575" y="5572125"/>
          <p14:tracePt t="7565" x="5616575" y="5562600"/>
          <p14:tracePt t="7573" x="5624513" y="5554663"/>
          <p14:tracePt t="7589" x="5634038" y="5545138"/>
          <p14:tracePt t="7605" x="5643563" y="5545138"/>
          <p14:tracePt t="7620" x="5653088" y="5545138"/>
          <p14:tracePt t="7636" x="5661025" y="5545138"/>
          <p14:tracePt t="7644" x="5680075" y="5545138"/>
          <p14:tracePt t="7652" x="5697538" y="5545138"/>
          <p14:tracePt t="7660" x="5743575" y="5545138"/>
          <p14:tracePt t="7668" x="5770563" y="5545138"/>
          <p14:tracePt t="7677" x="5797550" y="5545138"/>
          <p14:tracePt t="7686" x="5834063" y="5545138"/>
          <p14:tracePt t="7703" x="5843588" y="5545138"/>
          <p14:tracePt t="7710" x="5862638" y="5545138"/>
          <p14:tracePt t="7726" x="5870575" y="5545138"/>
          <p14:tracePt t="7757" x="5889625" y="5562600"/>
          <p14:tracePt t="7788" x="5899150" y="5581650"/>
          <p14:tracePt t="7812" x="5916613" y="5599113"/>
          <p14:tracePt t="7820" x="5935663" y="5618163"/>
          <p14:tracePt t="7828" x="5943600" y="5626100"/>
          <p14:tracePt t="7836" x="5962650" y="5645150"/>
          <p14:tracePt t="7844" x="5962650" y="5654675"/>
          <p14:tracePt t="7852" x="5972175" y="5662613"/>
          <p14:tracePt t="7860" x="5980113" y="5672138"/>
          <p14:tracePt t="7886" x="5989638" y="5699125"/>
          <p14:tracePt t="7892" x="5999163" y="5708650"/>
          <p14:tracePt t="7901" x="5999163" y="5727700"/>
          <p14:tracePt t="7908" x="5999163" y="5745163"/>
          <p14:tracePt t="7917" x="5999163" y="5754688"/>
          <p14:tracePt t="7924" x="6007100" y="5772150"/>
          <p14:tracePt t="7934" x="6007100" y="5781675"/>
          <p14:tracePt t="7941" x="6007100" y="5791200"/>
          <p14:tracePt t="7948" x="6016625" y="5800725"/>
          <p14:tracePt t="7956" x="6016625" y="5808663"/>
          <p14:tracePt t="7972" x="6016625" y="5818188"/>
          <p14:tracePt t="7989" x="6016625" y="5827713"/>
          <p14:tracePt t="8005" x="6016625" y="5837238"/>
          <p14:tracePt t="8013" x="6016625" y="5854700"/>
          <p14:tracePt t="8029" x="6016625" y="5864225"/>
          <p14:tracePt t="8053" x="6016625" y="5873750"/>
          <p14:tracePt t="8061" x="6016625" y="5891213"/>
          <p14:tracePt t="8070" x="6016625" y="5900738"/>
          <p14:tracePt t="8077" x="6016625" y="5910263"/>
          <p14:tracePt t="8087" x="6016625" y="5918200"/>
          <p14:tracePt t="8094" x="6016625" y="5927725"/>
          <p14:tracePt t="8104" x="6016625" y="5946775"/>
          <p14:tracePt t="8109" x="6016625" y="5964238"/>
          <p14:tracePt t="8120" x="6007100" y="5973763"/>
          <p14:tracePt t="8125" x="5999163" y="5991225"/>
          <p14:tracePt t="8137" x="5989638" y="6010275"/>
          <p14:tracePt t="8141" x="5989638" y="6018213"/>
          <p14:tracePt t="8149" x="5989638" y="6027738"/>
          <p14:tracePt t="8157" x="5989638" y="6037263"/>
          <p14:tracePt t="8173" x="5980113" y="6054725"/>
          <p14:tracePt t="8181" x="5972175" y="6064250"/>
          <p14:tracePt t="8190" x="5962650" y="6064250"/>
          <p14:tracePt t="8197" x="5953125" y="6083300"/>
          <p14:tracePt t="8206" x="5953125" y="6100763"/>
          <p14:tracePt t="8213" x="5943600" y="6110288"/>
          <p14:tracePt t="8221" x="5926138" y="6127750"/>
          <p14:tracePt t="8237" x="5916613" y="6156325"/>
          <p14:tracePt t="8245" x="5907088" y="6164263"/>
          <p14:tracePt t="8261" x="5899150" y="6173788"/>
          <p14:tracePt t="8277" x="5889625" y="6200775"/>
          <p14:tracePt t="8287" x="5870575" y="6210300"/>
          <p14:tracePt t="8304" x="5870575" y="6219825"/>
          <p14:tracePt t="8334" x="5862638" y="6229350"/>
          <p14:tracePt t="8350" x="5853113" y="6229350"/>
          <p14:tracePt t="8365" x="5843588" y="6229350"/>
          <p14:tracePt t="8429" x="5834063" y="6229350"/>
          <p14:tracePt t="8469" x="5834063" y="6219825"/>
          <p14:tracePt t="8477" x="5834063" y="6210300"/>
          <p14:tracePt t="8493" x="5826125" y="6192838"/>
          <p14:tracePt t="8525" x="5826125" y="6173788"/>
          <p14:tracePt t="8541" x="5816600" y="6156325"/>
          <p14:tracePt t="9150" x="5816600" y="6146800"/>
          <p14:tracePt t="9164" x="5816600" y="6127750"/>
          <p14:tracePt t="9188" x="5797550" y="6110288"/>
          <p14:tracePt t="9196" x="5789613" y="6091238"/>
          <p14:tracePt t="9213" x="5780088" y="6073775"/>
          <p14:tracePt t="9229" x="5780088" y="6064250"/>
          <p14:tracePt t="9237" x="5770563" y="6037263"/>
          <p14:tracePt t="9253" x="5770563" y="6018213"/>
          <p14:tracePt t="9269" x="5770563" y="6010275"/>
          <p14:tracePt t="9277" x="5770563" y="6000750"/>
          <p14:tracePt t="9501" x="5770563" y="5991225"/>
          <p14:tracePt t="9518" x="5753100" y="5973763"/>
          <p14:tracePt t="9541" x="5753100" y="5954713"/>
          <p14:tracePt t="9565" x="5743575" y="5937250"/>
          <p14:tracePt t="9678" x="5743575" y="5910263"/>
          <p14:tracePt t="9684" x="5743575" y="5900738"/>
          <p14:tracePt t="9692" x="5753100" y="5891213"/>
          <p14:tracePt t="9708" x="5753100" y="5873750"/>
          <p14:tracePt t="9716" x="5753100" y="5864225"/>
          <p14:tracePt t="9741" x="5761038" y="5854700"/>
          <p14:tracePt t="9796" x="5770563" y="5837238"/>
          <p14:tracePt t="9804" x="5770563" y="5827713"/>
          <p14:tracePt t="9812" x="5770563" y="5818188"/>
          <p14:tracePt t="9844" x="5789613" y="5800725"/>
          <p14:tracePt t="10358" x="5807075" y="5791200"/>
          <p14:tracePt t="10366" x="5816600" y="5772150"/>
          <p14:tracePt t="10453" x="5826125" y="5764213"/>
          <p14:tracePt t="10669" x="5834063" y="5754688"/>
          <p14:tracePt t="10788" x="5834063" y="5764213"/>
          <p14:tracePt t="10796" x="5834063" y="5781675"/>
          <p14:tracePt t="10812" x="5834063" y="5800725"/>
          <p14:tracePt t="10820" x="5834063" y="5808663"/>
          <p14:tracePt t="10934" x="5843588" y="5818188"/>
          <p14:tracePt t="10950" x="5870575" y="5818188"/>
          <p14:tracePt t="10956" x="5889625" y="5818188"/>
          <p14:tracePt t="10964" x="5935663" y="5818188"/>
          <p14:tracePt t="10972" x="5972175" y="5827713"/>
          <p14:tracePt t="10980" x="6053138" y="5827713"/>
          <p14:tracePt t="10988" x="6126163" y="5827713"/>
          <p14:tracePt t="10996" x="6199188" y="5827713"/>
          <p14:tracePt t="11004" x="6272213" y="5827713"/>
          <p14:tracePt t="11012" x="6345238" y="5827713"/>
          <p14:tracePt t="11021" x="6391275" y="5827713"/>
          <p14:tracePt t="11029" x="6427788" y="5818188"/>
          <p14:tracePt t="11036" x="6464300" y="5818188"/>
          <p14:tracePt t="11045" x="6491288" y="5808663"/>
          <p14:tracePt t="11061" x="6500813" y="5808663"/>
          <p14:tracePt t="11126" x="6508750" y="5800725"/>
          <p14:tracePt t="11406" x="6508750" y="5781675"/>
          <p14:tracePt t="11429" x="6508750" y="5772150"/>
          <p14:tracePt t="11436" x="6500813" y="5764213"/>
          <p14:tracePt t="11493" x="6491288" y="5764213"/>
          <p14:tracePt t="11566" x="6472238" y="5754688"/>
          <p14:tracePt t="11573" x="6464300" y="5754688"/>
          <p14:tracePt t="11581" x="6464300" y="5745163"/>
          <p14:tracePt t="11589" x="6454775" y="5745163"/>
          <p14:tracePt t="11597" x="6445250" y="5745163"/>
          <p14:tracePt t="11605" x="6427788" y="5727700"/>
          <p14:tracePt t="11622" x="6418263" y="5718175"/>
          <p14:tracePt t="11653" x="6408738" y="5691188"/>
          <p14:tracePt t="11669" x="6408738" y="5681663"/>
          <p14:tracePt t="11677" x="6408738" y="5672138"/>
          <p14:tracePt t="11687" x="6408738" y="5654675"/>
          <p14:tracePt t="11703" x="6408738" y="5645150"/>
          <p14:tracePt t="11709" x="6408738" y="5635625"/>
          <p14:tracePt t="11725" x="6408738" y="5608638"/>
          <p14:tracePt t="11741" x="6408738" y="5589588"/>
          <p14:tracePt t="11753" x="6427788" y="5589588"/>
          <p14:tracePt t="11757" x="6454775" y="5589588"/>
          <p14:tracePt t="11766" x="6464300" y="5589588"/>
          <p14:tracePt t="11773" x="6481763" y="5589588"/>
          <p14:tracePt t="11781" x="6508750" y="5618163"/>
          <p14:tracePt t="11789" x="6518275" y="5626100"/>
          <p14:tracePt t="11797" x="6545263" y="5654675"/>
          <p14:tracePt t="11805" x="6554788" y="5662613"/>
          <p14:tracePt t="11813" x="6564313" y="5672138"/>
          <p14:tracePt t="11909" x="6564313" y="5681663"/>
          <p14:tracePt t="11917" x="6564313" y="5691188"/>
          <p14:tracePt t="11925" x="6564313" y="5699125"/>
          <p14:tracePt t="11937" x="6545263" y="5718175"/>
          <p14:tracePt t="11941" x="6527800" y="5735638"/>
          <p14:tracePt t="11957" x="6518275" y="5735638"/>
          <p14:tracePt t="12086" x="6508750" y="5735638"/>
          <p14:tracePt t="12102" x="6508750" y="5727700"/>
          <p14:tracePt t="12109" x="6518275" y="5718175"/>
          <p14:tracePt t="12174" x="6537325" y="5708650"/>
          <p14:tracePt t="12188" x="6564313" y="5699125"/>
          <p14:tracePt t="12196" x="6610350" y="5691188"/>
          <p14:tracePt t="12204" x="6618288" y="5691188"/>
          <p14:tracePt t="12212" x="6645275" y="5691188"/>
          <p14:tracePt t="12220" x="6664325" y="5691188"/>
          <p14:tracePt t="12229" x="6700838" y="5681663"/>
          <p14:tracePt t="12236" x="6718300" y="5672138"/>
          <p14:tracePt t="12245" x="6727825" y="5672138"/>
          <p14:tracePt t="12253" x="6754813" y="5654675"/>
          <p14:tracePt t="12277" x="6773863" y="5645150"/>
          <p14:tracePt t="12293" x="6783388" y="5635625"/>
          <p14:tracePt t="12309" x="6791325" y="5635625"/>
          <p14:tracePt t="12319" x="6819900" y="5635625"/>
          <p14:tracePt t="12325" x="6827838" y="5626100"/>
          <p14:tracePt t="12336" x="6846888" y="5626100"/>
          <p14:tracePt t="12341" x="6873875" y="5626100"/>
          <p14:tracePt t="12352" x="6892925" y="5626100"/>
          <p14:tracePt t="12357" x="6946900" y="5599113"/>
          <p14:tracePt t="12365" x="6973888" y="5599113"/>
          <p14:tracePt t="12373" x="6992938" y="5599113"/>
          <p14:tracePt t="12381" x="7019925" y="5599113"/>
          <p14:tracePt t="12389" x="7037388" y="5599113"/>
          <p14:tracePt t="12397" x="7065963" y="5599113"/>
          <p14:tracePt t="12405" x="7073900" y="5599113"/>
          <p14:tracePt t="12413" x="7083425" y="5599113"/>
          <p14:tracePt t="12421" x="7102475" y="5599113"/>
          <p14:tracePt t="12429" x="7110413" y="5599113"/>
          <p14:tracePt t="12438" x="7119938" y="5599113"/>
          <p14:tracePt t="12453" x="7129463" y="5599113"/>
          <p14:tracePt t="12461" x="7138988" y="5599113"/>
          <p14:tracePt t="12470" x="7146925" y="5599113"/>
          <p14:tracePt t="12487" x="7156450" y="5599113"/>
          <p14:tracePt t="12493" x="7165975" y="5599113"/>
          <p14:tracePt t="12509" x="7183438" y="5599113"/>
          <p14:tracePt t="12520" x="7192963" y="5599113"/>
          <p14:tracePt t="12525" x="7202488" y="5599113"/>
          <p14:tracePt t="12536" x="7219950" y="5599113"/>
          <p14:tracePt t="12541" x="7239000" y="5599113"/>
          <p14:tracePt t="12552" x="7248525" y="5599113"/>
          <p14:tracePt t="12557" x="7265988" y="5599113"/>
          <p14:tracePt t="12565" x="7283450" y="5599113"/>
          <p14:tracePt t="12573" x="7319963" y="5599113"/>
          <p14:tracePt t="12581" x="7339013" y="5599113"/>
          <p14:tracePt t="12589" x="7356475" y="5599113"/>
          <p14:tracePt t="12597" x="7366000" y="5599113"/>
          <p14:tracePt t="12605" x="7375525" y="5599113"/>
          <p14:tracePt t="12774" x="7385050" y="5599113"/>
          <p14:tracePt t="12870" x="7392988" y="5599113"/>
          <p14:tracePt t="12893" x="7412038" y="5599113"/>
          <p14:tracePt t="12933" x="7412038" y="5608638"/>
          <p14:tracePt t="12957" x="7421563" y="5618163"/>
          <p14:tracePt t="12973" x="7421563" y="5626100"/>
          <p14:tracePt t="13070" x="7429500" y="5645150"/>
          <p14:tracePt t="13092" x="7429500" y="5654675"/>
          <p14:tracePt t="13108" x="7429500" y="5662613"/>
          <p14:tracePt t="13125" x="7429500" y="5672138"/>
          <p14:tracePt t="13150" x="7429500" y="5681663"/>
          <p14:tracePt t="13174" x="7429500" y="5691188"/>
          <p14:tracePt t="13190" x="7429500" y="5708650"/>
          <p14:tracePt t="13205" x="7429500" y="5718175"/>
          <p14:tracePt t="13230" x="7429500" y="5727700"/>
          <p14:tracePt t="13758" x="7429500" y="5735638"/>
          <p14:tracePt t="13764" x="7402513" y="5754688"/>
          <p14:tracePt t="13772" x="7366000" y="5764213"/>
          <p14:tracePt t="13780" x="7302500" y="5791200"/>
          <p14:tracePt t="13788" x="7219950" y="5818188"/>
          <p14:tracePt t="13796" x="7192963" y="5827713"/>
          <p14:tracePt t="13804" x="7165975" y="5837238"/>
          <p14:tracePt t="13812" x="7119938" y="5854700"/>
          <p14:tracePt t="13820" x="7092950" y="5881688"/>
          <p14:tracePt t="13828" x="7056438" y="5891213"/>
          <p14:tracePt t="13837" x="7000875" y="5927725"/>
          <p14:tracePt t="13845" x="6956425" y="5946775"/>
          <p14:tracePt t="13852" x="6929438" y="5954713"/>
          <p14:tracePt t="13861" x="6892925" y="5991225"/>
          <p14:tracePt t="13868" x="6864350" y="6000750"/>
          <p14:tracePt t="13877" x="6856413" y="6010275"/>
          <p14:tracePt t="13893" x="6837363" y="6027738"/>
          <p14:tracePt t="13917" x="6819900" y="6037263"/>
          <p14:tracePt t="13949" x="6810375" y="6037263"/>
          <p14:tracePt t="13957" x="6800850" y="6037263"/>
          <p14:tracePt t="13965" x="6783388" y="6046788"/>
          <p14:tracePt t="13989" x="6764338" y="6054725"/>
          <p14:tracePt t="14005" x="6754813" y="6064250"/>
          <p14:tracePt t="14021" x="6746875" y="6073775"/>
          <p14:tracePt t="14029" x="6737350" y="6083300"/>
          <p14:tracePt t="14988" x="6727825" y="6091238"/>
          <p14:tracePt t="14996" x="6727825" y="6100763"/>
          <p14:tracePt t="15020" x="6727825" y="6110288"/>
          <p14:tracePt t="15037" x="6727825" y="6119813"/>
          <p14:tracePt t="15053" x="6727825" y="6137275"/>
          <p14:tracePt t="15069" x="6727825" y="6146800"/>
          <p14:tracePt t="15085" x="6727825" y="6156325"/>
          <p14:tracePt t="15093" x="6727825" y="6164263"/>
          <p14:tracePt t="15109" x="6727825" y="6183313"/>
          <p14:tracePt t="15125" x="6727825" y="6192838"/>
          <p14:tracePt t="15134" x="6727825" y="6200775"/>
          <p14:tracePt t="15141" x="6700838" y="6229350"/>
          <p14:tracePt t="15152" x="6673850" y="6237288"/>
          <p14:tracePt t="15157" x="6645275" y="6246813"/>
          <p14:tracePt t="15165" x="6637338" y="6256338"/>
          <p14:tracePt t="15173" x="6610350" y="6256338"/>
          <p14:tracePt t="15181" x="6591300" y="6273800"/>
          <p14:tracePt t="15189" x="6581775" y="6283325"/>
          <p14:tracePt t="15213" x="6573838" y="6292850"/>
          <p14:tracePt t="15221" x="6564313" y="6292850"/>
          <p14:tracePt t="15278" x="6554788" y="6292850"/>
          <p14:tracePt t="15286" x="6545263" y="6273800"/>
          <p14:tracePt t="15293" x="6545263" y="6265863"/>
          <p14:tracePt t="15302" x="6545263" y="6237288"/>
          <p14:tracePt t="15309" x="6545263" y="6229350"/>
          <p14:tracePt t="15319" x="6545263" y="6200775"/>
          <p14:tracePt t="15325" x="6545263" y="6192838"/>
          <p14:tracePt t="15349" x="6545263" y="6183313"/>
          <p14:tracePt t="15381" x="6545263" y="6156325"/>
          <p14:tracePt t="15397" x="6545263" y="6146800"/>
          <p14:tracePt t="15421" x="6545263" y="6127750"/>
          <p14:tracePt t="15429" x="6564313" y="6091238"/>
          <p14:tracePt t="15437" x="6581775" y="6073775"/>
          <p14:tracePt t="15445" x="6600825" y="6054725"/>
          <p14:tracePt t="15453" x="6627813" y="6046788"/>
          <p14:tracePt t="15460" x="6637338" y="6046788"/>
          <p14:tracePt t="15468" x="6645275" y="6037263"/>
          <p14:tracePt t="15516" x="6654800" y="6037263"/>
          <p14:tracePt t="15524" x="6664325" y="6037263"/>
          <p14:tracePt t="15532" x="6664325" y="6046788"/>
          <p14:tracePt t="15566" x="6664325" y="6064250"/>
          <p14:tracePt t="15582" x="6664325" y="6083300"/>
          <p14:tracePt t="15589" x="6664325" y="6091238"/>
          <p14:tracePt t="15598" x="6664325" y="6100763"/>
          <p14:tracePt t="15614" x="6664325" y="6110288"/>
          <p14:tracePt t="15621" x="6664325" y="6127750"/>
          <p14:tracePt t="15638" x="6664325" y="6137275"/>
          <p14:tracePt t="16774" x="6681788" y="6183313"/>
          <p14:tracePt t="16780" x="6691313" y="6183313"/>
          <p14:tracePt t="16788" x="6700838" y="6183313"/>
          <p14:tracePt t="16796" x="6746875" y="6192838"/>
          <p14:tracePt t="16804" x="6791325" y="6192838"/>
          <p14:tracePt t="16813" x="6837363" y="6192838"/>
          <p14:tracePt t="16821" x="6883400" y="6192838"/>
          <p14:tracePt t="16829" x="6956425" y="6192838"/>
          <p14:tracePt t="16837" x="6992938" y="6192838"/>
          <p14:tracePt t="16845" x="7046913" y="6192838"/>
          <p14:tracePt t="16853" x="7073900" y="6192838"/>
          <p14:tracePt t="16861" x="7102475" y="6192838"/>
          <p14:tracePt t="16869" x="7119938" y="6192838"/>
          <p14:tracePt t="16876" x="7156450" y="6183313"/>
          <p14:tracePt t="16892" x="7175500" y="6183313"/>
          <p14:tracePt t="16900" x="7192963" y="6183313"/>
          <p14:tracePt t="16908" x="7192963" y="6173788"/>
          <p14:tracePt t="16918" x="7202488" y="6173788"/>
          <p14:tracePt t="16924" x="7219950" y="6164263"/>
          <p14:tracePt t="16933" x="7229475" y="6164263"/>
          <p14:tracePt t="16940" x="7239000" y="6164263"/>
          <p14:tracePt t="16950" x="7248525" y="6164263"/>
          <p14:tracePt t="16956" x="7256463" y="6164263"/>
          <p14:tracePt t="16964" x="7265988" y="6164263"/>
          <p14:tracePt t="16990" x="7283450" y="6156325"/>
          <p14:tracePt t="17014" x="7292975" y="6146800"/>
          <p14:tracePt t="17038" x="7319963" y="6137275"/>
          <p14:tracePt t="17046" x="7339013" y="6127750"/>
          <p14:tracePt t="17062" x="7356475" y="6127750"/>
          <p14:tracePt t="17070" x="7366000" y="6119813"/>
          <p14:tracePt t="17845" x="7375525" y="6110288"/>
          <p14:tracePt t="17853" x="7375525" y="6100763"/>
          <p14:tracePt t="17861" x="7375525" y="6091238"/>
          <p14:tracePt t="17868" x="7375525" y="6083300"/>
          <p14:tracePt t="17887" x="7375525" y="6064250"/>
          <p14:tracePt t="17901" x="7366000" y="6054725"/>
          <p14:tracePt t="17990" x="7356475" y="6046788"/>
          <p14:tracePt t="18005" x="7339013" y="6046788"/>
          <p14:tracePt t="18013" x="7329488" y="6046788"/>
          <p14:tracePt t="18021" x="7319963" y="6046788"/>
          <p14:tracePt t="18029" x="7302500" y="6054725"/>
          <p14:tracePt t="18037" x="7283450" y="6064250"/>
          <p14:tracePt t="18045" x="7275513" y="6073775"/>
          <p14:tracePt t="18061" x="7248525" y="6083300"/>
          <p14:tracePt t="18070" x="7229475" y="6100763"/>
          <p14:tracePt t="18077" x="7219950" y="6110288"/>
          <p14:tracePt t="18086" x="7212013" y="6110288"/>
          <p14:tracePt t="18093" x="7192963" y="6119813"/>
          <p14:tracePt t="18109" x="7165975" y="6119813"/>
          <p14:tracePt t="18120" x="7146925" y="6119813"/>
          <p14:tracePt t="18125" x="7119938" y="6127750"/>
          <p14:tracePt t="18137" x="7110413" y="6127750"/>
          <p14:tracePt t="18141" x="7092950" y="6127750"/>
          <p14:tracePt t="18152" x="7073900" y="6127750"/>
          <p14:tracePt t="18157" x="7065963" y="6127750"/>
          <p14:tracePt t="18173" x="7056438" y="6127750"/>
          <p14:tracePt t="18182" x="7037388" y="6127750"/>
          <p14:tracePt t="18205" x="7029450" y="6127750"/>
          <p14:tracePt t="18213" x="7019925" y="6127750"/>
          <p14:tracePt t="18221" x="7010400" y="6127750"/>
          <p14:tracePt t="18228" x="7010400" y="6119813"/>
          <p14:tracePt t="18236" x="7000875" y="6119813"/>
          <p14:tracePt t="18244" x="6983413" y="6110288"/>
          <p14:tracePt t="18252" x="6973888" y="6100763"/>
          <p14:tracePt t="18260" x="6937375" y="6064250"/>
          <p14:tracePt t="18276" x="6919913" y="6046788"/>
          <p14:tracePt t="18284" x="6892925" y="6037263"/>
          <p14:tracePt t="18292" x="6856413" y="6010275"/>
          <p14:tracePt t="18300" x="6827838" y="6000750"/>
          <p14:tracePt t="18309" x="6827838" y="5991225"/>
          <p14:tracePt t="18318" x="6783388" y="5964238"/>
          <p14:tracePt t="18325" x="6773863" y="5954713"/>
          <p14:tracePt t="18336" x="6754813" y="5946775"/>
          <p14:tracePt t="18341" x="6727825" y="5937250"/>
          <p14:tracePt t="18351" x="6727825" y="5927725"/>
          <p14:tracePt t="18357" x="6718300" y="5918200"/>
          <p14:tracePt t="18365" x="6710363" y="5910263"/>
          <p14:tracePt t="18373" x="6700838" y="5910263"/>
          <p14:tracePt t="18557" x="6691313" y="5900738"/>
          <p14:tracePt t="18573" x="6691313" y="5891213"/>
          <p14:tracePt t="18589" x="6691313" y="5881688"/>
          <p14:tracePt t="18596" x="6691313" y="5873750"/>
          <p14:tracePt t="18604" x="6681788" y="5854700"/>
          <p14:tracePt t="18612" x="6664325" y="5837238"/>
          <p14:tracePt t="18620" x="6654800" y="5827713"/>
          <p14:tracePt t="18636" x="6645275" y="5808663"/>
          <p14:tracePt t="18644" x="6645275" y="5800725"/>
          <p14:tracePt t="18652" x="6637338" y="5781675"/>
          <p14:tracePt t="18668" x="6637338" y="5772150"/>
          <p14:tracePt t="18677" x="6618288" y="5754688"/>
          <p14:tracePt t="18686" x="6610350" y="5754688"/>
          <p14:tracePt t="18693" x="6600825" y="5745163"/>
          <p14:tracePt t="18703" x="6581775" y="5727700"/>
          <p14:tracePt t="18708" x="6573838" y="5718175"/>
          <p14:tracePt t="18716" x="6564313" y="5699125"/>
          <p14:tracePt t="18724" x="6554788" y="5691188"/>
          <p14:tracePt t="18733" x="6527800" y="5662613"/>
          <p14:tracePt t="18740" x="6518275" y="5654675"/>
          <p14:tracePt t="18756" x="6518275" y="5645150"/>
          <p14:tracePt t="18764" x="6508750" y="5618163"/>
          <p14:tracePt t="18772" x="6500813" y="5618163"/>
          <p14:tracePt t="18780" x="6491288" y="5608638"/>
          <p14:tracePt t="18797" x="6481763" y="5599113"/>
          <p14:tracePt t="18805" x="6472238" y="5589588"/>
          <p14:tracePt t="18846" x="6472238" y="5581650"/>
          <p14:tracePt t="18854" x="6472238" y="5572125"/>
          <p14:tracePt t="18862" x="6464300" y="5562600"/>
          <p14:tracePt t="18870" x="6454775" y="5562600"/>
          <p14:tracePt t="18888" x="6454775" y="5554663"/>
          <p14:tracePt t="18904" x="6445250" y="5526088"/>
          <p14:tracePt t="18917" x="6445250" y="5518150"/>
          <p14:tracePt t="18934" x="6445250" y="5508625"/>
          <p14:tracePt t="18941" x="6445250" y="5499100"/>
          <p14:tracePt t="19006" x="6445250" y="5481638"/>
          <p14:tracePt t="19013" x="6445250" y="5462588"/>
          <p14:tracePt t="19030" x="6435725" y="5445125"/>
          <p14:tracePt t="19037" x="6435725" y="5435600"/>
          <p14:tracePt t="19053" x="6418263" y="5416550"/>
          <p14:tracePt t="19069" x="6408738" y="5408613"/>
          <p14:tracePt t="19085" x="6399213" y="5399088"/>
          <p14:tracePt t="19109" x="6391275" y="5389563"/>
          <p14:tracePt t="19117" x="6372225" y="5380038"/>
          <p14:tracePt t="19133" x="6362700" y="5372100"/>
          <p14:tracePt t="19141" x="6362700" y="5362575"/>
          <p14:tracePt t="19157" x="6335713" y="5353050"/>
          <p14:tracePt t="19166" x="6326188" y="5343525"/>
          <p14:tracePt t="19173" x="6318250" y="5335588"/>
          <p14:tracePt t="19189" x="6299200" y="5326063"/>
          <p14:tracePt t="19197" x="6291263" y="5326063"/>
          <p14:tracePt t="19205" x="6281738" y="5326063"/>
          <p14:tracePt t="19213" x="6272213" y="5316538"/>
          <p14:tracePt t="19229" x="6272213" y="5307013"/>
          <p14:tracePt t="19245" x="6254750" y="5289550"/>
          <p14:tracePt t="19269" x="6245225" y="5270500"/>
          <p14:tracePt t="19277" x="6245225" y="5262563"/>
          <p14:tracePt t="19286" x="6235700" y="5243513"/>
          <p14:tracePt t="19309" x="6235700" y="5226050"/>
          <p14:tracePt t="19325" x="6235700" y="5216525"/>
          <p14:tracePt t="19350" x="6235700" y="5207000"/>
          <p14:tracePt t="19357" x="6235700" y="5189538"/>
          <p14:tracePt t="19373" x="6235700" y="5180013"/>
          <p14:tracePt t="19397" x="6235700" y="5170488"/>
          <p14:tracePt t="19413" x="6235700" y="5160963"/>
          <p14:tracePt t="19421" x="6235700" y="5143500"/>
          <p14:tracePt t="19437" x="6235700" y="5133975"/>
          <p14:tracePt t="19452" x="6235700" y="5106988"/>
          <p14:tracePt t="19469" x="6254750" y="5089525"/>
          <p14:tracePt t="20070" x="6262688" y="5097463"/>
          <p14:tracePt t="20076" x="6262688" y="5116513"/>
          <p14:tracePt t="20084" x="6262688" y="5126038"/>
          <p14:tracePt t="20092" x="6272213" y="5133975"/>
          <p14:tracePt t="20108" x="6272213" y="5153025"/>
          <p14:tracePt t="20117" x="6272213" y="5160963"/>
          <p14:tracePt t="20125" x="6272213" y="5170488"/>
          <p14:tracePt t="20136" x="6281738" y="5189538"/>
          <p14:tracePt t="20141" x="6281738" y="5197475"/>
          <p14:tracePt t="20157" x="6281738" y="5207000"/>
          <p14:tracePt t="20181" x="6281738" y="5216525"/>
          <p14:tracePt t="20196" x="6281738" y="5243513"/>
          <p14:tracePt t="20204" x="6281738" y="5253038"/>
          <p14:tracePt t="20212" x="6272213" y="5262563"/>
          <p14:tracePt t="20220" x="6254750" y="5280025"/>
          <p14:tracePt t="20228" x="6245225" y="5289550"/>
          <p14:tracePt t="20236" x="6235700" y="5299075"/>
          <p14:tracePt t="20244" x="6226175" y="5316538"/>
          <p14:tracePt t="20253" x="6208713" y="5343525"/>
          <p14:tracePt t="20261" x="6199188" y="5343525"/>
          <p14:tracePt t="20269" x="6181725" y="5362575"/>
          <p14:tracePt t="20277" x="6162675" y="5389563"/>
          <p14:tracePt t="20286" x="6153150" y="5389563"/>
          <p14:tracePt t="20293" x="6145213" y="5399088"/>
          <p14:tracePt t="20302" x="6135688" y="5416550"/>
          <p14:tracePt t="20309" x="6126163" y="5426075"/>
          <p14:tracePt t="20319" x="6116638" y="5435600"/>
          <p14:tracePt t="20325" x="6099175" y="5445125"/>
          <p14:tracePt t="20335" x="6080125" y="5453063"/>
          <p14:tracePt t="20341" x="6072188" y="5462588"/>
          <p14:tracePt t="20352" x="6062663" y="5472113"/>
          <p14:tracePt t="20368" x="6043613" y="5472113"/>
          <p14:tracePt t="20381" x="6035675" y="5472113"/>
          <p14:tracePt t="20389" x="6026150" y="5472113"/>
          <p14:tracePt t="20397" x="5999163" y="5481638"/>
          <p14:tracePt t="20421" x="5989638" y="5481638"/>
          <p14:tracePt t="20429" x="5980113" y="5481638"/>
          <p14:tracePt t="20437" x="5962650" y="5481638"/>
          <p14:tracePt t="20453" x="5943600" y="5481638"/>
          <p14:tracePt t="20461" x="5926138" y="5481638"/>
          <p14:tracePt t="20469" x="5916613" y="5481638"/>
          <p14:tracePt t="20486" x="5907088" y="5481638"/>
          <p14:tracePt t="20493" x="5889625" y="5472113"/>
          <p14:tracePt t="20502" x="5880100" y="5472113"/>
          <p14:tracePt t="20519" x="5862638" y="5462588"/>
          <p14:tracePt t="20525" x="5862638" y="5453063"/>
          <p14:tracePt t="20550" x="5834063" y="5445125"/>
          <p14:tracePt t="20573" x="5816600" y="5435600"/>
          <p14:tracePt t="20589" x="5807075" y="5426075"/>
          <p14:tracePt t="20597" x="5807075" y="5416550"/>
          <p14:tracePt t="20605" x="5789613" y="5399088"/>
          <p14:tracePt t="20613" x="5780088" y="5389563"/>
          <p14:tracePt t="20622" x="5770563" y="5380038"/>
          <p14:tracePt t="20628" x="5761038" y="5380038"/>
          <p14:tracePt t="20636" x="5743575" y="5353050"/>
          <p14:tracePt t="20644" x="5734050" y="5343525"/>
          <p14:tracePt t="20652" x="5724525" y="5326063"/>
          <p14:tracePt t="20660" x="5724525" y="5307013"/>
          <p14:tracePt t="20668" x="5716588" y="5280025"/>
          <p14:tracePt t="20685" x="5707063" y="5243513"/>
          <p14:tracePt t="20692" x="5697538" y="5243513"/>
          <p14:tracePt t="20700" x="5697538" y="5233988"/>
          <p14:tracePt t="20717" x="5688013" y="5226050"/>
          <p14:tracePt t="20725" x="5688013" y="5216525"/>
          <p14:tracePt t="20736" x="5688013" y="5207000"/>
          <p14:tracePt t="20741" x="5680075" y="5197475"/>
          <p14:tracePt t="20752" x="5680075" y="5189538"/>
          <p14:tracePt t="20768" x="5680075" y="5170488"/>
          <p14:tracePt t="20773" x="5661025" y="5143500"/>
          <p14:tracePt t="20781" x="5661025" y="5116513"/>
          <p14:tracePt t="20789" x="5661025" y="5097463"/>
          <p14:tracePt t="20797" x="5661025" y="5080000"/>
          <p14:tracePt t="20805" x="5661025" y="5053013"/>
          <p14:tracePt t="20813" x="5661025" y="5024438"/>
          <p14:tracePt t="20821" x="5661025" y="5006975"/>
          <p14:tracePt t="20829" x="5661025" y="4979988"/>
          <p14:tracePt t="20837" x="5661025" y="4970463"/>
          <p14:tracePt t="20845" x="5661025" y="4951413"/>
          <p14:tracePt t="20853" x="5661025" y="4933950"/>
          <p14:tracePt t="20860" x="5661025" y="4924425"/>
          <p14:tracePt t="20876" x="5661025" y="4906963"/>
          <p14:tracePt t="20884" x="5661025" y="4897438"/>
          <p14:tracePt t="20902" x="5680075" y="4878388"/>
          <p14:tracePt t="20908" x="5688013" y="4870450"/>
          <p14:tracePt t="20917" x="5697538" y="4851400"/>
          <p14:tracePt t="20925" x="5707063" y="4851400"/>
          <p14:tracePt t="20935" x="5724525" y="4841875"/>
          <p14:tracePt t="20941" x="5734050" y="4833938"/>
          <p14:tracePt t="20952" x="5743575" y="4814888"/>
          <p14:tracePt t="20957" x="5780088" y="4797425"/>
          <p14:tracePt t="20968" x="5797550" y="4787900"/>
          <p14:tracePt t="20973" x="5853113" y="4760913"/>
          <p14:tracePt t="20982" x="5899150" y="4741863"/>
          <p14:tracePt t="20990" x="5926138" y="4732338"/>
          <p14:tracePt t="20997" x="5962650" y="4732338"/>
          <p14:tracePt t="21007" x="5972175" y="4724400"/>
          <p14:tracePt t="21013" x="5972175" y="4714875"/>
          <p14:tracePt t="21045" x="5980113" y="4714875"/>
          <p14:tracePt t="21053" x="5989638" y="4714875"/>
          <p14:tracePt t="21069" x="6016625" y="4714875"/>
          <p14:tracePt t="21077" x="6043613" y="4714875"/>
          <p14:tracePt t="21086" x="6062663" y="4724400"/>
          <p14:tracePt t="21093" x="6099175" y="4741863"/>
          <p14:tracePt t="21102" x="6126163" y="4760913"/>
          <p14:tracePt t="21109" x="6145213" y="4768850"/>
          <p14:tracePt t="21119" x="6172200" y="4787900"/>
          <p14:tracePt t="21125" x="6189663" y="4797425"/>
          <p14:tracePt t="21136" x="6226175" y="4814888"/>
          <p14:tracePt t="21141" x="6235700" y="4824413"/>
          <p14:tracePt t="21152" x="6235700" y="4833938"/>
          <p14:tracePt t="21181" x="6235700" y="4851400"/>
          <p14:tracePt t="21189" x="6235700" y="4860925"/>
          <p14:tracePt t="21197" x="6235700" y="4887913"/>
          <p14:tracePt t="21205" x="6235700" y="4906963"/>
          <p14:tracePt t="21213" x="6235700" y="4933950"/>
          <p14:tracePt t="21221" x="6235700" y="4979988"/>
          <p14:tracePt t="21237" x="6235700" y="5016500"/>
          <p14:tracePt t="21245" x="6226175" y="5060950"/>
          <p14:tracePt t="21254" x="6218238" y="5080000"/>
          <p14:tracePt t="21261" x="6208713" y="5097463"/>
          <p14:tracePt t="21269" x="6199188" y="5143500"/>
          <p14:tracePt t="21277" x="6199188" y="5153025"/>
          <p14:tracePt t="21286" x="6172200" y="5180013"/>
          <p14:tracePt t="21293" x="6172200" y="5189538"/>
          <p14:tracePt t="21302" x="6172200" y="5207000"/>
          <p14:tracePt t="21309" x="6162675" y="5216525"/>
          <p14:tracePt t="21319" x="6162675" y="5226050"/>
          <p14:tracePt t="21325" x="6162675" y="5253038"/>
          <p14:tracePt t="21335" x="6153150" y="5270500"/>
          <p14:tracePt t="21341" x="6153150" y="5280025"/>
          <p14:tracePt t="21352" x="6135688" y="5307013"/>
          <p14:tracePt t="21357" x="6135688" y="5326063"/>
          <p14:tracePt t="21365" x="6126163" y="5353050"/>
          <p14:tracePt t="21372" x="6116638" y="5362575"/>
          <p14:tracePt t="21380" x="6108700" y="5389563"/>
          <p14:tracePt t="21388" x="6099175" y="5416550"/>
          <p14:tracePt t="21396" x="6080125" y="5435600"/>
          <p14:tracePt t="21404" x="6072188" y="5453063"/>
          <p14:tracePt t="21412" x="6062663" y="5462588"/>
          <p14:tracePt t="21429" x="6062663" y="5481638"/>
          <p14:tracePt t="21437" x="6043613" y="5499100"/>
          <p14:tracePt t="21637" x="6043613" y="5489575"/>
          <p14:tracePt t="21644" x="6062663" y="5472113"/>
          <p14:tracePt t="21652" x="6080125" y="5445125"/>
          <p14:tracePt t="21660" x="6099175" y="5416550"/>
          <p14:tracePt t="21668" x="6135688" y="5389563"/>
          <p14:tracePt t="21676" x="6181725" y="5343525"/>
          <p14:tracePt t="21684" x="6218238" y="5307013"/>
          <p14:tracePt t="21693" x="6254750" y="5262563"/>
          <p14:tracePt t="21701" x="6272213" y="5233988"/>
          <p14:tracePt t="21709" x="6308725" y="5189538"/>
          <p14:tracePt t="21717" x="6326188" y="5153025"/>
          <p14:tracePt t="21725" x="6362700" y="5106988"/>
          <p14:tracePt t="21734" x="6381750" y="5080000"/>
          <p14:tracePt t="21741" x="6408738" y="5043488"/>
          <p14:tracePt t="21751" x="6445250" y="5016500"/>
          <p14:tracePt t="21757" x="6464300" y="4987925"/>
          <p14:tracePt t="21767" x="6481763" y="4979988"/>
          <p14:tracePt t="21773" x="6527800" y="4933950"/>
          <p14:tracePt t="21781" x="6545263" y="4906963"/>
          <p14:tracePt t="21789" x="6564313" y="4887913"/>
          <p14:tracePt t="21797" x="6600825" y="4860925"/>
          <p14:tracePt t="21805" x="6627813" y="4841875"/>
          <p14:tracePt t="21813" x="6637338" y="4833938"/>
          <p14:tracePt t="22054" x="6645275" y="4841875"/>
          <p14:tracePt t="22069" x="6645275" y="4851400"/>
          <p14:tracePt t="22077" x="6645275" y="4860925"/>
          <p14:tracePt t="22093" x="6645275" y="4878388"/>
          <p14:tracePt t="22101" x="6645275" y="4887913"/>
          <p14:tracePt t="22109" x="6664325" y="4906963"/>
          <p14:tracePt t="22134" x="6673850" y="4914900"/>
          <p14:tracePt t="22141" x="6673850" y="4924425"/>
          <p14:tracePt t="22157" x="6681788" y="4933950"/>
          <p14:tracePt t="22286" x="6681788" y="4943475"/>
          <p14:tracePt t="22765" x="6710363" y="4943475"/>
          <p14:tracePt t="22773" x="6754813" y="4943475"/>
          <p14:tracePt t="22781" x="6819900" y="4943475"/>
          <p14:tracePt t="22788" x="6946900" y="4943475"/>
          <p14:tracePt t="22796" x="7102475" y="4924425"/>
          <p14:tracePt t="22804" x="7229475" y="4906963"/>
          <p14:tracePt t="22812" x="7339013" y="4897438"/>
          <p14:tracePt t="22820" x="7412038" y="4878388"/>
          <p14:tracePt t="22828" x="7494588" y="4878388"/>
          <p14:tracePt t="22836" x="7521575" y="4860925"/>
          <p14:tracePt t="22844" x="7548563" y="4860925"/>
          <p14:tracePt t="22852" x="7558088" y="4860925"/>
          <p14:tracePt t="23101" x="7548563" y="4860925"/>
          <p14:tracePt t="23109" x="7512050" y="4870450"/>
          <p14:tracePt t="23117" x="7458075" y="4906963"/>
          <p14:tracePt t="23125" x="7439025" y="4914900"/>
          <p14:tracePt t="23136" x="7402513" y="4943475"/>
          <p14:tracePt t="23141" x="7366000" y="4960938"/>
          <p14:tracePt t="23152" x="7319963" y="4987925"/>
          <p14:tracePt t="23157" x="7256463" y="5016500"/>
          <p14:tracePt t="23168" x="7212013" y="5053013"/>
          <p14:tracePt t="23173" x="7146925" y="5106988"/>
          <p14:tracePt t="23182" x="7102475" y="5143500"/>
          <p14:tracePt t="23189" x="7056438" y="5160963"/>
          <p14:tracePt t="23197" x="7019925" y="5197475"/>
          <p14:tracePt t="23205" x="6992938" y="5216525"/>
          <p14:tracePt t="23213" x="6973888" y="5226050"/>
          <p14:tracePt t="23221" x="6956425" y="5243513"/>
          <p14:tracePt t="23229" x="6946900" y="5253038"/>
          <p14:tracePt t="23237" x="6937375" y="5253038"/>
          <p14:tracePt t="23245" x="6929438" y="5262563"/>
          <p14:tracePt t="23309" x="6919913" y="5270500"/>
          <p14:tracePt t="23325" x="6910388" y="5270500"/>
          <p14:tracePt t="23333" x="6900863" y="5280025"/>
          <p14:tracePt t="23453" x="6892925" y="5280025"/>
          <p14:tracePt t="23550" x="6883400" y="5289550"/>
          <p14:tracePt t="23557" x="6883400" y="5299075"/>
          <p14:tracePt t="23566" x="6873875" y="5307013"/>
          <p14:tracePt t="23572" x="6856413" y="5326063"/>
          <p14:tracePt t="23580" x="6856413" y="5335588"/>
          <p14:tracePt t="23701" x="6846888" y="5343525"/>
          <p14:tracePt t="24110" x="6837363" y="5343525"/>
          <p14:tracePt t="24118" x="6827838" y="5343525"/>
          <p14:tracePt t="24125" x="6819900" y="5343525"/>
          <p14:tracePt t="24136" x="6810375" y="5343525"/>
          <p14:tracePt t="24140" x="6791325" y="5343525"/>
          <p14:tracePt t="24238" x="6783388" y="5343525"/>
          <p14:tracePt t="24253" x="6773863" y="5343525"/>
          <p14:tracePt t="24550" x="6764338" y="5335588"/>
          <p14:tracePt t="24567" x="6754813" y="5335588"/>
          <p14:tracePt t="24574" x="6746875" y="5335588"/>
          <p14:tracePt t="24582" x="6737350" y="5335588"/>
          <p14:tracePt t="25502" x="6710363" y="5335588"/>
          <p14:tracePt t="25516" x="6700838" y="5326063"/>
          <p14:tracePt t="25540" x="6691313" y="5326063"/>
          <p14:tracePt t="25548" x="6681788" y="5316538"/>
          <p14:tracePt t="25710" x="6664325" y="5299075"/>
          <p14:tracePt t="25719" x="6664325" y="5289550"/>
          <p14:tracePt t="25854" x="6673850" y="5299075"/>
          <p14:tracePt t="25860" x="6681788" y="5326063"/>
          <p14:tracePt t="25868" x="6681788" y="5343525"/>
          <p14:tracePt t="25876" x="6700838" y="5362575"/>
          <p14:tracePt t="25884" x="6700838" y="5372100"/>
          <p14:tracePt t="25901" x="6700838" y="5389563"/>
          <p14:tracePt t="25916" x="6700838" y="5399088"/>
          <p14:tracePt t="26004" x="6700838" y="5389563"/>
          <p14:tracePt t="26028" x="6700838" y="5380038"/>
          <p14:tracePt t="26230" x="6700838" y="5362575"/>
          <p14:tracePt t="26366" x="6691313" y="5353050"/>
          <p14:tracePt t="26389" x="6673850" y="5353050"/>
          <p14:tracePt t="26404" x="6664325" y="5353050"/>
          <p14:tracePt t="26412" x="6654800" y="5353050"/>
          <p14:tracePt t="26420" x="6627813" y="5353050"/>
          <p14:tracePt t="26428" x="6610350" y="5353050"/>
          <p14:tracePt t="26444" x="6591300" y="5353050"/>
          <p14:tracePt t="26526" x="6581775" y="5353050"/>
          <p14:tracePt t="26533" x="6573838" y="5343525"/>
          <p14:tracePt t="26540" x="6573838" y="5335588"/>
          <p14:tracePt t="26549" x="6573838" y="5326063"/>
          <p14:tracePt t="26556" x="6573838" y="5280025"/>
          <p14:tracePt t="26565" x="6573838" y="5253038"/>
          <p14:tracePt t="26572" x="6573838" y="5197475"/>
          <p14:tracePt t="26581" x="6573838" y="5170488"/>
          <p14:tracePt t="26589" x="6573838" y="5133975"/>
          <p14:tracePt t="26597" x="6591300" y="5097463"/>
          <p14:tracePt t="26605" x="6610350" y="5060950"/>
          <p14:tracePt t="26613" x="6610350" y="5033963"/>
          <p14:tracePt t="26621" x="6627813" y="5006975"/>
          <p14:tracePt t="26629" x="6627813" y="4997450"/>
          <p14:tracePt t="26637" x="6627813" y="4979988"/>
          <p14:tracePt t="26653" x="6627813" y="4970463"/>
          <p14:tracePt t="26702" x="6627813" y="4951413"/>
          <p14:tracePt t="26717" x="6627813" y="4943475"/>
          <p14:tracePt t="26726" x="6627813" y="4933950"/>
          <p14:tracePt t="26742" x="6627813" y="4914900"/>
          <p14:tracePt t="26750" x="6627813" y="4906963"/>
          <p14:tracePt t="26758" x="6627813" y="4897438"/>
          <p14:tracePt t="26774" x="6627813" y="4878388"/>
          <p14:tracePt t="26878" x="6627813" y="4870450"/>
          <p14:tracePt t="26889" x="6627813" y="4860925"/>
          <p14:tracePt t="27126" x="6618288" y="4851400"/>
          <p14:tracePt t="27142" x="6618288" y="4833938"/>
          <p14:tracePt t="27156" x="6610350" y="4824413"/>
          <p14:tracePt t="27270" x="6600825" y="4824413"/>
          <p14:tracePt t="27278" x="6600825" y="4833938"/>
          <p14:tracePt t="27285" x="6600825" y="4860925"/>
          <p14:tracePt t="27294" x="6581775" y="4887913"/>
          <p14:tracePt t="27304" x="6581775" y="4906963"/>
          <p14:tracePt t="27310" x="6581775" y="4924425"/>
          <p14:tracePt t="27319" x="6573838" y="4960938"/>
          <p14:tracePt t="27336" x="6573838" y="4987925"/>
          <p14:tracePt t="27342" x="6573838" y="4997450"/>
          <p14:tracePt t="27502" x="6573838" y="5006975"/>
          <p14:tracePt t="27508" x="6581775" y="5006975"/>
          <p14:tracePt t="27516" x="6591300" y="5006975"/>
          <p14:tracePt t="27524" x="6600825" y="5006975"/>
          <p14:tracePt t="27533" x="6627813" y="5006975"/>
          <p14:tracePt t="27540" x="6637338" y="4997450"/>
          <p14:tracePt t="27549" x="6645275" y="4997450"/>
          <p14:tracePt t="27556" x="6681788" y="4997450"/>
          <p14:tracePt t="27568" x="6710363" y="4987925"/>
          <p14:tracePt t="27573" x="6737350" y="4979988"/>
          <p14:tracePt t="27585" x="6764338" y="4979988"/>
          <p14:tracePt t="27588" x="6827838" y="4960938"/>
          <p14:tracePt t="27596" x="6883400" y="4960938"/>
          <p14:tracePt t="27604" x="6937375" y="4960938"/>
          <p14:tracePt t="27612" x="7029450" y="4960938"/>
          <p14:tracePt t="27620" x="7119938" y="4960938"/>
          <p14:tracePt t="27628" x="7212013" y="4960938"/>
          <p14:tracePt t="27636" x="7292975" y="4960938"/>
          <p14:tracePt t="27644" x="7319963" y="4960938"/>
          <p14:tracePt t="27653" x="7356475" y="4960938"/>
          <p14:tracePt t="27661" x="7366000" y="4960938"/>
          <p14:tracePt t="27669" x="7375525" y="4960938"/>
          <p14:tracePt t="27725" x="7385050" y="4960938"/>
          <p14:tracePt t="27749" x="7402513" y="4960938"/>
          <p14:tracePt t="27781" x="7412038" y="4960938"/>
          <p14:tracePt t="27788" x="7421563" y="4960938"/>
          <p14:tracePt t="28622" x="7412038" y="4960938"/>
          <p14:tracePt t="28628" x="7339013" y="4979988"/>
          <p14:tracePt t="28636" x="7248525" y="5033963"/>
          <p14:tracePt t="28644" x="7202488" y="5043488"/>
          <p14:tracePt t="28652" x="7138988" y="5089525"/>
          <p14:tracePt t="28660" x="7073900" y="5097463"/>
          <p14:tracePt t="28668" x="7029450" y="5133975"/>
          <p14:tracePt t="28676" x="7000875" y="5143500"/>
          <p14:tracePt t="28684" x="6983413" y="5160963"/>
          <p14:tracePt t="28693" x="6973888" y="5160963"/>
          <p14:tracePt t="28702" x="6964363" y="5170488"/>
          <p14:tracePt t="28766" x="6956425" y="5180013"/>
          <p14:tracePt t="28780" x="6946900" y="5180013"/>
          <p14:tracePt t="28788" x="6937375" y="5180013"/>
          <p14:tracePt t="28804" x="6919913" y="5180013"/>
          <p14:tracePt t="28812" x="6910388" y="5180013"/>
          <p14:tracePt t="28820" x="6892925" y="5180013"/>
          <p14:tracePt t="28828" x="6864350" y="5180013"/>
          <p14:tracePt t="28836" x="6856413" y="5180013"/>
          <p14:tracePt t="28845" x="6846888" y="5180013"/>
          <p14:tracePt t="28853" x="6827838" y="5180013"/>
          <p14:tracePt t="28861" x="6819900" y="5189538"/>
          <p14:tracePt t="28877" x="6810375" y="5189538"/>
          <p14:tracePt t="28902" x="6773863" y="5226050"/>
          <p14:tracePt t="28909" x="6727825" y="5243513"/>
          <p14:tracePt t="28918" x="6718300" y="5253038"/>
          <p14:tracePt t="28925" x="6681788" y="5280025"/>
          <p14:tracePt t="28935" x="6664325" y="5289550"/>
          <p14:tracePt t="28941" x="6627813" y="5307013"/>
          <p14:tracePt t="28951" x="6610350" y="5326063"/>
          <p14:tracePt t="28957" x="6573838" y="5343525"/>
          <p14:tracePt t="28968" x="6564313" y="5343525"/>
          <p14:tracePt t="28973" x="6545263" y="5343525"/>
          <p14:tracePt t="30126" x="6645275" y="5343525"/>
          <p14:tracePt t="30133" x="6764338" y="5289550"/>
          <p14:tracePt t="30141" x="6864350" y="5262563"/>
          <p14:tracePt t="30152" x="6919913" y="5233988"/>
          <p14:tracePt t="30157" x="6964363" y="5207000"/>
          <p14:tracePt t="30169" x="7010400" y="5189538"/>
          <p14:tracePt t="30173" x="7046913" y="5180013"/>
          <p14:tracePt t="30185" x="7083425" y="5170488"/>
          <p14:tracePt t="30188" x="7102475" y="5160963"/>
          <p14:tracePt t="30196" x="7119938" y="5143500"/>
          <p14:tracePt t="30228" x="7129463" y="5143500"/>
          <p14:tracePt t="30285" x="7146925" y="5143500"/>
          <p14:tracePt t="30292" x="7192963" y="5143500"/>
          <p14:tracePt t="30300" x="7202488" y="5143500"/>
          <p14:tracePt t="30308" x="7219950" y="5143500"/>
          <p14:tracePt t="30316" x="7256463" y="5153025"/>
          <p14:tracePt t="30324" x="7275513" y="5153025"/>
          <p14:tracePt t="30332" x="7292975" y="5153025"/>
          <p14:tracePt t="30340" x="7312025" y="5153025"/>
          <p14:tracePt t="30357" x="7329488" y="5160963"/>
          <p14:tracePt t="30382" x="7348538" y="5160963"/>
          <p14:tracePt t="30398" x="7356475" y="5170488"/>
          <p14:tracePt t="30405" x="7366000" y="5170488"/>
          <p14:tracePt t="30421" x="7375525" y="5180013"/>
          <p14:tracePt t="30437" x="7385050" y="5189538"/>
          <p14:tracePt t="30454" x="7385050" y="5197475"/>
          <p14:tracePt t="30470" x="7392988" y="5207000"/>
          <p14:tracePt t="30477" x="7402513" y="5216525"/>
          <p14:tracePt t="30485" x="7402513" y="5226050"/>
          <p14:tracePt t="30493" x="7412038" y="5226050"/>
          <p14:tracePt t="30502" x="7439025" y="5253038"/>
          <p14:tracePt t="30509" x="7448550" y="5262563"/>
          <p14:tracePt t="30518" x="7458075" y="5270500"/>
          <p14:tracePt t="30525" x="7475538" y="5280025"/>
          <p14:tracePt t="30535" x="7494588" y="5299075"/>
          <p14:tracePt t="30541" x="7502525" y="5307013"/>
          <p14:tracePt t="30551" x="7502525" y="5316538"/>
          <p14:tracePt t="30557" x="7512050" y="5316538"/>
          <p14:tracePt t="30568" x="7531100" y="5326063"/>
          <p14:tracePt t="30585" x="7539038" y="5335588"/>
          <p14:tracePt t="32158" x="7539038" y="5316538"/>
          <p14:tracePt t="32172" x="7539038" y="5307013"/>
          <p14:tracePt t="32188" x="7539038" y="5299075"/>
          <p14:tracePt t="32204" x="7539038" y="5280025"/>
          <p14:tracePt t="32212" x="7539038" y="5270500"/>
          <p14:tracePt t="32220" x="7539038" y="5262563"/>
          <p14:tracePt t="32228" x="7539038" y="5253038"/>
          <p14:tracePt t="32236" x="7539038" y="5233988"/>
          <p14:tracePt t="32244" x="7539038" y="5226050"/>
          <p14:tracePt t="32260" x="7539038" y="5216525"/>
          <p14:tracePt t="32277" x="7531100" y="5197475"/>
          <p14:tracePt t="32286" x="7531100" y="5189538"/>
          <p14:tracePt t="32294" x="7531100" y="5180013"/>
          <p14:tracePt t="32302" x="7521575" y="5170488"/>
          <p14:tracePt t="32320" x="7521575" y="5153025"/>
          <p14:tracePt t="32336" x="7521575" y="5143500"/>
          <p14:tracePt t="32342" x="7512050" y="5133975"/>
          <p14:tracePt t="32353" x="7512050" y="5116513"/>
          <p14:tracePt t="32358" x="7512050" y="5106988"/>
          <p14:tracePt t="32374" x="7512050" y="5097463"/>
          <p14:tracePt t="32462" x="7512050" y="5080000"/>
          <p14:tracePt t="32484" x="7512050" y="5070475"/>
          <p14:tracePt t="32492" x="7512050" y="5060950"/>
          <p14:tracePt t="32508" x="7512050" y="5053013"/>
          <p14:tracePt t="32534" x="7512050" y="5043488"/>
          <p14:tracePt t="32557" x="7521575" y="5033963"/>
          <p14:tracePt t="32589" x="7531100" y="5033963"/>
          <p14:tracePt t="33070" x="7539038" y="5033963"/>
          <p14:tracePt t="33342" x="7548563" y="5033963"/>
          <p14:tracePt t="33405" x="7558088" y="5033963"/>
          <p14:tracePt t="33428" x="7567613" y="5033963"/>
          <p14:tracePt t="33445" x="7575550" y="5024438"/>
          <p14:tracePt t="33478" x="7594600" y="5024438"/>
          <p14:tracePt t="33494" x="7602538" y="5024438"/>
          <p14:tracePt t="33501" x="7612063" y="5024438"/>
          <p14:tracePt t="33508" x="7631113" y="5024438"/>
          <p14:tracePt t="33516" x="7639050" y="5024438"/>
          <p14:tracePt t="33524" x="7648575" y="5024438"/>
          <p14:tracePt t="33532" x="7658100" y="5024438"/>
          <p14:tracePt t="33540" x="7675563" y="5024438"/>
          <p14:tracePt t="33556" x="7694613" y="5024438"/>
          <p14:tracePt t="34084" x="7685088" y="5024438"/>
          <p14:tracePt t="34100" x="7675563" y="5016500"/>
          <p14:tracePt t="34125" x="7675563" y="4997450"/>
          <p14:tracePt t="34133" x="7667625" y="4987925"/>
          <p14:tracePt t="34462" x="7658100" y="4979988"/>
          <p14:tracePt t="34468" x="7648575" y="4979988"/>
          <p14:tracePt t="34476" x="7648575" y="4987925"/>
          <p14:tracePt t="34492" x="7639050" y="4997450"/>
          <p14:tracePt t="34517" x="7631113" y="5006975"/>
          <p14:tracePt t="34525" x="7621588" y="5006975"/>
          <p14:tracePt t="34549" x="7612063" y="5016500"/>
          <p14:tracePt t="34566" x="7612063" y="5024438"/>
          <p14:tracePt t="34588" x="7602538" y="5024438"/>
          <p14:tracePt t="34604" x="7602538" y="5033963"/>
          <p14:tracePt t="35286" x="7602538" y="5053013"/>
          <p14:tracePt t="35332" x="7602538" y="5060950"/>
          <p14:tracePt t="35341" x="7602538" y="5070475"/>
          <p14:tracePt t="35364" x="7612063" y="5080000"/>
          <p14:tracePt t="35382" x="7621588" y="5080000"/>
          <p14:tracePt t="35414" x="7631113" y="5080000"/>
          <p14:tracePt t="35430" x="7631113" y="5089525"/>
          <p14:tracePt t="35437" x="7631113" y="5097463"/>
          <p14:tracePt t="35446" x="7631113" y="5106988"/>
          <p14:tracePt t="35454" x="7631113" y="5116513"/>
          <p14:tracePt t="35461" x="7631113" y="5143500"/>
          <p14:tracePt t="35468" x="7621588" y="5153025"/>
          <p14:tracePt t="35477" x="7612063" y="5153025"/>
          <p14:tracePt t="35485" x="7602538" y="5160963"/>
          <p14:tracePt t="35493" x="7585075" y="5180013"/>
          <p14:tracePt t="35500" x="7575550" y="5189538"/>
          <p14:tracePt t="35509" x="7575550" y="5197475"/>
          <p14:tracePt t="35517" x="7567613" y="5207000"/>
          <p14:tracePt t="35774" x="7575550" y="5207000"/>
          <p14:tracePt t="35780" x="7594600" y="5189538"/>
          <p14:tracePt t="35788" x="7612063" y="5170488"/>
          <p14:tracePt t="35796" x="7639050" y="5160963"/>
          <p14:tracePt t="35804" x="7685088" y="5126038"/>
          <p14:tracePt t="35812" x="7712075" y="5116513"/>
          <p14:tracePt t="35820" x="7731125" y="5106988"/>
          <p14:tracePt t="35828" x="7767638" y="5070475"/>
          <p14:tracePt t="35836" x="7777163" y="5060950"/>
          <p14:tracePt t="35844" x="7785100" y="5060950"/>
          <p14:tracePt t="36526" x="7767638" y="5060950"/>
          <p14:tracePt t="36550" x="7758113" y="5060950"/>
          <p14:tracePt t="36638" x="7740650" y="5060950"/>
          <p14:tracePt t="36644" x="7731125" y="5053013"/>
          <p14:tracePt t="36652" x="7721600" y="5043488"/>
          <p14:tracePt t="36668" x="7721600" y="5033963"/>
          <p14:tracePt t="36676" x="7721600" y="5024438"/>
          <p14:tracePt t="36684" x="7721600" y="5006975"/>
          <p14:tracePt t="36700" x="7721600" y="4997450"/>
          <p14:tracePt t="36733" x="7721600" y="4987925"/>
          <p14:tracePt t="36749" x="7721600" y="4970463"/>
          <p14:tracePt t="36790" x="7721600" y="4960938"/>
          <p14:tracePt t="36813" x="7721600" y="4951413"/>
          <p14:tracePt t="36821" x="7721600" y="4943475"/>
          <p14:tracePt t="36829" x="7721600" y="4924425"/>
          <p14:tracePt t="36837" x="7721600" y="4914900"/>
          <p14:tracePt t="36845" x="7721600" y="4878388"/>
          <p14:tracePt t="36853" x="7721600" y="4870450"/>
          <p14:tracePt t="36861" x="7731125" y="4860925"/>
          <p14:tracePt t="36869" x="7740650" y="4824413"/>
          <p14:tracePt t="36877" x="7748588" y="4797425"/>
          <p14:tracePt t="36885" x="7758113" y="4778375"/>
          <p14:tracePt t="36901" x="7767638" y="4768850"/>
          <p14:tracePt t="36909" x="7767638" y="4741863"/>
          <p14:tracePt t="37518" x="7758113" y="4751388"/>
          <p14:tracePt t="37942" x="7731125" y="4724400"/>
          <p14:tracePt t="37974" x="7731125" y="4705350"/>
          <p14:tracePt t="38054" x="7721600" y="4705350"/>
          <p14:tracePt t="38061" x="7712075" y="4705350"/>
          <p14:tracePt t="38070" x="7712075" y="4714875"/>
          <p14:tracePt t="38278" x="7704138" y="4724400"/>
          <p14:tracePt t="38292" x="7694613" y="4732338"/>
          <p14:tracePt t="38300" x="7685088" y="4732338"/>
          <p14:tracePt t="38308" x="7658100" y="4741863"/>
          <p14:tracePt t="38316" x="7658100" y="4751388"/>
          <p14:tracePt t="38324" x="7639050" y="4768850"/>
          <p14:tracePt t="38332" x="7602538" y="4787900"/>
          <p14:tracePt t="38340" x="7585075" y="4797425"/>
          <p14:tracePt t="38349" x="7539038" y="4814888"/>
          <p14:tracePt t="38357" x="7502525" y="4841875"/>
          <p14:tracePt t="38366" x="7475538" y="4851400"/>
          <p14:tracePt t="38373" x="7448550" y="4870450"/>
          <p14:tracePt t="38383" x="7421563" y="4887913"/>
          <p14:tracePt t="38389" x="7385050" y="4906963"/>
          <p14:tracePt t="38399" x="7356475" y="4924425"/>
          <p14:tracePt t="38404" x="7329488" y="4943475"/>
          <p14:tracePt t="38414" x="7292975" y="4951413"/>
          <p14:tracePt t="38430" x="7265988" y="4970463"/>
          <p14:tracePt t="38437" x="7248525" y="4979988"/>
          <p14:tracePt t="38446" x="7239000" y="4979988"/>
          <p14:tracePt t="38454" x="7212013" y="4987925"/>
          <p14:tracePt t="38470" x="7202488" y="4987925"/>
          <p14:tracePt t="38478" x="7192963" y="4997450"/>
          <p14:tracePt t="38644" x="7183438" y="4997450"/>
          <p14:tracePt t="38660" x="7175500" y="4997450"/>
          <p14:tracePt t="38668" x="7175500" y="4987925"/>
          <p14:tracePt t="38676" x="7165975" y="4970463"/>
          <p14:tracePt t="38684" x="7156450" y="4970463"/>
          <p14:tracePt t="38692" x="7146925" y="4960938"/>
          <p14:tracePt t="38700" x="7146925" y="4951413"/>
          <p14:tracePt t="38708" x="7129463" y="4933950"/>
          <p14:tracePt t="38716" x="7119938" y="4924425"/>
          <p14:tracePt t="39294" x="7110413" y="4933950"/>
          <p14:tracePt t="39300" x="7110413" y="4943475"/>
          <p14:tracePt t="39308" x="7102475" y="4951413"/>
          <p14:tracePt t="39316" x="7102475" y="4960938"/>
          <p14:tracePt t="39332" x="7102475" y="4970463"/>
          <p14:tracePt t="39590" x="7092950" y="4979988"/>
          <p14:tracePt t="39612" x="7083425" y="4979988"/>
          <p14:tracePt t="40470" x="7065963" y="4951413"/>
          <p14:tracePt t="40476" x="7056438" y="4933950"/>
          <p14:tracePt t="40484" x="7056438" y="4924425"/>
          <p14:tracePt t="40492" x="7056438" y="4914900"/>
          <p14:tracePt t="40500" x="7046913" y="4897438"/>
          <p14:tracePt t="40508" x="7029450" y="4878388"/>
          <p14:tracePt t="40524" x="7029450" y="4870450"/>
          <p14:tracePt t="40533" x="7029450" y="4860925"/>
          <p14:tracePt t="40590" x="7010400" y="4851400"/>
          <p14:tracePt t="40598" x="6992938" y="4851400"/>
          <p14:tracePt t="40605" x="6946900" y="4870450"/>
          <p14:tracePt t="40613" x="6929438" y="4897438"/>
          <p14:tracePt t="40621" x="6883400" y="4914900"/>
          <p14:tracePt t="40629" x="6873875" y="4924425"/>
          <p14:tracePt t="40639" x="6837363" y="4951413"/>
          <p14:tracePt t="40645" x="6791325" y="4960938"/>
          <p14:tracePt t="40654" x="6727825" y="4987925"/>
          <p14:tracePt t="40661" x="6673850" y="5016500"/>
          <p14:tracePt t="40669" x="6610350" y="5033963"/>
          <p14:tracePt t="40677" x="6564313" y="5060950"/>
          <p14:tracePt t="40685" x="6537325" y="5070475"/>
          <p14:tracePt t="40693" x="6500813" y="5080000"/>
          <p14:tracePt t="40701" x="6491288" y="5080000"/>
          <p14:tracePt t="40725" x="6472238" y="5080000"/>
          <p14:tracePt t="40765" x="6464300" y="5080000"/>
          <p14:tracePt t="40813" x="6454775" y="5080000"/>
          <p14:tracePt t="40854" x="6454775" y="5070475"/>
          <p14:tracePt t="40901" x="6454775" y="5060950"/>
          <p14:tracePt t="40909" x="6464300" y="5060950"/>
          <p14:tracePt t="40918" x="6472238" y="5053013"/>
          <p14:tracePt t="40949" x="6491288" y="5033963"/>
          <p14:tracePt t="40981" x="6508750" y="5033963"/>
          <p14:tracePt t="40989" x="6527800" y="5033963"/>
          <p14:tracePt t="40998" x="6545263" y="5033963"/>
          <p14:tracePt t="41005" x="6573838" y="5033963"/>
          <p14:tracePt t="41017" x="6600825" y="5033963"/>
          <p14:tracePt t="41021" x="6654800" y="5033963"/>
          <p14:tracePt t="41029" x="6700838" y="5033963"/>
          <p14:tracePt t="41037" x="6737350" y="5033963"/>
          <p14:tracePt t="41045" x="6773863" y="5033963"/>
          <p14:tracePt t="41053" x="6800850" y="5033963"/>
          <p14:tracePt t="41061" x="6810375" y="5024438"/>
          <p14:tracePt t="41069" x="6827838" y="5024438"/>
          <p14:tracePt t="41077" x="6846888" y="5016500"/>
          <p14:tracePt t="41381" x="6864350" y="5016500"/>
          <p14:tracePt t="41399" x="6883400" y="5024438"/>
          <p14:tracePt t="41404" x="6892925" y="5033963"/>
          <p14:tracePt t="41428" x="6900863" y="5043488"/>
          <p14:tracePt t="41436" x="6919913" y="5060950"/>
          <p14:tracePt t="41444" x="6937375" y="5080000"/>
          <p14:tracePt t="41452" x="6946900" y="5097463"/>
          <p14:tracePt t="41460" x="6956425" y="5116513"/>
          <p14:tracePt t="41468" x="6964363" y="5126038"/>
          <p14:tracePt t="41476" x="6983413" y="5153025"/>
          <p14:tracePt t="41484" x="6992938" y="5160963"/>
          <p14:tracePt t="41493" x="7010400" y="5170488"/>
          <p14:tracePt t="41509" x="7019925" y="5180013"/>
          <p14:tracePt t="41518" x="7019925" y="5189538"/>
          <p14:tracePt t="41614" x="7029450" y="5197475"/>
          <p14:tracePt t="41644" x="7046913" y="5216525"/>
          <p14:tracePt t="41924" x="7092950" y="5216525"/>
          <p14:tracePt t="41933" x="7119938" y="5207000"/>
          <p14:tracePt t="41941" x="7146925" y="5207000"/>
          <p14:tracePt t="41949" x="7165975" y="5197475"/>
          <p14:tracePt t="41957" x="7202488" y="5197475"/>
          <p14:tracePt t="41966" x="7229475" y="5197475"/>
          <p14:tracePt t="41973" x="7248525" y="5197475"/>
          <p14:tracePt t="41982" x="7265988" y="5197475"/>
          <p14:tracePt t="41989" x="7302500" y="5197475"/>
          <p14:tracePt t="41999" x="7312025" y="5197475"/>
          <p14:tracePt t="42005" x="7329488" y="5197475"/>
          <p14:tracePt t="42016" x="7339013" y="5197475"/>
          <p14:tracePt t="42062" x="7348538" y="5197475"/>
          <p14:tracePt t="42086" x="7375525" y="5197475"/>
          <p14:tracePt t="42126" x="7385050" y="5207000"/>
          <p14:tracePt t="42164" x="7392988" y="5207000"/>
          <p14:tracePt t="42246" x="7412038" y="5207000"/>
          <p14:tracePt t="42260" x="7421563" y="5207000"/>
          <p14:tracePt t="42284" x="7429500" y="5207000"/>
          <p14:tracePt t="42293" x="7439025" y="5207000"/>
          <p14:tracePt t="42301" x="7448550" y="5216525"/>
          <p14:tracePt t="42342" x="7466013" y="5233988"/>
          <p14:tracePt t="42414" x="7475538" y="5243513"/>
          <p14:tracePt t="42454" x="7485063" y="5262563"/>
          <p14:tracePt t="42478" x="7485063" y="5270500"/>
          <p14:tracePt t="42493" x="7494588" y="5289550"/>
          <p14:tracePt t="42510" x="7502525" y="5289550"/>
          <p14:tracePt t="42526" x="7502525" y="5307013"/>
          <p14:tracePt t="42542" x="7502525" y="5326063"/>
          <p14:tracePt t="42549" x="7521575" y="5362575"/>
          <p14:tracePt t="42566" x="7521575" y="5372100"/>
          <p14:tracePt t="42573" x="7539038" y="5399088"/>
          <p14:tracePt t="42585" x="7558088" y="5435600"/>
          <p14:tracePt t="42590" x="7567613" y="5453063"/>
          <p14:tracePt t="42602" x="7575550" y="5472113"/>
          <p14:tracePt t="42606" x="7621588" y="5526088"/>
          <p14:tracePt t="42617" x="7631113" y="5535613"/>
          <p14:tracePt t="42629" x="7648575" y="5572125"/>
          <p14:tracePt t="42636" x="7658100" y="5581650"/>
          <p14:tracePt t="42644" x="7675563" y="5599113"/>
          <p14:tracePt t="42652" x="7704138" y="5626100"/>
          <p14:tracePt t="42660" x="7704138" y="5645150"/>
          <p14:tracePt t="42668" x="7721600" y="5672138"/>
          <p14:tracePt t="42684" x="7740650" y="5699125"/>
          <p14:tracePt t="42692" x="7748588" y="5708650"/>
          <p14:tracePt t="42700" x="7748588" y="5718175"/>
          <p14:tracePt t="42741" x="7748588" y="5735638"/>
          <p14:tracePt t="42749" x="7748588" y="5745163"/>
          <p14:tracePt t="42757" x="7748588" y="5754688"/>
          <p14:tracePt t="42784" x="7748588" y="5781675"/>
          <p14:tracePt t="42790" x="7748588" y="5791200"/>
          <p14:tracePt t="42804" x="7748588" y="5800725"/>
          <p14:tracePt t="42821" x="7748588" y="5818188"/>
          <p14:tracePt t="42828" x="7748588" y="5827713"/>
          <p14:tracePt t="42836" x="7748588" y="5837238"/>
          <p14:tracePt t="42852" x="7748588" y="5845175"/>
          <p14:tracePt t="42861" x="7748588" y="5854700"/>
          <p14:tracePt t="42877" x="7748588" y="5864225"/>
          <p14:tracePt t="42902" x="7740650" y="5900738"/>
          <p14:tracePt t="42909" x="7731125" y="5910263"/>
          <p14:tracePt t="42918" x="7704138" y="5937250"/>
          <p14:tracePt t="42926" x="7675563" y="5964238"/>
          <p14:tracePt t="42934" x="7658100" y="5983288"/>
          <p14:tracePt t="42941" x="7631113" y="6027738"/>
          <p14:tracePt t="42951" x="7602538" y="6046788"/>
          <p14:tracePt t="42957" x="7594600" y="6083300"/>
          <p14:tracePt t="42967" x="7575550" y="6110288"/>
          <p14:tracePt t="42973" x="7548563" y="6137275"/>
          <p14:tracePt t="42983" x="7539038" y="6164263"/>
          <p14:tracePt t="42989" x="7531100" y="6164263"/>
          <p14:tracePt t="43000" x="7512050" y="6183313"/>
          <p14:tracePt t="43005" x="7494588" y="6200775"/>
          <p14:tracePt t="43016" x="7485063" y="6210300"/>
          <p14:tracePt t="43021" x="7458075" y="6229350"/>
          <p14:tracePt t="43029" x="7439025" y="6237288"/>
          <p14:tracePt t="43038" x="7412038" y="6265863"/>
          <p14:tracePt t="43045" x="7402513" y="6265863"/>
          <p14:tracePt t="43054" x="7375525" y="6273800"/>
          <p14:tracePt t="43061" x="7356475" y="6283325"/>
          <p14:tracePt t="43069" x="7319963" y="6310313"/>
          <p14:tracePt t="43077" x="7312025" y="6310313"/>
          <p14:tracePt t="43084" x="7292975" y="6319838"/>
          <p14:tracePt t="43093" x="7265988" y="6329363"/>
          <p14:tracePt t="43102" x="7248525" y="6338888"/>
          <p14:tracePt t="43117" x="7229475" y="6346825"/>
          <p14:tracePt t="43132" x="7192963" y="6375400"/>
          <p14:tracePt t="43149" x="7183438" y="6375400"/>
          <p14:tracePt t="43157" x="7175500" y="6383338"/>
          <p14:tracePt t="43205" x="7165975" y="6383338"/>
          <p14:tracePt t="43230" x="7156450" y="6383338"/>
          <p14:tracePt t="43238" x="7146925" y="6383338"/>
          <p14:tracePt t="43254" x="7138988" y="6383338"/>
          <p14:tracePt t="43262" x="7129463" y="6383338"/>
          <p14:tracePt t="43278" x="7119938" y="6383338"/>
          <p14:tracePt t="43294" x="7092950" y="6383338"/>
          <p14:tracePt t="43310" x="7083425" y="6356350"/>
          <p14:tracePt t="43318" x="7083425" y="6346825"/>
          <p14:tracePt t="43325" x="7065963" y="6319838"/>
          <p14:tracePt t="43335" x="7056438" y="6302375"/>
          <p14:tracePt t="43342" x="7056438" y="6292850"/>
          <p14:tracePt t="43352" x="7056438" y="6265863"/>
          <p14:tracePt t="43357" x="7046913" y="6237288"/>
          <p14:tracePt t="43366" x="7046913" y="6219825"/>
          <p14:tracePt t="43373" x="7046913" y="6210300"/>
          <p14:tracePt t="43383" x="7046913" y="6173788"/>
          <p14:tracePt t="43389" x="7046913" y="6156325"/>
          <p14:tracePt t="43399" x="7029450" y="6127750"/>
          <p14:tracePt t="43405" x="7029450" y="6100763"/>
          <p14:tracePt t="43416" x="7029450" y="6064250"/>
          <p14:tracePt t="43421" x="7029450" y="6010275"/>
          <p14:tracePt t="43429" x="7029450" y="5983288"/>
          <p14:tracePt t="43437" x="7029450" y="5954713"/>
          <p14:tracePt t="43445" x="7029450" y="5927725"/>
          <p14:tracePt t="43453" x="7029450" y="5910263"/>
          <p14:tracePt t="43461" x="7029450" y="5891213"/>
          <p14:tracePt t="43469" x="7029450" y="5881688"/>
          <p14:tracePt t="43477" x="7029450" y="5873750"/>
          <p14:tracePt t="43485" x="7019925" y="5864225"/>
          <p14:tracePt t="43501" x="7019925" y="5854700"/>
          <p14:tracePt t="43509" x="7019925" y="5845175"/>
          <p14:tracePt t="43525" x="7019925" y="5837238"/>
          <p14:tracePt t="43533" x="7019925" y="5827713"/>
          <p14:tracePt t="43541" x="7010400" y="5791200"/>
          <p14:tracePt t="43549" x="7010400" y="5781675"/>
          <p14:tracePt t="43557" x="7010400" y="5754688"/>
          <p14:tracePt t="43566" x="7010400" y="5735638"/>
          <p14:tracePt t="43573" x="7010400" y="5718175"/>
          <p14:tracePt t="43583" x="7010400" y="5708650"/>
          <p14:tracePt t="43589" x="7010400" y="5699125"/>
          <p14:tracePt t="43600" x="7010400" y="5681663"/>
          <p14:tracePt t="43605" x="7010400" y="5672138"/>
          <p14:tracePt t="43621" x="7010400" y="5654675"/>
          <p14:tracePt t="43637" x="7010400" y="5635625"/>
          <p14:tracePt t="43653" x="7010400" y="5626100"/>
          <p14:tracePt t="43661" x="7010400" y="5618163"/>
          <p14:tracePt t="43669" x="7010400" y="5608638"/>
          <p14:tracePt t="43677" x="7010400" y="5599113"/>
          <p14:tracePt t="43685" x="7010400" y="5581650"/>
          <p14:tracePt t="43693" x="7010400" y="5572125"/>
          <p14:tracePt t="43700" x="7019925" y="5535613"/>
          <p14:tracePt t="43709" x="7019925" y="5526088"/>
          <p14:tracePt t="43717" x="7029450" y="5508625"/>
          <p14:tracePt t="43733" x="7037388" y="5489575"/>
          <p14:tracePt t="43741" x="7046913" y="5472113"/>
          <p14:tracePt t="43749" x="7056438" y="5462588"/>
          <p14:tracePt t="43757" x="7056438" y="5453063"/>
          <p14:tracePt t="43766" x="7065963" y="5435600"/>
          <p14:tracePt t="43773" x="7065963" y="5426075"/>
          <p14:tracePt t="43783" x="7073900" y="5416550"/>
          <p14:tracePt t="43853" x="7073900" y="5408613"/>
          <p14:tracePt t="43870" x="7092950" y="5389563"/>
          <p14:tracePt t="43878" x="7092950" y="5380038"/>
          <p14:tracePt t="43886" x="7102475" y="5372100"/>
          <p14:tracePt t="43893" x="7110413" y="5353050"/>
          <p14:tracePt t="43902" x="7110413" y="5343525"/>
          <p14:tracePt t="43917" x="7119938" y="5335588"/>
          <p14:tracePt t="43924" x="7119938" y="5326063"/>
          <p14:tracePt t="43935" x="7119938" y="5316538"/>
          <p14:tracePt t="43941" x="7129463" y="5307013"/>
          <p14:tracePt t="43952" x="7129463" y="5299075"/>
          <p14:tracePt t="43957" x="7138988" y="5289550"/>
          <p14:tracePt t="43974" x="7146925" y="5289550"/>
          <p14:tracePt t="43990" x="7156450" y="5280025"/>
          <p14:tracePt t="44001" x="7165975" y="5262563"/>
          <p14:tracePt t="44006" x="7175500" y="5253038"/>
          <p14:tracePt t="44017" x="7175500" y="5243513"/>
          <p14:tracePt t="44023" x="7183438" y="5233988"/>
          <p14:tracePt t="44030" x="7202488" y="5216525"/>
          <p14:tracePt t="44037" x="7219950" y="5207000"/>
          <p14:tracePt t="44046" x="7256463" y="5197475"/>
          <p14:tracePt t="44054" x="7275513" y="5189538"/>
          <p14:tracePt t="44061" x="7292975" y="5170488"/>
          <p14:tracePt t="44069" x="7312025" y="5153025"/>
          <p14:tracePt t="44077" x="7329488" y="5143500"/>
          <p14:tracePt t="44086" x="7348538" y="5126038"/>
          <p14:tracePt t="44093" x="7356475" y="5116513"/>
          <p14:tracePt t="44100" x="7385050" y="5106988"/>
          <p14:tracePt t="44109" x="7402513" y="5106988"/>
          <p14:tracePt t="44116" x="7421563" y="5097463"/>
          <p14:tracePt t="44125" x="7448550" y="5097463"/>
          <p14:tracePt t="44132" x="7494588" y="5097463"/>
          <p14:tracePt t="44141" x="7502525" y="5097463"/>
          <p14:tracePt t="44149" x="7539038" y="5097463"/>
          <p14:tracePt t="44157" x="7567613" y="5097463"/>
          <p14:tracePt t="44167" x="7594600" y="5097463"/>
          <p14:tracePt t="44173" x="7612063" y="5097463"/>
          <p14:tracePt t="44183" x="7639050" y="5097463"/>
          <p14:tracePt t="44189" x="7685088" y="5097463"/>
          <p14:tracePt t="44199" x="7704138" y="5116513"/>
          <p14:tracePt t="44205" x="7731125" y="5126038"/>
          <p14:tracePt t="44216" x="7748588" y="5143500"/>
          <p14:tracePt t="44221" x="7777163" y="5170488"/>
          <p14:tracePt t="44229" x="7794625" y="5189538"/>
          <p14:tracePt t="44237" x="7821613" y="5207000"/>
          <p14:tracePt t="44245" x="7840663" y="5233988"/>
          <p14:tracePt t="44253" x="7858125" y="5253038"/>
          <p14:tracePt t="44261" x="7867650" y="5289550"/>
          <p14:tracePt t="44269" x="7904163" y="5335588"/>
          <p14:tracePt t="44277" x="7913688" y="5343525"/>
          <p14:tracePt t="44286" x="7931150" y="5380038"/>
          <p14:tracePt t="44293" x="7940675" y="5399088"/>
          <p14:tracePt t="44301" x="7958138" y="5426075"/>
          <p14:tracePt t="44309" x="7958138" y="5435600"/>
          <p14:tracePt t="44318" x="7967663" y="5472113"/>
          <p14:tracePt t="44325" x="7994650" y="5489575"/>
          <p14:tracePt t="44333" x="8004175" y="5508625"/>
          <p14:tracePt t="44341" x="8004175" y="5518150"/>
          <p14:tracePt t="44349" x="8004175" y="5545138"/>
          <p14:tracePt t="44357" x="8004175" y="5554663"/>
          <p14:tracePt t="44366" x="8013700" y="5572125"/>
          <p14:tracePt t="44398" x="8013700" y="5589588"/>
          <p14:tracePt t="44430" x="8004175" y="5608638"/>
          <p14:tracePt t="44454" x="7977188" y="5654675"/>
          <p14:tracePt t="44463" x="7967663" y="5672138"/>
          <p14:tracePt t="44470" x="7950200" y="5708650"/>
          <p14:tracePt t="44477" x="7940675" y="5708650"/>
          <p14:tracePt t="44484" x="7931150" y="5727700"/>
          <p14:tracePt t="44492" x="7931150" y="5735638"/>
          <p14:tracePt t="44500" x="7921625" y="5754688"/>
          <p14:tracePt t="44508" x="7894638" y="5772150"/>
          <p14:tracePt t="44517" x="7894638" y="5781675"/>
          <p14:tracePt t="44524" x="7894638" y="5791200"/>
          <p14:tracePt t="44533" x="7885113" y="5800725"/>
          <p14:tracePt t="44540" x="7885113" y="5818188"/>
          <p14:tracePt t="44556" x="7885113" y="5827713"/>
          <p14:tracePt t="44565" x="7877175" y="5854700"/>
          <p14:tracePt t="44573" x="7858125" y="5873750"/>
          <p14:tracePt t="44582" x="7850188" y="5881688"/>
          <p14:tracePt t="44589" x="7840663" y="5900738"/>
          <p14:tracePt t="44599" x="7821613" y="5927725"/>
          <p14:tracePt t="44605" x="7813675" y="5937250"/>
          <p14:tracePt t="44615" x="7794625" y="5954713"/>
          <p14:tracePt t="44621" x="7767638" y="5991225"/>
          <p14:tracePt t="44629" x="7758113" y="6018213"/>
          <p14:tracePt t="44637" x="7748588" y="6027738"/>
          <p14:tracePt t="44645" x="7740650" y="6037263"/>
          <p14:tracePt t="44653" x="7731125" y="6054725"/>
          <p14:tracePt t="44661" x="7721600" y="6054725"/>
          <p14:tracePt t="44669" x="7712075" y="6064250"/>
          <p14:tracePt t="44677" x="7694613" y="6083300"/>
          <p14:tracePt t="44684" x="7675563" y="6100763"/>
          <p14:tracePt t="44693" x="7667625" y="6110288"/>
          <p14:tracePt t="44709" x="7658100" y="6119813"/>
          <p14:tracePt t="44716" x="7639050" y="6137275"/>
          <p14:tracePt t="44732" x="7639050" y="6146800"/>
          <p14:tracePt t="44741" x="7621588" y="6156325"/>
          <p14:tracePt t="44757" x="7602538" y="6164263"/>
          <p14:tracePt t="44766" x="7594600" y="6173788"/>
          <p14:tracePt t="44773" x="7585075" y="6173788"/>
          <p14:tracePt t="44783" x="7575550" y="6183313"/>
          <p14:tracePt t="44789" x="7567613" y="6192838"/>
          <p14:tracePt t="44799" x="7558088" y="6200775"/>
          <p14:tracePt t="44805" x="7548563" y="6210300"/>
          <p14:tracePt t="44816" x="7539038" y="6219825"/>
          <p14:tracePt t="44821" x="7531100" y="6229350"/>
          <p14:tracePt t="44829" x="7521575" y="6237288"/>
          <p14:tracePt t="44837" x="7512050" y="6237288"/>
          <p14:tracePt t="44869" x="7502525" y="6237288"/>
          <p14:tracePt t="44893" x="7494588" y="6237288"/>
          <p14:tracePt t="44901" x="7475538" y="6237288"/>
          <p14:tracePt t="44917" x="7466013" y="6237288"/>
          <p14:tracePt t="44925" x="7458075" y="6237288"/>
          <p14:tracePt t="44934" x="7439025" y="6237288"/>
          <p14:tracePt t="44950" x="7429500" y="6237288"/>
          <p14:tracePt t="44967" x="7421563" y="6237288"/>
          <p14:tracePt t="44984" x="7412038" y="6237288"/>
          <p14:tracePt t="44989" x="7402513" y="6229350"/>
          <p14:tracePt t="45001" x="7392988" y="6229350"/>
          <p14:tracePt t="45005" x="7375525" y="6210300"/>
          <p14:tracePt t="45017" x="7339013" y="6200775"/>
          <p14:tracePt t="45021" x="7319963" y="6173788"/>
          <p14:tracePt t="45030" x="7292975" y="6156325"/>
          <p14:tracePt t="45038" x="7275513" y="6137275"/>
          <p14:tracePt t="45045" x="7239000" y="6091238"/>
          <p14:tracePt t="45055" x="7229475" y="6083300"/>
          <p14:tracePt t="45061" x="7219950" y="6064250"/>
          <p14:tracePt t="45070" x="7212013" y="6046788"/>
          <p14:tracePt t="45430" x="7212013" y="6054725"/>
          <p14:tracePt t="45436" x="7212013" y="6064250"/>
          <p14:tracePt t="45444" x="7219950" y="6083300"/>
          <p14:tracePt t="45452" x="7229475" y="6091238"/>
          <p14:tracePt t="46014" x="7229475" y="6083300"/>
          <p14:tracePt t="46028" x="7229475" y="6073775"/>
          <p14:tracePt t="46036" x="7229475" y="6054725"/>
          <p14:tracePt t="46052" x="7219950" y="6037263"/>
          <p14:tracePt t="46060" x="7212013" y="6010275"/>
          <p14:tracePt t="46077" x="7202488" y="5973763"/>
          <p14:tracePt t="46086" x="7192963" y="5973763"/>
          <p14:tracePt t="46093" x="7192963" y="5964238"/>
          <p14:tracePt t="46101" x="7183438" y="5937250"/>
          <p14:tracePt t="46109" x="7183438" y="5927725"/>
          <p14:tracePt t="46117" x="7183438" y="5918200"/>
          <p14:tracePt t="46125" x="7183438" y="5900738"/>
          <p14:tracePt t="46134" x="7183438" y="5891213"/>
          <p14:tracePt t="46141" x="7183438" y="5881688"/>
          <p14:tracePt t="46151" x="7183438" y="5845175"/>
          <p14:tracePt t="46167" x="7183438" y="5837238"/>
          <p14:tracePt t="46173" x="7183438" y="5808663"/>
          <p14:tracePt t="46184" x="7183438" y="5800725"/>
          <p14:tracePt t="46189" x="7183438" y="5772150"/>
          <p14:tracePt t="46201" x="7183438" y="5754688"/>
          <p14:tracePt t="46205" x="7175500" y="5735638"/>
          <p14:tracePt t="46216" x="7175500" y="5708650"/>
          <p14:tracePt t="46221" x="7175500" y="5681663"/>
          <p14:tracePt t="46229" x="7175500" y="5662613"/>
          <p14:tracePt t="46237" x="7175500" y="5645150"/>
          <p14:tracePt t="46245" x="7175500" y="5618163"/>
          <p14:tracePt t="46253" x="7175500" y="5589588"/>
          <p14:tracePt t="46261" x="7175500" y="5581650"/>
          <p14:tracePt t="46269" x="7183438" y="5535613"/>
          <p14:tracePt t="46276" x="7212013" y="5499100"/>
          <p14:tracePt t="46284" x="7219950" y="5462588"/>
          <p14:tracePt t="46292" x="7248525" y="5408613"/>
          <p14:tracePt t="46300" x="7248525" y="5362575"/>
          <p14:tracePt t="46308" x="7275513" y="5343525"/>
          <p14:tracePt t="46316" x="7292975" y="5299075"/>
          <p14:tracePt t="46332" x="7302500" y="5270500"/>
          <p14:tracePt t="46340" x="7312025" y="5262563"/>
          <p14:tracePt t="46365" x="7312025" y="5253038"/>
          <p14:tracePt t="46589" x="7329488" y="5243513"/>
          <p14:tracePt t="46597" x="7356475" y="5226050"/>
          <p14:tracePt t="46606" x="7375525" y="5207000"/>
          <p14:tracePt t="46618" x="7392988" y="5197475"/>
          <p14:tracePt t="46622" x="7439025" y="5160963"/>
          <p14:tracePt t="46634" x="7448550" y="5153025"/>
          <p14:tracePt t="46638" x="7475538" y="5143500"/>
          <p14:tracePt t="46644" x="7521575" y="5106988"/>
          <p14:tracePt t="46652" x="7531100" y="5106988"/>
          <p14:tracePt t="46660" x="7539038" y="5097463"/>
          <p14:tracePt t="46750" x="7539038" y="5089525"/>
          <p14:tracePt t="46756" x="7539038" y="5080000"/>
          <p14:tracePt t="46934" x="7548563" y="5060950"/>
          <p14:tracePt t="46942" x="7558088" y="5053013"/>
          <p14:tracePt t="46948" x="7567613" y="5053013"/>
          <p14:tracePt t="46956" x="7575550" y="5043488"/>
          <p14:tracePt t="46980" x="7585075" y="5024438"/>
          <p14:tracePt t="46997" x="7585075" y="5016500"/>
          <p14:tracePt t="47004" x="7585075" y="5006975"/>
          <p14:tracePt t="47016" x="7585075" y="4997450"/>
          <p14:tracePt t="47021" x="7585075" y="4987925"/>
          <p14:tracePt t="47029" x="7585075" y="4979988"/>
          <p14:tracePt t="47037" x="7585075" y="4960938"/>
          <p14:tracePt t="47045" x="7585075" y="4951413"/>
          <p14:tracePt t="47061" x="7585075" y="4943475"/>
          <p14:tracePt t="47077" x="7585075" y="4924425"/>
          <p14:tracePt t="47101" x="7585075" y="4914900"/>
          <p14:tracePt t="47237" x="7575550" y="4914900"/>
          <p14:tracePt t="47270" x="7575550" y="4924425"/>
          <p14:tracePt t="47636" x="7575550" y="4914900"/>
          <p14:tracePt t="47644" x="7575550" y="4906963"/>
          <p14:tracePt t="47652" x="7575550" y="4897438"/>
          <p14:tracePt t="47668" x="7575550" y="4887913"/>
          <p14:tracePt t="48030" x="7575550" y="4897438"/>
          <p14:tracePt t="48038" x="7575550" y="4906963"/>
          <p14:tracePt t="48134" x="7585075" y="4914900"/>
          <p14:tracePt t="48164" x="7594600" y="4924425"/>
          <p14:tracePt t="48629" x="7594600" y="4951413"/>
          <p14:tracePt t="48644" x="7594600" y="4960938"/>
          <p14:tracePt t="48652" x="7594600" y="4979988"/>
          <p14:tracePt t="48660" x="7594600" y="4987925"/>
          <p14:tracePt t="48668" x="7585075" y="4997450"/>
          <p14:tracePt t="48684" x="7585075" y="5006975"/>
          <p14:tracePt t="48692" x="7585075" y="5024438"/>
          <p14:tracePt t="48709" x="7585075" y="5033963"/>
          <p14:tracePt t="48717" x="7585075" y="5043488"/>
          <p14:tracePt t="48733" x="7585075" y="5060950"/>
          <p14:tracePt t="48740" x="7585075" y="5070475"/>
          <p14:tracePt t="48748" x="7575550" y="5089525"/>
          <p14:tracePt t="48756" x="7575550" y="5106988"/>
          <p14:tracePt t="48764" x="7567613" y="5133975"/>
          <p14:tracePt t="48772" x="7567613" y="5153025"/>
          <p14:tracePt t="48780" x="7558088" y="5160963"/>
          <p14:tracePt t="48788" x="7539038" y="5197475"/>
          <p14:tracePt t="48797" x="7531100" y="5216525"/>
          <p14:tracePt t="48804" x="7521575" y="5226050"/>
          <p14:tracePt t="48813" x="7512050" y="5243513"/>
          <p14:tracePt t="48820" x="7494588" y="5262563"/>
          <p14:tracePt t="48829" x="7485063" y="5270500"/>
          <p14:tracePt t="48845" x="7475538" y="5270500"/>
          <p14:tracePt t="48966" x="7458075" y="5270500"/>
          <p14:tracePt t="48974" x="7448550" y="5270500"/>
          <p14:tracePt t="48981" x="7421563" y="5270500"/>
          <p14:tracePt t="48989" x="7412038" y="5270500"/>
          <p14:tracePt t="49001" x="7392988" y="5270500"/>
          <p14:tracePt t="49005" x="7375525" y="5270500"/>
          <p14:tracePt t="49017" x="7356475" y="5270500"/>
          <p14:tracePt t="49034" x="7348538" y="5270500"/>
          <p14:tracePt t="49037" x="7339013" y="5270500"/>
          <p14:tracePt t="49045" x="7329488" y="5270500"/>
          <p14:tracePt t="49060" x="7319963" y="5270500"/>
          <p14:tracePt t="49076" x="7302500" y="5262563"/>
          <p14:tracePt t="49093" x="7292975" y="5243513"/>
          <p14:tracePt t="49101" x="7283450" y="5233988"/>
          <p14:tracePt t="49109" x="7265988" y="5216525"/>
          <p14:tracePt t="49117" x="7256463" y="5207000"/>
          <p14:tracePt t="49125" x="7239000" y="5197475"/>
          <p14:tracePt t="49132" x="7239000" y="5189538"/>
          <p14:tracePt t="49149" x="7229475" y="5189538"/>
          <p14:tracePt t="49157" x="7212013" y="5189538"/>
          <p14:tracePt t="49340" x="7202488" y="5189538"/>
          <p14:tracePt t="49348" x="7183438" y="5189538"/>
          <p14:tracePt t="49356" x="7156450" y="5189538"/>
          <p14:tracePt t="49364" x="7138988" y="5189538"/>
          <p14:tracePt t="49372" x="7110413" y="5189538"/>
          <p14:tracePt t="49381" x="7092950" y="5189538"/>
          <p14:tracePt t="49389" x="7046913" y="5216525"/>
          <p14:tracePt t="49401" x="7019925" y="5233988"/>
          <p14:tracePt t="49406" x="7000875" y="5243513"/>
          <p14:tracePt t="49417" x="6956425" y="5280025"/>
          <p14:tracePt t="49421" x="6919913" y="5299075"/>
          <p14:tracePt t="49435" x="6892925" y="5316538"/>
          <p14:tracePt t="49436" x="6864350" y="5353050"/>
          <p14:tracePt t="49446" x="6837363" y="5372100"/>
          <p14:tracePt t="49453" x="6837363" y="5380038"/>
          <p14:tracePt t="49462" x="6827838" y="5416550"/>
          <p14:tracePt t="49469" x="6791325" y="5435600"/>
          <p14:tracePt t="49476" x="6783388" y="5481638"/>
          <p14:tracePt t="49484" x="6754813" y="5508625"/>
          <p14:tracePt t="49492" x="6754813" y="5526088"/>
          <p14:tracePt t="49500" x="6746875" y="5554663"/>
          <p14:tracePt t="49508" x="6727825" y="5589588"/>
          <p14:tracePt t="49516" x="6718300" y="5608638"/>
          <p14:tracePt t="49524" x="6700838" y="5635625"/>
          <p14:tracePt t="49532" x="6691313" y="5662613"/>
          <p14:tracePt t="49540" x="6691313" y="5681663"/>
          <p14:tracePt t="49549" x="6681788" y="5699125"/>
          <p14:tracePt t="49556" x="6681788" y="5708650"/>
          <p14:tracePt t="49564" x="6681788" y="5718175"/>
          <p14:tracePt t="49572" x="6681788" y="5745163"/>
          <p14:tracePt t="49581" x="6681788" y="5754688"/>
          <p14:tracePt t="49588" x="6681788" y="5764213"/>
          <p14:tracePt t="49597" x="6673850" y="5764213"/>
          <p14:tracePt t="49604" x="6673850" y="5791200"/>
          <p14:tracePt t="49613" x="6654800" y="5827713"/>
          <p14:tracePt t="49620" x="6645275" y="5845175"/>
          <p14:tracePt t="49630" x="6637338" y="5864225"/>
          <p14:tracePt t="49636" x="6627813" y="5891213"/>
          <p14:tracePt t="49644" x="6618288" y="5918200"/>
          <p14:tracePt t="49652" x="6610350" y="5927725"/>
          <p14:tracePt t="49660" x="6600825" y="5946775"/>
          <p14:tracePt t="49668" x="6600825" y="5954713"/>
          <p14:tracePt t="49684" x="6600825" y="5973763"/>
          <p14:tracePt t="49820" x="6600825" y="5983288"/>
          <p14:tracePt t="49828" x="6610350" y="5983288"/>
          <p14:tracePt t="49845" x="6627813" y="5983288"/>
          <p14:tracePt t="49853" x="6637338" y="5983288"/>
          <p14:tracePt t="49861" x="6654800" y="5983288"/>
          <p14:tracePt t="49869" x="6681788" y="5991225"/>
          <p14:tracePt t="49878" x="6727825" y="6000750"/>
          <p14:tracePt t="49887" x="6754813" y="6010275"/>
          <p14:tracePt t="49893" x="6827838" y="6046788"/>
          <p14:tracePt t="49900" x="6856413" y="6054725"/>
          <p14:tracePt t="49908" x="6892925" y="6064250"/>
          <p14:tracePt t="49917" x="6919913" y="6100763"/>
          <p14:tracePt t="49924" x="6964363" y="6110288"/>
          <p14:tracePt t="49933" x="7000875" y="6119813"/>
          <p14:tracePt t="49940" x="7037388" y="6137275"/>
          <p14:tracePt t="49948" x="7065963" y="6146800"/>
          <p14:tracePt t="50038" x="7092950" y="6146800"/>
          <p14:tracePt t="50045" x="7110413" y="6146800"/>
          <p14:tracePt t="50053" x="7156450" y="6146800"/>
          <p14:tracePt t="50062" x="7192963" y="6146800"/>
          <p14:tracePt t="50069" x="7212013" y="6146800"/>
          <p14:tracePt t="50077" x="7239000" y="6146800"/>
          <p14:tracePt t="50085" x="7256463" y="6146800"/>
          <p14:tracePt t="50093" x="7283450" y="6146800"/>
          <p14:tracePt t="50102" x="7302500" y="6146800"/>
          <p14:tracePt t="50109" x="7348538" y="6146800"/>
          <p14:tracePt t="50125" x="7356475" y="6146800"/>
          <p14:tracePt t="50709" x="7348538" y="6146800"/>
          <p14:tracePt t="50740" x="7339013" y="6146800"/>
          <p14:tracePt t="50772" x="7319963" y="6146800"/>
          <p14:tracePt t="51334" x="7312025" y="6146800"/>
          <p14:tracePt t="51348" x="7302500" y="6146800"/>
          <p14:tracePt t="51364" x="7292975" y="6156325"/>
          <p14:tracePt t="51372" x="7283450" y="6156325"/>
          <p14:tracePt t="51380" x="7275513" y="6164263"/>
          <p14:tracePt t="52038" x="7265988" y="6164263"/>
          <p14:tracePt t="52421" x="7248525" y="6164263"/>
          <p14:tracePt t="52428" x="7248525" y="6156325"/>
          <p14:tracePt t="52436" x="7248525" y="6146800"/>
          <p14:tracePt t="52452" x="7239000" y="6127750"/>
          <p14:tracePt t="52460" x="7239000" y="6110288"/>
          <p14:tracePt t="52468" x="7229475" y="6091238"/>
          <p14:tracePt t="52477" x="7229475" y="6073775"/>
          <p14:tracePt t="52484" x="7229475" y="6064250"/>
          <p14:tracePt t="52493" x="7229475" y="6046788"/>
          <p14:tracePt t="52502" x="7229475" y="6027738"/>
          <p14:tracePt t="52509" x="7229475" y="6018213"/>
          <p14:tracePt t="52614" x="7229475" y="6027738"/>
          <p14:tracePt t="52621" x="7229475" y="6046788"/>
          <p14:tracePt t="52637" x="7229475" y="6054725"/>
          <p14:tracePt t="52948" x="7229475" y="6064250"/>
          <p14:tracePt t="53022" x="7239000" y="6073775"/>
          <p14:tracePt t="53036" x="7248525" y="6083300"/>
          <p14:tracePt t="53044" x="7256463" y="6091238"/>
          <p14:tracePt t="53060" x="7275513" y="6100763"/>
          <p14:tracePt t="53077" x="7283450" y="6100763"/>
          <p14:tracePt t="53084" x="7302500" y="6110288"/>
          <p14:tracePt t="53100" x="7302500" y="6119813"/>
          <p14:tracePt t="53116" x="7312025" y="6127750"/>
          <p14:tracePt t="53124" x="7319963" y="6127750"/>
          <p14:tracePt t="53141" x="7329488" y="6137275"/>
          <p14:tracePt t="53278" x="7329488" y="6146800"/>
          <p14:tracePt t="53284" x="7329488" y="6173788"/>
          <p14:tracePt t="53292" x="7319963" y="6183313"/>
          <p14:tracePt t="53300" x="7302500" y="6192838"/>
          <p14:tracePt t="53308" x="7292975" y="6200775"/>
          <p14:tracePt t="53316" x="7292975" y="6210300"/>
          <p14:tracePt t="53324" x="7275513" y="6210300"/>
          <p14:tracePt t="53333" x="7265988" y="6219825"/>
          <p14:tracePt t="53348" x="7256463" y="6219825"/>
          <p14:tracePt t="53356" x="7248525" y="6229350"/>
          <p14:tracePt t="53414" x="7248525" y="6237288"/>
          <p14:tracePt t="53423" x="7239000" y="6256338"/>
          <p14:tracePt t="53429" x="7229475" y="6265863"/>
          <p14:tracePt t="53444" x="7219950" y="6273800"/>
          <p14:tracePt t="53460" x="7212013" y="6292850"/>
          <p14:tracePt t="53468" x="7192963" y="6319838"/>
          <p14:tracePt t="53477" x="7183438" y="6319838"/>
          <p14:tracePt t="53484" x="7175500" y="6319838"/>
          <p14:tracePt t="53493" x="7156450" y="6338888"/>
          <p14:tracePt t="53502" x="7146925" y="6338888"/>
          <p14:tracePt t="53509" x="7138988" y="6346825"/>
          <p14:tracePt t="53525" x="7129463" y="6346825"/>
          <p14:tracePt t="53549" x="7119938" y="6346825"/>
          <p14:tracePt t="53565" x="7110413" y="6346825"/>
          <p14:tracePt t="53589" x="7102475" y="6346825"/>
          <p14:tracePt t="53597" x="7092950" y="6338888"/>
          <p14:tracePt t="53605" x="7083425" y="6338888"/>
          <p14:tracePt t="53616" x="7083425" y="6319838"/>
          <p14:tracePt t="53621" x="7083425" y="6302375"/>
          <p14:tracePt t="53632" x="7083425" y="6273800"/>
          <p14:tracePt t="53637" x="7083425" y="6256338"/>
          <p14:tracePt t="53645" x="7065963" y="6219825"/>
          <p14:tracePt t="53653" x="7065963" y="6200775"/>
          <p14:tracePt t="53669" x="7065963" y="6183313"/>
          <p14:tracePt t="53677" x="7065963" y="6173788"/>
          <p14:tracePt t="53693" x="7065963" y="6164263"/>
          <p14:tracePt t="53709" x="7065963" y="6146800"/>
          <p14:tracePt t="53725" x="7073900" y="6127750"/>
          <p14:tracePt t="53733" x="7083425" y="6119813"/>
          <p14:tracePt t="53741" x="7092950" y="6110288"/>
          <p14:tracePt t="53750" x="7102475" y="6100763"/>
          <p14:tracePt t="53757" x="7129463" y="6083300"/>
          <p14:tracePt t="53765" x="7156450" y="6064250"/>
          <p14:tracePt t="53773" x="7165975" y="6054725"/>
          <p14:tracePt t="53784" x="7175500" y="6046788"/>
          <p14:tracePt t="53788" x="7192963" y="6027738"/>
          <p14:tracePt t="53813" x="7202488" y="6018213"/>
          <p14:tracePt t="53820" x="7202488" y="6010275"/>
          <p14:tracePt t="53862" x="7212013" y="6000750"/>
          <p14:tracePt t="53870" x="7219950" y="6000750"/>
          <p14:tracePt t="53879" x="7239000" y="6000750"/>
          <p14:tracePt t="53889" x="7248525" y="6000750"/>
          <p14:tracePt t="53893" x="7256463" y="6000750"/>
          <p14:tracePt t="53900" x="7265988" y="6000750"/>
          <p14:tracePt t="53908" x="7283450" y="6000750"/>
          <p14:tracePt t="53924" x="7302500" y="6010275"/>
          <p14:tracePt t="53940" x="7312025" y="6010275"/>
          <p14:tracePt t="53948" x="7329488" y="6018213"/>
          <p14:tracePt t="53956" x="7339013" y="6037263"/>
          <p14:tracePt t="53964" x="7356475" y="6046788"/>
          <p14:tracePt t="53972" x="7366000" y="6054725"/>
          <p14:tracePt t="53981" x="7375525" y="6073775"/>
          <p14:tracePt t="53988" x="7375525" y="6083300"/>
          <p14:tracePt t="53997" x="7385050" y="6100763"/>
          <p14:tracePt t="54004" x="7385050" y="6110288"/>
          <p14:tracePt t="54013" x="7385050" y="6119813"/>
          <p14:tracePt t="54020" x="7385050" y="6127750"/>
          <p14:tracePt t="54030" x="7385050" y="6137275"/>
          <p14:tracePt t="54036" x="7385050" y="6156325"/>
          <p14:tracePt t="54044" x="7385050" y="6164263"/>
          <p14:tracePt t="54053" x="7385050" y="6173788"/>
          <p14:tracePt t="54069" x="7385050" y="6200775"/>
          <p14:tracePt t="54077" x="7375525" y="6210300"/>
          <p14:tracePt t="54085" x="7366000" y="6219825"/>
          <p14:tracePt t="54093" x="7356475" y="6229350"/>
          <p14:tracePt t="54117" x="7339013" y="6246813"/>
          <p14:tracePt t="54125" x="7329488" y="6246813"/>
          <p14:tracePt t="54133" x="7329488" y="6256338"/>
          <p14:tracePt t="54150" x="7312025" y="6265863"/>
          <p14:tracePt t="54167" x="7292975" y="6265863"/>
          <p14:tracePt t="54173" x="7283450" y="6265863"/>
          <p14:tracePt t="54183" x="7275513" y="6265863"/>
          <p14:tracePt t="54189" x="7256463" y="6283325"/>
          <p14:tracePt t="54199" x="7248525" y="6283325"/>
          <p14:tracePt t="54205" x="7239000" y="6292850"/>
          <p14:tracePt t="54237" x="7229475" y="6292850"/>
          <p14:tracePt t="54253" x="7212013" y="6292850"/>
          <p14:tracePt t="54269" x="7192963" y="6283325"/>
          <p14:tracePt t="54278" x="7183438" y="6273800"/>
          <p14:tracePt t="54285" x="7175500" y="6256338"/>
          <p14:tracePt t="54293" x="7156450" y="6237288"/>
          <p14:tracePt t="54301" x="7146925" y="6210300"/>
          <p14:tracePt t="54309" x="7138988" y="6183313"/>
          <p14:tracePt t="54316" x="7138988" y="6164263"/>
          <p14:tracePt t="54325" x="7138988" y="6146800"/>
          <p14:tracePt t="54333" x="7138988" y="6137275"/>
          <p14:tracePt t="54349" x="7138988" y="6119813"/>
          <p14:tracePt t="54462" x="7138988" y="6100763"/>
          <p14:tracePt t="54469" x="7138988" y="6091238"/>
          <p14:tracePt t="54478" x="7146925" y="6054725"/>
          <p14:tracePt t="54487" x="7165975" y="6046788"/>
          <p14:tracePt t="54494" x="7239000" y="6010275"/>
          <p14:tracePt t="54503" x="7256463" y="6000750"/>
          <p14:tracePt t="54508" x="7302500" y="5983288"/>
          <p14:tracePt t="54516" x="7329488" y="5954713"/>
          <p14:tracePt t="54540" x="7348538" y="5954713"/>
          <p14:tracePt t="54565" x="7356475" y="5954713"/>
          <p14:tracePt t="54573" x="7366000" y="5954713"/>
          <p14:tracePt t="54583" x="7375525" y="5954713"/>
          <p14:tracePt t="54600" x="7392988" y="5964238"/>
          <p14:tracePt t="54718" x="7392988" y="5973763"/>
          <p14:tracePt t="54724" x="7392988" y="5983288"/>
          <p14:tracePt t="54918" x="7392988" y="5991225"/>
          <p14:tracePt t="54925" x="7392988" y="6010275"/>
          <p14:tracePt t="54934" x="7385050" y="6037263"/>
          <p14:tracePt t="54941" x="7375525" y="6054725"/>
          <p14:tracePt t="54957" x="7375525" y="6073775"/>
          <p14:tracePt t="54966" x="7375525" y="6083300"/>
          <p14:tracePt t="54973" x="7375525" y="6091238"/>
          <p14:tracePt t="54988" x="7375525" y="6110288"/>
          <p14:tracePt t="55004" x="7375525" y="6119813"/>
          <p14:tracePt t="55020" x="7375525" y="6127750"/>
          <p14:tracePt t="55030" x="7375525" y="6137275"/>
          <p14:tracePt t="55048" x="7375525" y="6156325"/>
          <p14:tracePt t="55053" x="7375525" y="6164263"/>
          <p14:tracePt t="55085" x="7375525" y="6173788"/>
          <p14:tracePt t="55101" x="7375525" y="6192838"/>
          <p14:tracePt t="55110" x="7375525" y="6200775"/>
          <p14:tracePt t="55126" x="7375525" y="6210300"/>
          <p14:tracePt t="55142" x="7375525" y="6219825"/>
          <p14:tracePt t="55149" x="7375525" y="6229350"/>
          <p14:tracePt t="55174" x="7375525" y="6237288"/>
          <p14:tracePt t="55510" x="7392988" y="6246813"/>
          <p14:tracePt t="55516" x="7412038" y="6246813"/>
          <p14:tracePt t="55532" x="7429500" y="6246813"/>
          <p14:tracePt t="55710" x="7385050" y="6246813"/>
          <p14:tracePt t="55716" x="7319963" y="6273800"/>
          <p14:tracePt t="55724" x="7248525" y="6273800"/>
          <p14:tracePt t="55732" x="7129463" y="6319838"/>
          <p14:tracePt t="55740" x="7056438" y="6346825"/>
          <p14:tracePt t="55748" x="6992938" y="6365875"/>
          <p14:tracePt t="55756" x="6919913" y="6365875"/>
          <p14:tracePt t="55764" x="6819900" y="6383338"/>
          <p14:tracePt t="55772" x="6764338" y="6392863"/>
          <p14:tracePt t="55781" x="6700838" y="6402388"/>
          <p14:tracePt t="55788" x="6673850" y="6402388"/>
          <p14:tracePt t="55797" x="6637338" y="6402388"/>
          <p14:tracePt t="55804" x="6600825" y="6402388"/>
          <p14:tracePt t="55829" x="6591300" y="6402388"/>
          <p14:tracePt t="55845" x="6581775" y="6402388"/>
          <p14:tracePt t="55862" x="6564313" y="6402388"/>
          <p14:tracePt t="55869" x="6545263" y="6402388"/>
          <p14:tracePt t="55879" x="6518275" y="6402388"/>
          <p14:tracePt t="55885" x="6500813" y="6402388"/>
          <p14:tracePt t="55904" x="6435725" y="6429375"/>
          <p14:tracePt t="55910" x="6408738" y="6438900"/>
          <p14:tracePt t="55918" x="6399213" y="6438900"/>
          <p14:tracePt t="55926" x="6372225" y="6438900"/>
          <p14:tracePt t="55934" x="6362700" y="6438900"/>
          <p14:tracePt t="55950" x="6354763" y="6438900"/>
          <p14:tracePt t="55966" x="6335713" y="6438900"/>
          <p14:tracePt t="55997" x="6326188" y="6438900"/>
          <p14:tracePt t="56118" x="6318250" y="6438900"/>
          <p14:tracePt t="56141" x="6308725" y="6438900"/>
          <p14:tracePt t="56310" x="6326188" y="6446838"/>
          <p14:tracePt t="56316" x="6391275" y="6456363"/>
          <p14:tracePt t="56324" x="6464300" y="6483350"/>
          <p14:tracePt t="56332" x="6545263" y="6511925"/>
          <p14:tracePt t="56340" x="6581775" y="6556375"/>
          <p14:tracePt t="56348" x="6645275" y="6584950"/>
          <p14:tracePt t="56356" x="6691313" y="6621463"/>
          <p14:tracePt t="56365" x="6710363" y="6629400"/>
          <p14:tracePt t="56372" x="6737350" y="6638925"/>
          <p14:tracePt t="56380" x="6754813" y="6657975"/>
          <p14:tracePt t="56397" x="6773863" y="6665913"/>
          <p14:tracePt t="56404" x="6783388" y="6675438"/>
          <p14:tracePt t="56526" x="6773863" y="6675438"/>
          <p14:tracePt t="56535" x="6764338" y="6675438"/>
          <p14:tracePt t="56540" x="6746875" y="6675438"/>
          <p14:tracePt t="56548" x="6737350" y="6675438"/>
          <p14:tracePt t="56556" x="6718300" y="6675438"/>
          <p14:tracePt t="56564" x="6710363" y="6675438"/>
          <p14:tracePt t="56580" x="6700838" y="6675438"/>
          <p14:tracePt t="56718" x="6710363" y="6675438"/>
          <p14:tracePt t="56726" x="6783388" y="6675438"/>
          <p14:tracePt t="56733" x="6892925" y="6638925"/>
          <p14:tracePt t="56742" x="7029450" y="6611938"/>
          <p14:tracePt t="56749" x="7119938" y="6584950"/>
          <p14:tracePt t="56756" x="7239000" y="6556375"/>
          <p14:tracePt t="56764" x="7329488" y="6529388"/>
          <p14:tracePt t="56772" x="7412038" y="6502400"/>
          <p14:tracePt t="56781" x="7502525" y="6475413"/>
          <p14:tracePt t="56788" x="7585075" y="6446838"/>
          <p14:tracePt t="56796" x="7602538" y="6438900"/>
          <p14:tracePt t="56804" x="7621588" y="6438900"/>
          <p14:tracePt t="56886" x="7631113" y="6438900"/>
          <p14:tracePt t="56896" x="7639050" y="6438900"/>
          <p14:tracePt t="56902" x="7648575" y="6438900"/>
          <p14:tracePt t="56909" x="7658100" y="6438900"/>
          <p14:tracePt t="56917" x="7667625" y="6438900"/>
          <p14:tracePt t="56925" x="7675563" y="6438900"/>
          <p14:tracePt t="56933" x="7704138" y="6438900"/>
          <p14:tracePt t="56941" x="7721600" y="6438900"/>
          <p14:tracePt t="56949" x="7748588" y="6438900"/>
          <p14:tracePt t="56957" x="7777163" y="6438900"/>
          <p14:tracePt t="56965" x="7821613" y="6438900"/>
          <p14:tracePt t="56973" x="7877175" y="6446838"/>
          <p14:tracePt t="56981" x="7904163" y="6446838"/>
          <p14:tracePt t="56989" x="7921625" y="6446838"/>
          <p14:tracePt t="56998" x="7977188" y="6446838"/>
          <p14:tracePt t="57005" x="8004175" y="6446838"/>
          <p14:tracePt t="57015" x="8013700" y="6446838"/>
          <p14:tracePt t="57032" x="8023225" y="6446838"/>
          <p14:tracePt t="57118" x="8031163" y="6446838"/>
          <p14:tracePt t="57158" x="8050213" y="6446838"/>
          <p14:tracePt t="57166" x="8059738" y="6456363"/>
          <p14:tracePt t="57196" x="8059738" y="6475413"/>
          <p14:tracePt t="57204" x="8059738" y="6483350"/>
          <p14:tracePt t="57212" x="8059738" y="6492875"/>
          <p14:tracePt t="57220" x="8059738" y="6502400"/>
          <p14:tracePt t="57231" x="8059738" y="6529388"/>
          <p14:tracePt t="57244" x="8059738" y="6538913"/>
          <p14:tracePt t="57261" x="8059738" y="6565900"/>
          <p14:tracePt t="57366" x="8050213" y="6565900"/>
          <p14:tracePt t="57373" x="8040688" y="6575425"/>
          <p14:tracePt t="57566" x="8031163" y="6575425"/>
          <p14:tracePt t="57637" x="8013700" y="6575425"/>
          <p14:tracePt t="57644" x="8004175" y="6575425"/>
          <p14:tracePt t="57652" x="7977188" y="6575425"/>
          <p14:tracePt t="57668" x="7967663" y="6575425"/>
          <p14:tracePt t="57676" x="7950200" y="6575425"/>
          <p14:tracePt t="57684" x="7931150" y="6575425"/>
          <p14:tracePt t="57693" x="7904163" y="6575425"/>
          <p14:tracePt t="57701" x="7885113" y="6575425"/>
          <p14:tracePt t="57709" x="7858125" y="6575425"/>
          <p14:tracePt t="57717" x="7821613" y="6575425"/>
          <p14:tracePt t="57725" x="7785100" y="6575425"/>
          <p14:tracePt t="57732" x="7740650" y="6575425"/>
          <p14:tracePt t="57741" x="7694613" y="6575425"/>
          <p14:tracePt t="57748" x="7648575" y="6584950"/>
          <p14:tracePt t="57757" x="7594600" y="6584950"/>
          <p14:tracePt t="57765" x="7558088" y="6592888"/>
          <p14:tracePt t="57773" x="7521575" y="6592888"/>
          <p14:tracePt t="57782" x="7466013" y="6621463"/>
          <p14:tracePt t="57789" x="7429500" y="6621463"/>
          <p14:tracePt t="57798" x="7412038" y="6621463"/>
          <p14:tracePt t="57804" x="7385050" y="6621463"/>
          <p14:tracePt t="57814" x="7366000" y="6621463"/>
          <p14:tracePt t="57820" x="7339013" y="6621463"/>
          <p14:tracePt t="57831" x="7329488" y="6621463"/>
          <p14:tracePt t="57836" x="7319963" y="6621463"/>
          <p14:tracePt t="57844" x="7312025" y="6621463"/>
          <p14:tracePt t="57852" x="7265988" y="6629400"/>
          <p14:tracePt t="57860" x="7248525" y="6629400"/>
          <p14:tracePt t="57868" x="7229475" y="6629400"/>
          <p14:tracePt t="57876" x="7219950" y="6629400"/>
          <p14:tracePt t="57884" x="7192963" y="6629400"/>
          <p14:tracePt t="57900" x="7183438" y="6638925"/>
          <p14:tracePt t="57908" x="7165975" y="6638925"/>
          <p14:tracePt t="57916" x="7156450" y="6638925"/>
          <p14:tracePt t="57924" x="7138988" y="6648450"/>
          <p14:tracePt t="57932" x="7119938" y="6648450"/>
          <p14:tracePt t="57948" x="7110413" y="6648450"/>
          <p14:tracePt t="57973" x="7102475" y="6648450"/>
          <p14:tracePt t="57983" x="7083425" y="6648450"/>
          <p14:tracePt t="57990" x="7073900" y="6648450"/>
          <p14:tracePt t="58006" x="7065963" y="6648450"/>
          <p14:tracePt t="58017" x="7056438" y="6648450"/>
          <p14:tracePt t="58038" x="7046913" y="6648450"/>
          <p14:tracePt t="58062" x="7037388" y="6648450"/>
          <p14:tracePt t="58069" x="7029450" y="6648450"/>
          <p14:tracePt t="58085" x="7019925" y="6648450"/>
          <p14:tracePt t="58093" x="7000875" y="6648450"/>
          <p14:tracePt t="58109" x="6992938" y="6648450"/>
          <p14:tracePt t="58694" x="6983413" y="6648450"/>
          <p14:tracePt t="58757" x="6964363" y="6648450"/>
          <p14:tracePt t="58765" x="6946900" y="6648450"/>
          <p14:tracePt t="58773" x="6937375" y="6648450"/>
          <p14:tracePt t="58782" x="6919913" y="6648450"/>
          <p14:tracePt t="58796" x="6910388" y="6648450"/>
          <p14:tracePt t="58844" x="6900863" y="6648450"/>
          <p14:tracePt t="58853" x="6892925" y="6638925"/>
          <p14:tracePt t="58870" x="6883400" y="6629400"/>
          <p14:tracePt t="59478" x="6873875" y="6629400"/>
          <p14:tracePt t="59549" x="6864350" y="6611938"/>
          <p14:tracePt t="59557" x="6856413" y="6584950"/>
          <p14:tracePt t="59564" x="6856413" y="6575425"/>
          <p14:tracePt t="59573" x="6856413" y="6565900"/>
          <p14:tracePt t="59750" x="6856413" y="6529388"/>
          <p14:tracePt t="59757" x="6856413" y="6492875"/>
          <p14:tracePt t="59765" x="6856413" y="6446838"/>
          <p14:tracePt t="59773" x="6856413" y="6419850"/>
          <p14:tracePt t="59784" x="6856413" y="6392863"/>
          <p14:tracePt t="59789" x="6856413" y="6375400"/>
          <p14:tracePt t="59798" x="6856413" y="6346825"/>
          <p14:tracePt t="59805" x="6846888" y="6329363"/>
          <p14:tracePt t="59990" x="6846888" y="6292850"/>
          <p14:tracePt t="60006" x="6846888" y="6265863"/>
          <p14:tracePt t="60013" x="6846888" y="6246813"/>
          <p14:tracePt t="60021" x="6846888" y="6237288"/>
          <p14:tracePt t="60033" x="6846888" y="6219825"/>
          <p14:tracePt t="60038" x="6846888" y="6210300"/>
          <p14:tracePt t="60454" x="6856413" y="6200775"/>
          <p14:tracePt t="60463" x="6864350" y="6200775"/>
          <p14:tracePt t="60484" x="6892925" y="6200775"/>
          <p14:tracePt t="60492" x="6910388" y="6200775"/>
          <p14:tracePt t="60516" x="6929438" y="6219825"/>
          <p14:tracePt t="60598" x="6937375" y="6219825"/>
          <p14:tracePt t="60612" x="6946900" y="6219825"/>
          <p14:tracePt t="60620" x="6956425" y="6219825"/>
          <p14:tracePt t="60628" x="6964363" y="6219825"/>
          <p14:tracePt t="60660" x="6983413" y="6219825"/>
          <p14:tracePt t="60742" x="7000875" y="6229350"/>
          <p14:tracePt t="60950" x="7010400" y="6229350"/>
          <p14:tracePt t="61005" x="7029450" y="6237288"/>
          <p14:tracePt t="61013" x="7037388" y="6246813"/>
          <p14:tracePt t="61022" x="7056438" y="6265863"/>
          <p14:tracePt t="61033" x="7065963" y="6273800"/>
          <p14:tracePt t="61037" x="7083425" y="6292850"/>
          <p14:tracePt t="61049" x="7102475" y="6310313"/>
          <p14:tracePt t="61053" x="7119938" y="6319838"/>
          <p14:tracePt t="61065" x="7156450" y="6338888"/>
          <p14:tracePt t="61069" x="7175500" y="6356350"/>
          <p14:tracePt t="61077" x="7192963" y="6383338"/>
          <p14:tracePt t="61086" x="7202488" y="6402388"/>
          <p14:tracePt t="61092" x="7248525" y="6446838"/>
          <p14:tracePt t="61100" x="7265988" y="6456363"/>
          <p14:tracePt t="61108" x="7283450" y="6465888"/>
          <p14:tracePt t="61116" x="7302500" y="6475413"/>
          <p14:tracePt t="61124" x="7319963" y="6475413"/>
          <p14:tracePt t="61302" x="7329488" y="6475413"/>
          <p14:tracePt t="61308" x="7329488" y="6465888"/>
          <p14:tracePt t="61316" x="7329488" y="6456363"/>
          <p14:tracePt t="61332" x="7329488" y="6446838"/>
          <p14:tracePt t="61356" x="7329488" y="6419850"/>
          <p14:tracePt t="61365" x="7329488" y="6411913"/>
          <p14:tracePt t="61381" x="7319963" y="6375400"/>
          <p14:tracePt t="61397" x="7312025" y="6356350"/>
          <p14:tracePt t="61406" x="7312025" y="6338888"/>
          <p14:tracePt t="61415" x="7312025" y="6329363"/>
          <p14:tracePt t="61420" x="7302500" y="6310313"/>
          <p14:tracePt t="61429" x="7292975" y="6283325"/>
          <p14:tracePt t="61436" x="7283450" y="6273800"/>
          <p14:tracePt t="61452" x="7275513" y="6265863"/>
          <p14:tracePt t="61462" x="7265988" y="6237288"/>
          <p14:tracePt t="61476" x="7265988" y="6229350"/>
          <p14:tracePt t="61484" x="7256463" y="6219825"/>
          <p14:tracePt t="61492" x="7239000" y="6200775"/>
          <p14:tracePt t="61509" x="7239000" y="6192838"/>
          <p14:tracePt t="61516" x="7239000" y="6183313"/>
          <p14:tracePt t="61525" x="7229475" y="6164263"/>
          <p14:tracePt t="61532" x="7219950" y="6146800"/>
          <p14:tracePt t="61549" x="7202488" y="6127750"/>
          <p14:tracePt t="61557" x="7202488" y="6119813"/>
          <p14:tracePt t="61564" x="7192963" y="6110288"/>
          <p14:tracePt t="63566" x="7192963" y="6100763"/>
          <p14:tracePt t="63580" x="7229475" y="6091238"/>
          <p14:tracePt t="63596" x="7239000" y="6083300"/>
          <p14:tracePt t="63604" x="7248525" y="6083300"/>
          <p14:tracePt t="63612" x="7265988" y="6083300"/>
          <p14:tracePt t="63620" x="7275513" y="6083300"/>
          <p14:tracePt t="63629" x="7283450" y="6073775"/>
          <p14:tracePt t="63828" x="7302500" y="6073775"/>
          <p14:tracePt t="63836" x="7319963" y="6064250"/>
          <p14:tracePt t="63845" x="7356475" y="6064250"/>
          <p14:tracePt t="63860" x="7366000" y="6064250"/>
          <p14:tracePt t="63868" x="7375525" y="6064250"/>
          <p14:tracePt t="63908" x="7392988" y="6064250"/>
          <p14:tracePt t="64486" x="7392988" y="6054725"/>
          <p14:tracePt t="64508" x="7392988" y="6046788"/>
          <p14:tracePt t="64516" x="7392988" y="6037263"/>
          <p14:tracePt t="64541" x="7392988" y="6027738"/>
          <p14:tracePt t="64549" x="7392988" y="6018213"/>
          <p14:tracePt t="64557" x="7392988" y="6010275"/>
          <p14:tracePt t="64566" x="7392988" y="5991225"/>
          <p14:tracePt t="64573" x="7392988" y="5973763"/>
          <p14:tracePt t="64582" x="7392988" y="5937250"/>
          <p14:tracePt t="64596" x="7392988" y="5910263"/>
          <p14:tracePt t="64604" x="7392988" y="5891213"/>
          <p14:tracePt t="64612" x="7392988" y="5864225"/>
          <p14:tracePt t="64620" x="7392988" y="5854700"/>
          <p14:tracePt t="64629" x="7392988" y="5845175"/>
          <p14:tracePt t="64636" x="7392988" y="5837238"/>
          <p14:tracePt t="64653" x="7392988" y="5818188"/>
          <p14:tracePt t="65069" x="7402513" y="5818188"/>
          <p14:tracePt t="67070" x="7375525" y="5818188"/>
          <p14:tracePt t="67076" x="7348538" y="5818188"/>
          <p14:tracePt t="67084" x="7302500" y="5818188"/>
          <p14:tracePt t="67092" x="7275513" y="5800725"/>
          <p14:tracePt t="67100" x="7239000" y="5772150"/>
          <p14:tracePt t="67108" x="7183438" y="5727700"/>
          <p14:tracePt t="67116" x="7119938" y="5691188"/>
          <p14:tracePt t="67124" x="7073900" y="5654675"/>
          <p14:tracePt t="67132" x="7019925" y="5608638"/>
          <p14:tracePt t="67140" x="6973888" y="5554663"/>
          <p14:tracePt t="67148" x="6956425" y="5535613"/>
          <p14:tracePt t="67157" x="6900863" y="5489575"/>
          <p14:tracePt t="67164" x="6883400" y="5462588"/>
          <p14:tracePt t="67173" x="6873875" y="5453063"/>
          <p14:tracePt t="67180" x="6846888" y="5426075"/>
          <p14:tracePt t="67260" x="6846888" y="5416550"/>
          <p14:tracePt t="67302" x="6827838" y="5408613"/>
          <p14:tracePt t="67308" x="6810375" y="5408613"/>
          <p14:tracePt t="67316" x="6754813" y="5408613"/>
          <p14:tracePt t="67324" x="6710363" y="5408613"/>
          <p14:tracePt t="67332" x="6654800" y="5435600"/>
          <p14:tracePt t="67340" x="6573838" y="5462588"/>
          <p14:tracePt t="67348" x="6527800" y="5499100"/>
          <p14:tracePt t="67356" x="6481763" y="5526088"/>
          <p14:tracePt t="67364" x="6464300" y="5535613"/>
          <p14:tracePt t="67373" x="6445250" y="5545138"/>
          <p14:tracePt t="67380" x="6408738" y="5562600"/>
          <p14:tracePt t="67389" x="6391275" y="5581650"/>
          <p14:tracePt t="67397" x="6381750" y="5589588"/>
          <p14:tracePt t="67405" x="6362700" y="5599113"/>
          <p14:tracePt t="67413" x="6345238" y="5626100"/>
          <p14:tracePt t="67421" x="6326188" y="5635625"/>
          <p14:tracePt t="67437" x="6308725" y="5654675"/>
          <p14:tracePt t="67447" x="6299200" y="5672138"/>
          <p14:tracePt t="67453" x="6281738" y="5691188"/>
          <p14:tracePt t="67469" x="6272213" y="5699125"/>
          <p14:tracePt t="67525" x="6262688" y="5699125"/>
          <p14:tracePt t="67557" x="6245225" y="5699125"/>
          <p14:tracePt t="67605" x="6235700" y="5699125"/>
          <p14:tracePt t="67612" x="6226175" y="5699125"/>
          <p14:tracePt t="67628" x="6199188" y="5699125"/>
          <p14:tracePt t="67636" x="6181725" y="5699125"/>
          <p14:tracePt t="67646" x="6153150" y="5699125"/>
          <p14:tracePt t="67653" x="6108700" y="5699125"/>
          <p14:tracePt t="67666" x="6072188" y="5699125"/>
          <p14:tracePt t="67669" x="6026150" y="5699125"/>
          <p14:tracePt t="67682" x="5972175" y="5699125"/>
          <p14:tracePt t="67685" x="5916613" y="5699125"/>
          <p14:tracePt t="67694" x="5853113" y="5735638"/>
          <p14:tracePt t="67702" x="5789613" y="5764213"/>
          <p14:tracePt t="67710" x="5743575" y="5791200"/>
          <p14:tracePt t="67717" x="5724525" y="5808663"/>
          <p14:tracePt t="67726" x="5707063" y="5818188"/>
          <p14:tracePt t="67965" x="5789613" y="5818188"/>
          <p14:tracePt t="67973" x="5899150" y="5818188"/>
          <p14:tracePt t="67980" x="6043613" y="5818188"/>
          <p14:tracePt t="67988" x="6189663" y="5818188"/>
          <p14:tracePt t="67996" x="6354763" y="5818188"/>
          <p14:tracePt t="68004" x="6464300" y="5818188"/>
          <p14:tracePt t="68012" x="6573838" y="5818188"/>
          <p14:tracePt t="68020" x="6645275" y="5818188"/>
          <p14:tracePt t="68029" x="6691313" y="5818188"/>
          <p14:tracePt t="68036" x="6710363" y="5818188"/>
          <p14:tracePt t="68053" x="6718300" y="5818188"/>
          <p14:tracePt t="68197" x="6718300" y="5800725"/>
          <p14:tracePt t="68204" x="6718300" y="5781675"/>
          <p14:tracePt t="68212" x="6718300" y="5745163"/>
          <p14:tracePt t="68220" x="6718300" y="5699125"/>
          <p14:tracePt t="68228" x="6718300" y="5672138"/>
          <p14:tracePt t="68236" x="6718300" y="5645150"/>
          <p14:tracePt t="68245" x="6718300" y="5599113"/>
          <p14:tracePt t="68252" x="6700838" y="5554663"/>
          <p14:tracePt t="68262" x="6681788" y="5526088"/>
          <p14:tracePt t="68268" x="6664325" y="5499100"/>
          <p14:tracePt t="68276" x="6637338" y="5435600"/>
          <p14:tracePt t="68284" x="6627813" y="5426075"/>
          <p14:tracePt t="68292" x="6591300" y="5389563"/>
          <p14:tracePt t="68300" x="6573838" y="5372100"/>
          <p14:tracePt t="68308" x="6564313" y="5353050"/>
          <p14:tracePt t="68316" x="6545263" y="5316538"/>
          <p14:tracePt t="68324" x="6527800" y="5299075"/>
          <p14:tracePt t="68341" x="6518275" y="5280025"/>
          <p14:tracePt t="68373" x="6500813" y="5262563"/>
          <p14:tracePt t="68638" x="6491288" y="5262563"/>
          <p14:tracePt t="68645" x="6464300" y="5262563"/>
          <p14:tracePt t="68652" x="6435725" y="5262563"/>
          <p14:tracePt t="68660" x="6391275" y="5262563"/>
          <p14:tracePt t="68668" x="6345238" y="5289550"/>
          <p14:tracePt t="68676" x="6291263" y="5299075"/>
          <p14:tracePt t="68684" x="6218238" y="5299075"/>
          <p14:tracePt t="68692" x="6172200" y="5307013"/>
          <p14:tracePt t="68700" x="6116638" y="5307013"/>
          <p14:tracePt t="68708" x="6053138" y="5316538"/>
          <p14:tracePt t="68716" x="6016625" y="5316538"/>
          <p14:tracePt t="68725" x="5999163" y="5316538"/>
          <p14:tracePt t="68732" x="5972175" y="5343525"/>
          <p14:tracePt t="68740" x="5962650" y="5343525"/>
          <p14:tracePt t="68748" x="5943600" y="5343525"/>
          <p14:tracePt t="68764" x="5926138" y="5343525"/>
          <p14:tracePt t="68772" x="5916613" y="5343525"/>
          <p14:tracePt t="68780" x="5907088" y="5343525"/>
          <p14:tracePt t="68813" x="5899150" y="5343525"/>
          <p14:tracePt t="68821" x="5889625" y="5343525"/>
          <p14:tracePt t="69030" x="5889625" y="5353050"/>
          <p14:tracePt t="69036" x="5899150" y="5389563"/>
          <p14:tracePt t="69044" x="5926138" y="5435600"/>
          <p14:tracePt t="69052" x="5943600" y="5472113"/>
          <p14:tracePt t="69061" x="5980113" y="5518150"/>
          <p14:tracePt t="69068" x="6016625" y="5562600"/>
          <p14:tracePt t="69076" x="6043613" y="5589588"/>
          <p14:tracePt t="69084" x="6062663" y="5608638"/>
          <p14:tracePt t="69092" x="6099175" y="5635625"/>
          <p14:tracePt t="69100" x="6126163" y="5645150"/>
          <p14:tracePt t="69108" x="6145213" y="5662613"/>
          <p14:tracePt t="69116" x="6189663" y="5672138"/>
          <p14:tracePt t="69132" x="6218238" y="5681663"/>
          <p14:tracePt t="69140" x="6226175" y="5681663"/>
          <p14:tracePt t="69173" x="6235700" y="5681663"/>
          <p14:tracePt t="69189" x="6245225" y="5681663"/>
          <p14:tracePt t="69197" x="6281738" y="5672138"/>
          <p14:tracePt t="69205" x="6345238" y="5662613"/>
          <p14:tracePt t="69215" x="6454775" y="5645150"/>
          <p14:tracePt t="69221" x="6545263" y="5618163"/>
          <p14:tracePt t="69232" x="6681788" y="5572125"/>
          <p14:tracePt t="69237" x="6810375" y="5526088"/>
          <p14:tracePt t="69249" x="6946900" y="5499100"/>
          <p14:tracePt t="69254" x="7073900" y="5453063"/>
          <p14:tracePt t="69265" x="7175500" y="5445125"/>
          <p14:tracePt t="69270" x="7248525" y="5435600"/>
          <p14:tracePt t="69281" x="7319963" y="5435600"/>
          <p14:tracePt t="69285" x="7366000" y="5416550"/>
          <p14:tracePt t="69293" x="7375525" y="5416550"/>
          <p14:tracePt t="69446" x="7375525" y="5426075"/>
          <p14:tracePt t="69452" x="7356475" y="5462588"/>
          <p14:tracePt t="69461" x="7339013" y="5489575"/>
          <p14:tracePt t="69468" x="7302500" y="5508625"/>
          <p14:tracePt t="69476" x="7275513" y="5545138"/>
          <p14:tracePt t="69484" x="7265988" y="5554663"/>
          <p14:tracePt t="69492" x="7256463" y="5554663"/>
          <p14:tracePt t="69500" x="7248525" y="5554663"/>
          <p14:tracePt t="69533" x="7239000" y="5554663"/>
          <p14:tracePt t="69549" x="7229475" y="5554663"/>
          <p14:tracePt t="69557" x="7219950" y="5554663"/>
          <p14:tracePt t="69566" x="7202488" y="5535613"/>
          <p14:tracePt t="69573" x="7183438" y="5508625"/>
          <p14:tracePt t="69582" x="7175500" y="5481638"/>
          <p14:tracePt t="69588" x="7165975" y="5453063"/>
          <p14:tracePt t="69596" x="7146925" y="5408613"/>
          <p14:tracePt t="69604" x="7129463" y="5362575"/>
          <p14:tracePt t="69613" x="7129463" y="5335588"/>
          <p14:tracePt t="69620" x="7129463" y="5299075"/>
          <p14:tracePt t="69628" x="7129463" y="5253038"/>
          <p14:tracePt t="69636" x="7129463" y="5233988"/>
          <p14:tracePt t="69645" x="7129463" y="5197475"/>
          <p14:tracePt t="69652" x="7129463" y="5180013"/>
          <p14:tracePt t="69664" x="7129463" y="5160963"/>
          <p14:tracePt t="69669" x="7129463" y="5143500"/>
          <p14:tracePt t="69681" x="7138988" y="5133975"/>
          <p14:tracePt t="69685" x="7146925" y="5126038"/>
          <p14:tracePt t="69701" x="7156450" y="5126038"/>
          <p14:tracePt t="69717" x="7165975" y="5126038"/>
          <p14:tracePt t="69733" x="7192963" y="5126038"/>
          <p14:tracePt t="69741" x="7202488" y="5126038"/>
          <p14:tracePt t="69750" x="7219950" y="5126038"/>
          <p14:tracePt t="69757" x="7248525" y="5126038"/>
          <p14:tracePt t="69765" x="7265988" y="5126038"/>
          <p14:tracePt t="69773" x="7312025" y="5143500"/>
          <p14:tracePt t="69784" x="7339013" y="5160963"/>
          <p14:tracePt t="69789" x="7366000" y="5180013"/>
          <p14:tracePt t="69798" x="7402513" y="5207000"/>
          <p14:tracePt t="69805" x="7421563" y="5233988"/>
          <p14:tracePt t="69815" x="7448550" y="5262563"/>
          <p14:tracePt t="69821" x="7458075" y="5270500"/>
          <p14:tracePt t="69831" x="7466013" y="5289550"/>
          <p14:tracePt t="69837" x="7475538" y="5299075"/>
          <p14:tracePt t="69848" x="7475538" y="5307013"/>
          <p14:tracePt t="69853" x="7494588" y="5353050"/>
          <p14:tracePt t="69869" x="7494588" y="5362575"/>
          <p14:tracePt t="69886" x="7502525" y="5408613"/>
          <p14:tracePt t="69894" x="7502525" y="5426075"/>
          <p14:tracePt t="69909" x="7502525" y="5435600"/>
          <p14:tracePt t="69917" x="7502525" y="5445125"/>
          <p14:tracePt t="69933" x="7494588" y="5472113"/>
          <p14:tracePt t="69940" x="7494588" y="5481638"/>
          <p14:tracePt t="69964" x="7475538" y="5481638"/>
          <p14:tracePt t="69972" x="7458075" y="5489575"/>
          <p14:tracePt t="69980" x="7448550" y="5499100"/>
          <p14:tracePt t="69997" x="7429500" y="5518150"/>
          <p14:tracePt t="70004" x="7421563" y="5526088"/>
          <p14:tracePt t="70013" x="7412038" y="5535613"/>
          <p14:tracePt t="70020" x="7385050" y="5562600"/>
          <p14:tracePt t="70030" x="7366000" y="5572125"/>
          <p14:tracePt t="70037" x="7356475" y="5581650"/>
          <p14:tracePt t="70049" x="7319963" y="5599113"/>
          <p14:tracePt t="70053" x="7302500" y="5618163"/>
          <p14:tracePt t="70065" x="7292975" y="5618163"/>
          <p14:tracePt t="70069" x="7283450" y="5626100"/>
          <p14:tracePt t="70081" x="7275513" y="5626100"/>
          <p14:tracePt t="70085" x="7275513" y="5635625"/>
          <p14:tracePt t="70140" x="7256463" y="5635625"/>
          <p14:tracePt t="70148" x="7239000" y="5635625"/>
          <p14:tracePt t="70156" x="7229475" y="5635625"/>
          <p14:tracePt t="70164" x="7192963" y="5618163"/>
          <p14:tracePt t="70172" x="7175500" y="5599113"/>
          <p14:tracePt t="70180" x="7119938" y="5545138"/>
          <p14:tracePt t="70188" x="7092950" y="5508625"/>
          <p14:tracePt t="70197" x="7056438" y="5426075"/>
          <p14:tracePt t="70204" x="6946900" y="5326063"/>
          <p14:tracePt t="70212" x="6864350" y="5253038"/>
          <p14:tracePt t="70220" x="6764338" y="5170488"/>
          <p14:tracePt t="70229" x="6645275" y="5097463"/>
          <p14:tracePt t="70236" x="6491288" y="4987925"/>
          <p14:tracePt t="70245" x="6362700" y="4933950"/>
          <p14:tracePt t="70252" x="6262688" y="4870450"/>
          <p14:tracePt t="70262" x="6145213" y="4797425"/>
          <p14:tracePt t="70268" x="6043613" y="4741863"/>
          <p14:tracePt t="70276" x="5943600" y="4687888"/>
          <p14:tracePt t="70284" x="5880100" y="4660900"/>
          <p14:tracePt t="70292" x="5834063" y="4641850"/>
          <p14:tracePt t="70300" x="5816600" y="4632325"/>
          <p14:tracePt t="70533" x="5807075" y="4632325"/>
          <p14:tracePt t="70556" x="5807075" y="4651375"/>
          <p14:tracePt t="70564" x="5826125" y="4668838"/>
          <p14:tracePt t="70572" x="5862638" y="4668838"/>
          <p14:tracePt t="70580" x="5926138" y="4668838"/>
          <p14:tracePt t="70589" x="5999163" y="4668838"/>
          <p14:tracePt t="70598" x="6145213" y="4668838"/>
          <p14:tracePt t="70605" x="6254750" y="4668838"/>
          <p14:tracePt t="70615" x="6354763" y="4641850"/>
          <p14:tracePt t="70620" x="6445250" y="4641850"/>
          <p14:tracePt t="70628" x="6508750" y="4605338"/>
          <p14:tracePt t="70636" x="6527800" y="4605338"/>
          <p14:tracePt t="70645" x="6545263" y="4595813"/>
          <p14:tracePt t="70804" x="6554788" y="4595813"/>
          <p14:tracePt t="70820" x="6564313" y="4595813"/>
          <p14:tracePt t="70828" x="6564313" y="4614863"/>
          <p14:tracePt t="70836" x="6564313" y="4651375"/>
          <p14:tracePt t="70844" x="6564313" y="4687888"/>
          <p14:tracePt t="70852" x="6564313" y="4741863"/>
          <p14:tracePt t="70862" x="6564313" y="4778375"/>
          <p14:tracePt t="70868" x="6564313" y="4833938"/>
          <p14:tracePt t="70876" x="6564313" y="4914900"/>
          <p14:tracePt t="70884" x="6564313" y="5006975"/>
          <p14:tracePt t="70898" x="6564313" y="5060950"/>
          <p14:tracePt t="70900" x="6564313" y="5133975"/>
          <p14:tracePt t="70908" x="6564313" y="5189538"/>
          <p14:tracePt t="70916" x="6564313" y="5243513"/>
          <p14:tracePt t="70924" x="6564313" y="5307013"/>
          <p14:tracePt t="70932" x="6564313" y="5343525"/>
          <p14:tracePt t="70940" x="6564313" y="5389563"/>
          <p14:tracePt t="70948" x="6564313" y="5426075"/>
          <p14:tracePt t="70956" x="6564313" y="5445125"/>
          <p14:tracePt t="70965" x="6564313" y="5472113"/>
          <p14:tracePt t="70973" x="6564313" y="5489575"/>
          <p14:tracePt t="70981" x="6564313" y="5499100"/>
          <p14:tracePt t="70989" x="6564313" y="5526088"/>
          <p14:tracePt t="70997" x="6564313" y="5535613"/>
          <p14:tracePt t="71005" x="6564313" y="5562600"/>
          <p14:tracePt t="71021" x="6564313" y="5599113"/>
          <p14:tracePt t="71031" x="6564313" y="5618163"/>
          <p14:tracePt t="71037" x="6564313" y="5645150"/>
          <p14:tracePt t="71048" x="6564313" y="5662613"/>
          <p14:tracePt t="71053" x="6564313" y="5708650"/>
          <p14:tracePt t="71064" x="6564313" y="5718175"/>
          <p14:tracePt t="71069" x="6564313" y="5745163"/>
          <p14:tracePt t="71085" x="6564313" y="5754688"/>
          <p14:tracePt t="71093" x="6573838" y="5764213"/>
          <p14:tracePt t="71125" x="6581775" y="5781675"/>
          <p14:tracePt t="71141" x="6591300" y="5791200"/>
          <p14:tracePt t="71149" x="6610350" y="5808663"/>
          <p14:tracePt t="71157" x="6627813" y="5818188"/>
          <p14:tracePt t="71165" x="6654800" y="5818188"/>
          <p14:tracePt t="71173" x="6727825" y="5854700"/>
          <p14:tracePt t="71181" x="6800850" y="5864225"/>
          <p14:tracePt t="71189" x="6929438" y="5864225"/>
          <p14:tracePt t="71198" x="7037388" y="5864225"/>
          <p14:tracePt t="71205" x="7146925" y="5864225"/>
          <p14:tracePt t="71214" x="7275513" y="5864225"/>
          <p14:tracePt t="71221" x="7402513" y="5864225"/>
          <p14:tracePt t="71232" x="7475538" y="5864225"/>
          <p14:tracePt t="71237" x="7539038" y="5864225"/>
          <p14:tracePt t="71248" x="7567613" y="5864225"/>
          <p14:tracePt t="71253" x="7585075" y="5864225"/>
          <p14:tracePt t="71265" x="7602538" y="5854700"/>
          <p14:tracePt t="71502" x="7602538" y="5864225"/>
          <p14:tracePt t="71508" x="7567613" y="5900738"/>
          <p14:tracePt t="71524" x="7558088" y="5937250"/>
          <p14:tracePt t="71532" x="7548563" y="5946775"/>
          <p14:tracePt t="71540" x="7531100" y="5964238"/>
          <p14:tracePt t="71548" x="7521575" y="5983288"/>
          <p14:tracePt t="71557" x="7512050" y="5991225"/>
          <p14:tracePt t="71564" x="7502525" y="6010275"/>
          <p14:tracePt t="71580" x="7485063" y="6027738"/>
          <p14:tracePt t="71637" x="7475538" y="6037263"/>
          <p14:tracePt t="71662" x="7466013" y="6046788"/>
          <p14:tracePt t="71685" x="7458075" y="6046788"/>
          <p14:tracePt t="71701" x="7448550" y="6054725"/>
          <p14:tracePt t="71717" x="7448550" y="6064250"/>
          <p14:tracePt t="71733" x="7439025" y="6064250"/>
          <p14:tracePt t="71749" x="7429500" y="6073775"/>
          <p14:tracePt t="71757" x="7421563" y="6073775"/>
          <p14:tracePt t="71773" x="7412038" y="6083300"/>
          <p14:tracePt t="71789" x="7402513" y="6091238"/>
          <p14:tracePt t="71797" x="7392988" y="6100763"/>
          <p14:tracePt t="71805" x="7392988" y="6110288"/>
          <p14:tracePt t="71813" x="7375525" y="6127750"/>
          <p14:tracePt t="71831" x="7366000" y="6146800"/>
          <p14:tracePt t="71837" x="7366000" y="6156325"/>
          <p14:tracePt t="71917" x="7366000" y="6146800"/>
          <p14:tracePt t="71925" x="7366000" y="6127750"/>
          <p14:tracePt t="71932" x="7366000" y="6100763"/>
          <p14:tracePt t="71940" x="7366000" y="6083300"/>
          <p14:tracePt t="71948" x="7375525" y="6046788"/>
          <p14:tracePt t="71956" x="7375525" y="6027738"/>
          <p14:tracePt t="71964" x="7385050" y="6027738"/>
          <p14:tracePt t="71972" x="7385050" y="6010275"/>
          <p14:tracePt t="71980" x="7392988" y="5973763"/>
          <p14:tracePt t="71988" x="7412038" y="5954713"/>
          <p14:tracePt t="71997" x="7421563" y="5918200"/>
          <p14:tracePt t="72004" x="7429500" y="5881688"/>
          <p14:tracePt t="72013" x="7448550" y="5854700"/>
          <p14:tracePt t="72021" x="7475538" y="5808663"/>
          <p14:tracePt t="72030" x="7485063" y="5772150"/>
          <p14:tracePt t="72037" x="7485063" y="5727700"/>
          <p14:tracePt t="72046" x="7494588" y="5691188"/>
          <p14:tracePt t="72053" x="7521575" y="5608638"/>
          <p14:tracePt t="72063" x="7531100" y="5581650"/>
          <p14:tracePt t="72069" x="7531100" y="5526088"/>
          <p14:tracePt t="72079" x="7539038" y="5481638"/>
          <p14:tracePt t="72085" x="7539038" y="5435600"/>
          <p14:tracePt t="72093" x="7539038" y="5399088"/>
          <p14:tracePt t="72101" x="7539038" y="5343525"/>
          <p14:tracePt t="72109" x="7539038" y="5316538"/>
          <p14:tracePt t="72117" x="7539038" y="5270500"/>
          <p14:tracePt t="72125" x="7539038" y="5233988"/>
          <p14:tracePt t="72133" x="7539038" y="5189538"/>
          <p14:tracePt t="72141" x="7539038" y="5160963"/>
          <p14:tracePt t="72149" x="7539038" y="5126038"/>
          <p14:tracePt t="72157" x="7539038" y="5089525"/>
          <p14:tracePt t="72164" x="7531100" y="5033963"/>
          <p14:tracePt t="72173" x="7512050" y="4979988"/>
          <p14:tracePt t="72180" x="7494588" y="4951413"/>
          <p14:tracePt t="72189" x="7458075" y="4897438"/>
          <p14:tracePt t="72197" x="7439025" y="4870450"/>
          <p14:tracePt t="72205" x="7421563" y="4833938"/>
          <p14:tracePt t="72213" x="7385050" y="4805363"/>
          <p14:tracePt t="72221" x="7356475" y="4768850"/>
          <p14:tracePt t="72230" x="7348538" y="4768850"/>
          <p14:tracePt t="72237" x="7329488" y="4751388"/>
          <p14:tracePt t="72247" x="7312025" y="4741863"/>
          <p14:tracePt t="72263" x="7292975" y="4732338"/>
          <p14:tracePt t="72269" x="7283450" y="4732338"/>
          <p14:tracePt t="72285" x="7265988" y="4714875"/>
          <p14:tracePt t="72301" x="7265988" y="4705350"/>
          <p14:tracePt t="72660" x="7283450" y="4705350"/>
          <p14:tracePt t="72668" x="7319963" y="4714875"/>
          <p14:tracePt t="72676" x="7375525" y="4760913"/>
          <p14:tracePt t="72684" x="7392988" y="4768850"/>
          <p14:tracePt t="72693" x="7429500" y="4805363"/>
          <p14:tracePt t="72701" x="7475538" y="4851400"/>
          <p14:tracePt t="72709" x="7531100" y="4897438"/>
          <p14:tracePt t="72717" x="7575550" y="4933950"/>
          <p14:tracePt t="72725" x="7621588" y="4987925"/>
          <p14:tracePt t="72734" x="7675563" y="5053013"/>
          <p14:tracePt t="72741" x="7704138" y="5116513"/>
          <p14:tracePt t="72749" x="7740650" y="5160963"/>
          <p14:tracePt t="72757" x="7740650" y="5189538"/>
          <p14:tracePt t="72765" x="7748588" y="5216525"/>
          <p14:tracePt t="72773" x="7758113" y="5262563"/>
          <p14:tracePt t="72781" x="7758113" y="5289550"/>
          <p14:tracePt t="72789" x="7758113" y="5335588"/>
          <p14:tracePt t="72797" x="7767638" y="5343525"/>
          <p14:tracePt t="72805" x="7767638" y="5380038"/>
          <p14:tracePt t="72821" x="7767638" y="5408613"/>
          <p14:tracePt t="72830" x="7767638" y="5416550"/>
          <p14:tracePt t="72837" x="7767638" y="5435600"/>
          <p14:tracePt t="72847" x="7767638" y="5453063"/>
          <p14:tracePt t="72853" x="7767638" y="5472113"/>
          <p14:tracePt t="72863" x="7767638" y="5481638"/>
          <p14:tracePt t="72869" x="7767638" y="5508625"/>
          <p14:tracePt t="72876" x="7740650" y="5526088"/>
          <p14:tracePt t="72884" x="7731125" y="5545138"/>
          <p14:tracePt t="72897" x="7731125" y="5554663"/>
          <p14:tracePt t="72900" x="7731125" y="5572125"/>
          <p14:tracePt t="72908" x="7731125" y="5581650"/>
          <p14:tracePt t="72916" x="7721600" y="5589588"/>
          <p14:tracePt t="72924" x="7721600" y="5599113"/>
          <p14:tracePt t="72932" x="7712075" y="5618163"/>
          <p14:tracePt t="72940" x="7704138" y="5626100"/>
          <p14:tracePt t="72948" x="7704138" y="5635625"/>
          <p14:tracePt t="72956" x="7694613" y="5645150"/>
          <p14:tracePt t="72964" x="7685088" y="5662613"/>
          <p14:tracePt t="72981" x="7675563" y="5672138"/>
          <p14:tracePt t="72989" x="7658100" y="5691188"/>
          <p14:tracePt t="72996" x="7648575" y="5699125"/>
          <p14:tracePt t="73005" x="7648575" y="5708650"/>
          <p14:tracePt t="73013" x="7639050" y="5727700"/>
          <p14:tracePt t="73021" x="7631113" y="5754688"/>
          <p14:tracePt t="73030" x="7602538" y="5781675"/>
          <p14:tracePt t="73037" x="7602538" y="5818188"/>
          <p14:tracePt t="73046" x="7585075" y="5845175"/>
          <p14:tracePt t="73053" x="7585075" y="5864225"/>
          <p14:tracePt t="73063" x="7585075" y="5918200"/>
          <p14:tracePt t="73068" x="7567613" y="5937250"/>
          <p14:tracePt t="73080" x="7548563" y="5983288"/>
          <p14:tracePt t="73085" x="7539038" y="6010275"/>
          <p14:tracePt t="73093" x="7539038" y="6027738"/>
          <p14:tracePt t="73101" x="7531100" y="6037263"/>
          <p14:tracePt t="73109" x="7531100" y="6054725"/>
          <p14:tracePt t="73509" x="7512050" y="6073775"/>
          <p14:tracePt t="73516" x="7502525" y="6083300"/>
          <p14:tracePt t="73524" x="7494588" y="6091238"/>
          <p14:tracePt t="73532" x="7485063" y="6100763"/>
          <p14:tracePt t="73556" x="7475538" y="6110288"/>
          <p14:tracePt t="73605" x="7466013" y="6119813"/>
          <p14:tracePt t="73620" x="7458075" y="6137275"/>
          <p14:tracePt t="73628" x="7448550" y="6146800"/>
          <p14:tracePt t="73636" x="7429500" y="6164263"/>
          <p14:tracePt t="73644" x="7429500" y="6173788"/>
          <p14:tracePt t="73652" x="7421563" y="6183313"/>
          <p14:tracePt t="73662" x="7412038" y="6192838"/>
          <p14:tracePt t="73668" x="7392988" y="6210300"/>
          <p14:tracePt t="73678" x="7385050" y="6210300"/>
          <p14:tracePt t="73684" x="7385050" y="6219825"/>
          <p14:tracePt t="73708" x="7375525" y="6229350"/>
          <p14:tracePt t="73766" x="7366000" y="6229350"/>
          <p14:tracePt t="73780" x="7356475" y="6229350"/>
          <p14:tracePt t="73788" x="7348538" y="6229350"/>
          <p14:tracePt t="73796" x="7319963" y="6229350"/>
          <p14:tracePt t="73804" x="7292975" y="6229350"/>
          <p14:tracePt t="73812" x="7256463" y="6229350"/>
          <p14:tracePt t="73820" x="7212013" y="6229350"/>
          <p14:tracePt t="73829" x="7192963" y="6229350"/>
          <p14:tracePt t="73836" x="7156450" y="6229350"/>
          <p14:tracePt t="73846" x="7138988" y="6229350"/>
          <p14:tracePt t="73853" x="7092950" y="6200775"/>
          <p14:tracePt t="73863" x="7046913" y="6192838"/>
          <p14:tracePt t="73869" x="7000875" y="6156325"/>
          <p14:tracePt t="73879" x="6956425" y="6110288"/>
          <p14:tracePt t="73885" x="6919913" y="6091238"/>
          <p14:tracePt t="73898" x="6864350" y="6037263"/>
          <p14:tracePt t="73902" x="6837363" y="6018213"/>
          <p14:tracePt t="73908" x="6819900" y="6000750"/>
          <p14:tracePt t="73916" x="6800850" y="5983288"/>
          <p14:tracePt t="73925" x="6783388" y="5937250"/>
          <p14:tracePt t="73932" x="6773863" y="5927725"/>
          <p14:tracePt t="73941" x="6773863" y="5910263"/>
          <p14:tracePt t="73948" x="6764338" y="5881688"/>
          <p14:tracePt t="73957" x="6764338" y="5873750"/>
          <p14:tracePt t="73964" x="6764338" y="5854700"/>
          <p14:tracePt t="73973" x="6764338" y="5837238"/>
          <p14:tracePt t="73981" x="6764338" y="5808663"/>
          <p14:tracePt t="73989" x="6764338" y="5772150"/>
          <p14:tracePt t="73997" x="6764338" y="5754688"/>
          <p14:tracePt t="74004" x="6764338" y="5718175"/>
          <p14:tracePt t="74013" x="6764338" y="5672138"/>
          <p14:tracePt t="74020" x="6764338" y="5645150"/>
          <p14:tracePt t="74029" x="6764338" y="5589588"/>
          <p14:tracePt t="74037" x="6764338" y="5554663"/>
          <p14:tracePt t="74046" x="6764338" y="5499100"/>
          <p14:tracePt t="74053" x="6764338" y="5453063"/>
          <p14:tracePt t="74063" x="6773863" y="5408613"/>
          <p14:tracePt t="74068" x="6773863" y="5380038"/>
          <p14:tracePt t="74079" x="6773863" y="5343525"/>
          <p14:tracePt t="74084" x="6783388" y="5299075"/>
          <p14:tracePt t="74093" x="6783388" y="5289550"/>
          <p14:tracePt t="74101" x="6783388" y="5262563"/>
          <p14:tracePt t="74109" x="6791325" y="5262563"/>
          <p14:tracePt t="74117" x="6791325" y="5253038"/>
          <p14:tracePt t="74125" x="6791325" y="5243513"/>
          <p14:tracePt t="74133" x="6791325" y="5226050"/>
          <p14:tracePt t="74141" x="6791325" y="5207000"/>
          <p14:tracePt t="74149" x="6791325" y="5197475"/>
          <p14:tracePt t="74157" x="6800850" y="5180013"/>
          <p14:tracePt t="74173" x="6800850" y="5170488"/>
          <p14:tracePt t="74181" x="6810375" y="5153025"/>
          <p14:tracePt t="74189" x="6819900" y="5133975"/>
          <p14:tracePt t="74196" x="6827838" y="5126038"/>
          <p14:tracePt t="74204" x="6827838" y="5116513"/>
          <p14:tracePt t="74221" x="6837363" y="5089525"/>
          <p14:tracePt t="74229" x="6846888" y="5080000"/>
          <p14:tracePt t="74237" x="6846888" y="5070475"/>
          <p14:tracePt t="74246" x="6856413" y="5053013"/>
          <p14:tracePt t="74252" x="6864350" y="5043488"/>
          <p14:tracePt t="74263" x="6883400" y="5024438"/>
          <p14:tracePt t="74269" x="6883400" y="5016500"/>
          <p14:tracePt t="74279" x="6883400" y="5006975"/>
          <p14:tracePt t="74285" x="6892925" y="4987925"/>
          <p14:tracePt t="74293" x="6919913" y="4970463"/>
          <p14:tracePt t="74301" x="6937375" y="4951413"/>
          <p14:tracePt t="74309" x="6956425" y="4933950"/>
          <p14:tracePt t="74317" x="6973888" y="4914900"/>
          <p14:tracePt t="74325" x="7000875" y="4878388"/>
          <p14:tracePt t="74333" x="7037388" y="4851400"/>
          <p14:tracePt t="74341" x="7065963" y="4824413"/>
          <p14:tracePt t="74349" x="7083425" y="4805363"/>
          <p14:tracePt t="74357" x="7119938" y="4778375"/>
          <p14:tracePt t="74366" x="7165975" y="4741863"/>
          <p14:tracePt t="74373" x="7183438" y="4724400"/>
          <p14:tracePt t="74380" x="7229475" y="4714875"/>
          <p14:tracePt t="74389" x="7256463" y="4687888"/>
          <p14:tracePt t="74396" x="7275513" y="4668838"/>
          <p14:tracePt t="74405" x="7339013" y="4651375"/>
          <p14:tracePt t="74413" x="7356475" y="4632325"/>
          <p14:tracePt t="74421" x="7392988" y="4624388"/>
          <p14:tracePt t="74430" x="7429500" y="4595813"/>
          <p14:tracePt t="74437" x="7448550" y="4587875"/>
          <p14:tracePt t="74446" x="7485063" y="4578350"/>
          <p14:tracePt t="74453" x="7548563" y="4541838"/>
          <p14:tracePt t="74463" x="7612063" y="4514850"/>
          <p14:tracePt t="74469" x="7694613" y="4486275"/>
          <p14:tracePt t="74479" x="7777163" y="4449763"/>
          <p14:tracePt t="74484" x="7850188" y="4432300"/>
          <p14:tracePt t="74492" x="7931150" y="4413250"/>
          <p14:tracePt t="74500" x="7958138" y="4395788"/>
          <p14:tracePt t="74508" x="7986713" y="4395788"/>
          <p14:tracePt t="74516" x="8031163" y="4395788"/>
          <p14:tracePt t="74524" x="8059738" y="4395788"/>
          <p14:tracePt t="74532" x="8077200" y="4395788"/>
          <p14:tracePt t="74540" x="8113713" y="4395788"/>
          <p14:tracePt t="74548" x="8132763" y="4395788"/>
          <p14:tracePt t="74558" x="8159750" y="4395788"/>
          <p14:tracePt t="74564" x="8177213" y="4405313"/>
          <p14:tracePt t="74572" x="8204200" y="4422775"/>
          <p14:tracePt t="74580" x="8232775" y="4449763"/>
          <p14:tracePt t="74588" x="8250238" y="4468813"/>
          <p14:tracePt t="74596" x="8286750" y="4532313"/>
          <p14:tracePt t="74604" x="8323263" y="4578350"/>
          <p14:tracePt t="74612" x="8342313" y="4605338"/>
          <p14:tracePt t="74620" x="8350250" y="4624388"/>
          <p14:tracePt t="74628" x="8359775" y="4668838"/>
          <p14:tracePt t="74636" x="8386763" y="4714875"/>
          <p14:tracePt t="74645" x="8386763" y="4741863"/>
          <p14:tracePt t="74652" x="8405813" y="4787900"/>
          <p14:tracePt t="74664" x="8405813" y="4814888"/>
          <p14:tracePt t="74669" x="8405813" y="4841875"/>
          <p14:tracePt t="74680" x="8415338" y="4887913"/>
          <p14:tracePt t="74685" x="8432800" y="4943475"/>
          <p14:tracePt t="74693" x="8442325" y="4979988"/>
          <p14:tracePt t="74701" x="8442325" y="5006975"/>
          <p14:tracePt t="74709" x="8442325" y="5043488"/>
          <p14:tracePt t="74717" x="8442325" y="5089525"/>
          <p14:tracePt t="74725" x="8442325" y="5126038"/>
          <p14:tracePt t="74733" x="8442325" y="5160963"/>
          <p14:tracePt t="74741" x="8451850" y="5197475"/>
          <p14:tracePt t="74748" x="8451850" y="5226050"/>
          <p14:tracePt t="74757" x="8451850" y="5280025"/>
          <p14:tracePt t="74765" x="8451850" y="5316538"/>
          <p14:tracePt t="74773" x="8459788" y="5343525"/>
          <p14:tracePt t="74780" x="8459788" y="5380038"/>
          <p14:tracePt t="74788" x="8459788" y="5399088"/>
          <p14:tracePt t="74796" x="8459788" y="5445125"/>
          <p14:tracePt t="74804" x="8459788" y="5462588"/>
          <p14:tracePt t="74812" x="8459788" y="5489575"/>
          <p14:tracePt t="74820" x="8459788" y="5499100"/>
          <p14:tracePt t="74828" x="8459788" y="5535613"/>
          <p14:tracePt t="74844" x="8459788" y="5545138"/>
          <p14:tracePt t="74852" x="8459788" y="5572125"/>
          <p14:tracePt t="74861" x="8459788" y="5589588"/>
          <p14:tracePt t="74868" x="8459788" y="5608638"/>
          <p14:tracePt t="74881" x="8459788" y="5626100"/>
          <p14:tracePt t="74884" x="8459788" y="5635625"/>
          <p14:tracePt t="74892" x="8459788" y="5654675"/>
          <p14:tracePt t="74924" x="8459788" y="5662613"/>
          <p14:tracePt t="74949" x="8459788" y="5672138"/>
          <p14:tracePt t="74957" x="8451850" y="5681663"/>
          <p14:tracePt t="74965" x="8451850" y="5691188"/>
          <p14:tracePt t="74997" x="8451850" y="5699125"/>
          <p14:tracePt t="75037" x="8451850" y="5708650"/>
          <p14:tracePt t="75053" x="8451850" y="5727700"/>
          <p14:tracePt t="75061" x="8451850" y="5735638"/>
          <p14:tracePt t="75069" x="8442325" y="5754688"/>
          <p14:tracePt t="75085" x="8442325" y="5772150"/>
          <p14:tracePt t="75094" x="8432800" y="5800725"/>
          <p14:tracePt t="75109" x="8432800" y="5827713"/>
          <p14:tracePt t="75117" x="8432800" y="5873750"/>
          <p14:tracePt t="75125" x="8432800" y="5881688"/>
          <p14:tracePt t="75133" x="8423275" y="5900738"/>
          <p14:tracePt t="75141" x="8405813" y="5927725"/>
          <p14:tracePt t="75151" x="8405813" y="5937250"/>
          <p14:tracePt t="75157" x="8396288" y="5964238"/>
          <p14:tracePt t="75165" x="8386763" y="5983288"/>
          <p14:tracePt t="75173" x="8378825" y="6000750"/>
          <p14:tracePt t="75182" x="8359775" y="6027738"/>
          <p14:tracePt t="75189" x="8342313" y="6046788"/>
          <p14:tracePt t="75198" x="8332788" y="6064250"/>
          <p14:tracePt t="75205" x="8305800" y="6100763"/>
          <p14:tracePt t="75215" x="8305800" y="6110288"/>
          <p14:tracePt t="75221" x="8296275" y="6127750"/>
          <p14:tracePt t="75232" x="8286750" y="6127750"/>
          <p14:tracePt t="75237" x="8269288" y="6146800"/>
          <p14:tracePt t="75248" x="8259763" y="6156325"/>
          <p14:tracePt t="75317" x="8250238" y="6164263"/>
          <p14:tracePt t="75334" x="8240713" y="6173788"/>
          <p14:tracePt t="75343" x="8232775" y="6183313"/>
          <p14:tracePt t="75350" x="8213725" y="6200775"/>
          <p14:tracePt t="75357" x="8204200" y="6210300"/>
          <p14:tracePt t="75364" x="8177213" y="6219825"/>
          <p14:tracePt t="75372" x="8159750" y="6229350"/>
          <p14:tracePt t="75380" x="8123238" y="6246813"/>
          <p14:tracePt t="75388" x="8086725" y="6265863"/>
          <p14:tracePt t="75396" x="8050213" y="6302375"/>
          <p14:tracePt t="75404" x="8004175" y="6319838"/>
          <p14:tracePt t="75412" x="7977188" y="6329363"/>
          <p14:tracePt t="75420" x="7958138" y="6346825"/>
          <p14:tracePt t="75429" x="7921625" y="6375400"/>
          <p14:tracePt t="75436" x="7904163" y="6383338"/>
          <p14:tracePt t="75445" x="7885113" y="6402388"/>
          <p14:tracePt t="75452" x="7877175" y="6411913"/>
          <p14:tracePt t="75461" x="7858125" y="6411913"/>
          <p14:tracePt t="75468" x="7840663" y="6419850"/>
          <p14:tracePt t="75478" x="7821613" y="6429375"/>
          <p14:tracePt t="75484" x="7794625" y="6446838"/>
          <p14:tracePt t="75492" x="7767638" y="6456363"/>
          <p14:tracePt t="75500" x="7748588" y="6456363"/>
          <p14:tracePt t="75508" x="7712075" y="6465888"/>
          <p14:tracePt t="75516" x="7685088" y="6465888"/>
          <p14:tracePt t="75524" x="7667625" y="6475413"/>
          <p14:tracePt t="75532" x="7631113" y="6475413"/>
          <p14:tracePt t="75540" x="7567613" y="6511925"/>
          <p14:tracePt t="75549" x="7494588" y="6519863"/>
          <p14:tracePt t="75557" x="7385050" y="6538913"/>
          <p14:tracePt t="75565" x="7302500" y="6538913"/>
          <p14:tracePt t="75573" x="7192963" y="6565900"/>
          <p14:tracePt t="75581" x="7119938" y="6575425"/>
          <p14:tracePt t="75589" x="7102475" y="6575425"/>
          <p14:tracePt t="75596" x="7046913" y="6575425"/>
          <p14:tracePt t="75605" x="6992938" y="6575425"/>
          <p14:tracePt t="75613" x="6929438" y="6575425"/>
          <p14:tracePt t="75621" x="6873875" y="6575425"/>
          <p14:tracePt t="75630" x="6837363" y="6575425"/>
          <p14:tracePt t="75637" x="6791325" y="6575425"/>
          <p14:tracePt t="75646" x="6754813" y="6575425"/>
          <p14:tracePt t="75653" x="6737350" y="6575425"/>
          <p14:tracePt t="75664" x="6710363" y="6575425"/>
          <p14:tracePt t="75669" x="6691313" y="6575425"/>
          <p14:tracePt t="75680" x="6681788" y="6575425"/>
          <p14:tracePt t="75685" x="6654800" y="6575425"/>
          <p14:tracePt t="75693" x="6645275" y="6575425"/>
          <p14:tracePt t="75701" x="6618288" y="6565900"/>
          <p14:tracePt t="75709" x="6600825" y="6548438"/>
          <p14:tracePt t="75717" x="6581775" y="6529388"/>
          <p14:tracePt t="75724" x="6564313" y="6511925"/>
          <p14:tracePt t="75732" x="6527800" y="6483350"/>
          <p14:tracePt t="75741" x="6508750" y="6465888"/>
          <p14:tracePt t="75750" x="6481763" y="6429375"/>
          <p14:tracePt t="75757" x="6454775" y="6402388"/>
          <p14:tracePt t="75766" x="6435725" y="6356350"/>
          <p14:tracePt t="75772" x="6399213" y="6292850"/>
          <p14:tracePt t="75782" x="6391275" y="6265863"/>
          <p14:tracePt t="75789" x="6362700" y="6219825"/>
          <p14:tracePt t="75796" x="6326188" y="6173788"/>
          <p14:tracePt t="75804" x="6318250" y="6137275"/>
          <p14:tracePt t="75813" x="6308725" y="6100763"/>
          <p14:tracePt t="75821" x="6291263" y="6064250"/>
          <p14:tracePt t="75830" x="6291263" y="6037263"/>
          <p14:tracePt t="75837" x="6291263" y="6000750"/>
          <p14:tracePt t="75846" x="6291263" y="5954713"/>
          <p14:tracePt t="75853" x="6291263" y="5927725"/>
          <p14:tracePt t="75863" x="6291263" y="5891213"/>
          <p14:tracePt t="75869" x="6291263" y="5854700"/>
          <p14:tracePt t="75884" x="6291263" y="5791200"/>
          <p14:tracePt t="75893" x="6291263" y="5764213"/>
          <p14:tracePt t="75901" x="6291263" y="5727700"/>
          <p14:tracePt t="75909" x="6291263" y="5699125"/>
          <p14:tracePt t="75917" x="6291263" y="5645150"/>
          <p14:tracePt t="75925" x="6318250" y="5599113"/>
          <p14:tracePt t="75933" x="6354763" y="5535613"/>
          <p14:tracePt t="75941" x="6362700" y="5508625"/>
          <p14:tracePt t="75949" x="6399213" y="5435600"/>
          <p14:tracePt t="75957" x="6427788" y="5372100"/>
          <p14:tracePt t="75965" x="6464300" y="5289550"/>
          <p14:tracePt t="75973" x="6537325" y="5189538"/>
          <p14:tracePt t="75980" x="6573838" y="5126038"/>
          <p14:tracePt t="75989" x="6627813" y="5060950"/>
          <p14:tracePt t="75997" x="6664325" y="5016500"/>
          <p14:tracePt t="76005" x="6700838" y="4960938"/>
          <p14:tracePt t="76013" x="6737350" y="4914900"/>
          <p14:tracePt t="76021" x="6754813" y="4887913"/>
          <p14:tracePt t="76030" x="6764338" y="4870450"/>
          <p14:tracePt t="76037" x="6783388" y="4851400"/>
          <p14:tracePt t="76046" x="6791325" y="4841875"/>
          <p14:tracePt t="76063" x="6800850" y="4833938"/>
          <p14:tracePt t="76079" x="6810375" y="4833938"/>
          <p14:tracePt t="76085" x="6819900" y="4824413"/>
          <p14:tracePt t="76101" x="6827838" y="4805363"/>
          <p14:tracePt t="76125" x="6846888" y="4805363"/>
          <p14:tracePt t="76133" x="6856413" y="4797425"/>
          <p14:tracePt t="76141" x="6873875" y="4797425"/>
          <p14:tracePt t="76149" x="6900863" y="4787900"/>
          <p14:tracePt t="76157" x="6919913" y="4778375"/>
          <p14:tracePt t="76165" x="6964363" y="4778375"/>
          <p14:tracePt t="76173" x="6992938" y="4760913"/>
          <p14:tracePt t="76180" x="7019925" y="4760913"/>
          <p14:tracePt t="76189" x="7065963" y="4760913"/>
          <p14:tracePt t="76196" x="7110413" y="4751388"/>
          <p14:tracePt t="76205" x="7119938" y="4751388"/>
          <p14:tracePt t="76213" x="7138988" y="4751388"/>
          <p14:tracePt t="76220" x="7146925" y="4751388"/>
          <p14:tracePt t="76229" x="7156450" y="4751388"/>
          <p14:tracePt t="76236" x="7165975" y="4751388"/>
          <p14:tracePt t="76245" x="7192963" y="4751388"/>
          <p14:tracePt t="76252" x="7202488" y="4751388"/>
          <p14:tracePt t="76262" x="7229475" y="4751388"/>
          <p14:tracePt t="76268" x="7239000" y="4751388"/>
          <p14:tracePt t="76279" x="7275513" y="4751388"/>
          <p14:tracePt t="76285" x="7283450" y="4751388"/>
          <p14:tracePt t="76293" x="7292975" y="4751388"/>
          <p14:tracePt t="76301" x="7329488" y="4760913"/>
          <p14:tracePt t="76309" x="7348538" y="4760913"/>
          <p14:tracePt t="76317" x="7375525" y="4760913"/>
          <p14:tracePt t="76325" x="7385050" y="4768850"/>
          <p14:tracePt t="76333" x="7392988" y="4768850"/>
          <p14:tracePt t="76349" x="7412038" y="4778375"/>
          <p14:tracePt t="76356" x="7421563" y="4778375"/>
          <p14:tracePt t="76364" x="7439025" y="4787900"/>
          <p14:tracePt t="76373" x="7458075" y="4805363"/>
          <p14:tracePt t="76381" x="7475538" y="4814888"/>
          <p14:tracePt t="76388" x="7494588" y="4824413"/>
          <p14:tracePt t="76405" x="7512050" y="4841875"/>
          <p14:tracePt t="76502" x="7548563" y="4841875"/>
          <p14:tracePt t="76508" x="7558088" y="4841875"/>
          <p14:tracePt t="76516" x="7594600" y="4841875"/>
          <p14:tracePt t="76524" x="7602538" y="4841875"/>
          <p14:tracePt t="76532" x="7612063" y="4833938"/>
          <p14:tracePt t="76548" x="7631113" y="4833938"/>
          <p14:tracePt t="76557" x="7639050" y="4833938"/>
          <p14:tracePt t="76565" x="7648575" y="4833938"/>
          <p14:tracePt t="76573" x="7675563" y="4833938"/>
          <p14:tracePt t="76582" x="7685088" y="4833938"/>
          <p14:tracePt t="76589" x="7694613" y="4833938"/>
          <p14:tracePt t="76613" x="7712075" y="4833938"/>
          <p14:tracePt t="76621" x="7721600" y="4833938"/>
          <p14:tracePt t="76645" x="7731125" y="4841875"/>
          <p14:tracePt t="76653" x="7740650" y="4841875"/>
          <p14:tracePt t="76665" x="7758113" y="4841875"/>
          <p14:tracePt t="76669" x="7777163" y="4841875"/>
          <p14:tracePt t="76682" x="7777163" y="4851400"/>
          <p14:tracePt t="76757" x="7777163" y="4878388"/>
          <p14:tracePt t="76765" x="7777163" y="4897438"/>
          <p14:tracePt t="76773" x="7777163" y="4924425"/>
          <p14:tracePt t="76783" x="7767638" y="4960938"/>
          <p14:tracePt t="76790" x="7767638" y="4979988"/>
          <p14:tracePt t="76798" x="7758113" y="4987925"/>
          <p14:tracePt t="76805" x="7748588" y="5016500"/>
          <p14:tracePt t="92494" x="7631113" y="4805363"/>
          <p14:tracePt t="92500" x="7475538" y="4459288"/>
          <p14:tracePt t="92508" x="7412038" y="4340225"/>
          <p14:tracePt t="92516" x="7402513" y="4322763"/>
          <p14:tracePt t="92549" x="7402513" y="4313238"/>
          <p14:tracePt t="92557" x="7402513" y="4295775"/>
          <p14:tracePt t="92565" x="7402513" y="4195763"/>
          <p14:tracePt t="92573" x="7402513" y="3921125"/>
          <p14:tracePt t="92581" x="7485063" y="3482975"/>
          <p14:tracePt t="92589" x="7631113" y="3036888"/>
          <p14:tracePt t="92597" x="7748588" y="2763838"/>
          <p14:tracePt t="92605" x="7748588" y="2654300"/>
          <p14:tracePt t="92612" x="7685088" y="2554288"/>
          <p14:tracePt t="92621" x="7585075" y="2498725"/>
          <p14:tracePt t="92630" x="7385050" y="2379663"/>
          <p14:tracePt t="92637" x="7083425" y="2160588"/>
          <p14:tracePt t="92646" x="6746875" y="1914525"/>
          <p14:tracePt t="92653" x="6545263" y="1751013"/>
          <p14:tracePt t="92662" x="6391275" y="1641475"/>
          <p14:tracePt t="92669" x="6291263" y="1587500"/>
          <p14:tracePt t="92680" x="6189663" y="1522413"/>
          <p14:tracePt t="92685" x="6145213" y="1504950"/>
          <p14:tracePt t="92696" x="6116638" y="1468438"/>
          <p14:tracePt t="92701" x="6072188" y="1449388"/>
          <p14:tracePt t="92713" x="6026150" y="1412875"/>
          <p14:tracePt t="92717" x="5943600" y="1376363"/>
          <p14:tracePt t="92729" x="5880100" y="1322388"/>
          <p14:tracePt t="92733" x="5761038" y="1249363"/>
          <p14:tracePt t="92741" x="5643563" y="1139825"/>
          <p14:tracePt t="92750" x="5507038" y="1039813"/>
          <p14:tracePt t="92757" x="5397500" y="920750"/>
          <p14:tracePt t="92766" x="5297488" y="811213"/>
          <p14:tracePt t="92773" x="5224463" y="747713"/>
          <p14:tracePt t="92780" x="5224463" y="738188"/>
          <p14:tracePt t="92950" x="5205413" y="720725"/>
          <p14:tracePt t="92956" x="5105400" y="693738"/>
          <p14:tracePt t="92964" x="4859338" y="611188"/>
          <p14:tracePt t="92972" x="4513263" y="482600"/>
          <p14:tracePt t="92980" x="4121150" y="292100"/>
          <p14:tracePt t="92988" x="3846513" y="173038"/>
          <p14:tracePt t="92996" x="3709988" y="119063"/>
          <p14:tracePt t="93004" x="3646488" y="90488"/>
          <p14:tracePt t="93012" x="3629025" y="46038"/>
          <p14:tracePt t="93102" x="3582988" y="163513"/>
          <p14:tracePt t="93108" x="3573463" y="255588"/>
          <p14:tracePt t="93116" x="3546475" y="355600"/>
          <p14:tracePt t="93124" x="3500438" y="501650"/>
          <p14:tracePt t="93132" x="3473450" y="638175"/>
          <p14:tracePt t="93140" x="3427413" y="784225"/>
          <p14:tracePt t="93148" x="3400425" y="930275"/>
          <p14:tracePt t="93156" x="3363913" y="1066800"/>
          <p14:tracePt t="93164" x="3354388" y="1176338"/>
          <p14:tracePt t="93173" x="3336925" y="1303338"/>
          <p14:tracePt t="93182" x="3290888" y="1431925"/>
          <p14:tracePt t="93189" x="3281363" y="1531938"/>
          <p14:tracePt t="93197" x="3281363" y="1624013"/>
          <p14:tracePt t="93205" x="3254375" y="1697038"/>
          <p14:tracePt t="93213" x="3254375" y="1778000"/>
          <p14:tracePt t="93221" x="3227388" y="1870075"/>
          <p14:tracePt t="93229" x="3217863" y="1951038"/>
          <p14:tracePt t="93237" x="3190875" y="2043113"/>
          <p14:tracePt t="93246" x="3144838" y="2125663"/>
          <p14:tracePt t="93253" x="3117850" y="2216150"/>
          <p14:tracePt t="93262" x="3081338" y="2316163"/>
          <p14:tracePt t="93269" x="3063875" y="2379663"/>
          <p14:tracePt t="93279" x="3054350" y="2452688"/>
          <p14:tracePt t="93285" x="3008313" y="2535238"/>
          <p14:tracePt t="93296" x="2998788" y="2608263"/>
          <p14:tracePt t="93301" x="2990850" y="2671763"/>
          <p14:tracePt t="93312" x="2990850" y="2727325"/>
          <p14:tracePt t="93317" x="2990850" y="2754313"/>
          <p14:tracePt t="93328" x="2990850" y="2808288"/>
          <p14:tracePt t="93333" x="2990850" y="2836863"/>
          <p14:tracePt t="93341" x="2990850" y="2854325"/>
          <p14:tracePt t="93349" x="2990850" y="2873375"/>
          <p14:tracePt t="93365" x="2990850" y="2881313"/>
          <p14:tracePt t="94141" x="2990850" y="2890838"/>
          <p14:tracePt t="94148" x="2990850" y="2900363"/>
          <p14:tracePt t="94405" x="2990850" y="2909888"/>
          <p14:tracePt t="94420" x="3017838" y="2909888"/>
          <p14:tracePt t="94428" x="3027363" y="2890838"/>
          <p14:tracePt t="94436" x="3063875" y="2854325"/>
          <p14:tracePt t="94444" x="3081338" y="2808288"/>
          <p14:tracePt t="94452" x="3117850" y="2763838"/>
          <p14:tracePt t="94460" x="3154363" y="2717800"/>
          <p14:tracePt t="94468" x="3190875" y="2698750"/>
          <p14:tracePt t="94479" x="3208338" y="2690813"/>
          <p14:tracePt t="94485" x="3236913" y="2654300"/>
          <p14:tracePt t="94495" x="3244850" y="2644775"/>
          <p14:tracePt t="94501" x="3263900" y="2635250"/>
          <p14:tracePt t="94542" x="3273425" y="2635250"/>
          <p14:tracePt t="94557" x="3281363" y="2625725"/>
          <p14:tracePt t="94565" x="3300413" y="2608263"/>
          <p14:tracePt t="94572" x="3317875" y="2598738"/>
          <p14:tracePt t="94580" x="3327400" y="2589213"/>
          <p14:tracePt t="94588" x="3346450" y="2571750"/>
          <p14:tracePt t="94596" x="3354388" y="2562225"/>
          <p14:tracePt t="94604" x="3363913" y="2554288"/>
          <p14:tracePt t="94612" x="3390900" y="2525713"/>
          <p14:tracePt t="94620" x="3400425" y="2517775"/>
          <p14:tracePt t="94636" x="3409950" y="2508250"/>
          <p14:tracePt t="94652" x="3409950" y="2498725"/>
          <p14:tracePt t="94660" x="3419475" y="2489200"/>
          <p14:tracePt t="95013" x="3427413" y="2481263"/>
          <p14:tracePt t="95020" x="3427413" y="2462213"/>
          <p14:tracePt t="95028" x="3427413" y="2452688"/>
          <p14:tracePt t="95693" x="3446463" y="2444750"/>
          <p14:tracePt t="95701" x="3509963" y="2462213"/>
          <p14:tracePt t="95708" x="3546475" y="2481263"/>
          <p14:tracePt t="95716" x="3609975" y="2498725"/>
          <p14:tracePt t="95725" x="3673475" y="2525713"/>
          <p14:tracePt t="95732" x="3709988" y="2535238"/>
          <p14:tracePt t="95740" x="3775075" y="2554288"/>
          <p14:tracePt t="95748" x="3783013" y="2554288"/>
          <p14:tracePt t="95756" x="3792538" y="2554288"/>
          <p14:tracePt t="95764" x="3802063" y="2554288"/>
          <p14:tracePt t="95805" x="3810000" y="2554288"/>
          <p14:tracePt t="95813" x="3819525" y="2554288"/>
          <p14:tracePt t="95821" x="3829050" y="2554288"/>
          <p14:tracePt t="95830" x="3846513" y="2535238"/>
          <p14:tracePt t="95837" x="3865563" y="2525713"/>
          <p14:tracePt t="95846" x="3911600" y="2517775"/>
          <p14:tracePt t="95853" x="3929063" y="2508250"/>
          <p14:tracePt t="95863" x="3984625" y="2508250"/>
          <p14:tracePt t="95869" x="4021138" y="2508250"/>
          <p14:tracePt t="95883" x="4094163" y="2508250"/>
          <p14:tracePt t="95885" x="4148138" y="2508250"/>
          <p14:tracePt t="95895" x="4275138" y="2508250"/>
          <p14:tracePt t="95900" x="4467225" y="2571750"/>
          <p14:tracePt t="95910" x="4659313" y="2635250"/>
          <p14:tracePt t="95916" x="4849813" y="2698750"/>
          <p14:tracePt t="95926" x="5068888" y="2754313"/>
          <p14:tracePt t="95932" x="5260975" y="2817813"/>
          <p14:tracePt t="95940" x="5524500" y="2890838"/>
          <p14:tracePt t="95948" x="5734050" y="2927350"/>
          <p14:tracePt t="95956" x="5916613" y="2954338"/>
          <p14:tracePt t="95964" x="6099175" y="2973388"/>
          <p14:tracePt t="95972" x="6308725" y="3000375"/>
          <p14:tracePt t="95980" x="6472238" y="3027363"/>
          <p14:tracePt t="95988" x="6637338" y="3046413"/>
          <p14:tracePt t="95996" x="6819900" y="3046413"/>
          <p14:tracePt t="96004" x="6983413" y="3046413"/>
          <p14:tracePt t="96012" x="7146925" y="3063875"/>
          <p14:tracePt t="96021" x="7375525" y="3073400"/>
          <p14:tracePt t="96029" x="7621588" y="3127375"/>
          <p14:tracePt t="96036" x="7904163" y="3163888"/>
          <p14:tracePt t="96044" x="8223250" y="3209925"/>
          <p14:tracePt t="96052" x="8488363" y="3209925"/>
          <p14:tracePt t="96061" x="8742363" y="3209925"/>
          <p14:tracePt t="96068" x="9007475" y="3209925"/>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ja-JP" altLang="en-US" dirty="0"/>
              <a:t>３ステート出力</a:t>
            </a:r>
            <a:endParaRPr lang="en-US" altLang="ja-JP" dirty="0"/>
          </a:p>
        </p:txBody>
      </p:sp>
      <p:sp>
        <p:nvSpPr>
          <p:cNvPr id="47242" name="Line 138"/>
          <p:cNvSpPr>
            <a:spLocks noChangeShapeType="1"/>
          </p:cNvSpPr>
          <p:nvPr/>
        </p:nvSpPr>
        <p:spPr bwMode="auto">
          <a:xfrm>
            <a:off x="2794000" y="3860800"/>
            <a:ext cx="0" cy="8651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43" name="Line 139"/>
          <p:cNvSpPr>
            <a:spLocks noChangeShapeType="1"/>
          </p:cNvSpPr>
          <p:nvPr/>
        </p:nvSpPr>
        <p:spPr bwMode="auto">
          <a:xfrm>
            <a:off x="2794000" y="4076700"/>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44" name="Line 140"/>
          <p:cNvSpPr>
            <a:spLocks noChangeShapeType="1"/>
          </p:cNvSpPr>
          <p:nvPr/>
        </p:nvSpPr>
        <p:spPr bwMode="auto">
          <a:xfrm flipV="1">
            <a:off x="3082925" y="2924175"/>
            <a:ext cx="0"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45" name="Line 141"/>
          <p:cNvSpPr>
            <a:spLocks noChangeShapeType="1"/>
          </p:cNvSpPr>
          <p:nvPr/>
        </p:nvSpPr>
        <p:spPr bwMode="auto">
          <a:xfrm>
            <a:off x="2794000" y="451008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46" name="Line 142"/>
          <p:cNvSpPr>
            <a:spLocks noChangeShapeType="1"/>
          </p:cNvSpPr>
          <p:nvPr/>
        </p:nvSpPr>
        <p:spPr bwMode="auto">
          <a:xfrm flipV="1">
            <a:off x="3082925" y="4510088"/>
            <a:ext cx="0" cy="574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47" name="Line 143"/>
          <p:cNvSpPr>
            <a:spLocks noChangeShapeType="1"/>
          </p:cNvSpPr>
          <p:nvPr/>
        </p:nvSpPr>
        <p:spPr bwMode="auto">
          <a:xfrm>
            <a:off x="2363788" y="4292600"/>
            <a:ext cx="4302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48" name="Line 144"/>
          <p:cNvSpPr>
            <a:spLocks noChangeShapeType="1"/>
          </p:cNvSpPr>
          <p:nvPr/>
        </p:nvSpPr>
        <p:spPr bwMode="auto">
          <a:xfrm>
            <a:off x="2765425" y="2274888"/>
            <a:ext cx="0" cy="8651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49" name="Line 145"/>
          <p:cNvSpPr>
            <a:spLocks noChangeShapeType="1"/>
          </p:cNvSpPr>
          <p:nvPr/>
        </p:nvSpPr>
        <p:spPr bwMode="auto">
          <a:xfrm>
            <a:off x="2765425" y="249078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50" name="Line 146"/>
          <p:cNvSpPr>
            <a:spLocks noChangeShapeType="1"/>
          </p:cNvSpPr>
          <p:nvPr/>
        </p:nvSpPr>
        <p:spPr bwMode="auto">
          <a:xfrm flipV="1">
            <a:off x="3054350" y="1916113"/>
            <a:ext cx="0" cy="574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51" name="Line 147"/>
          <p:cNvSpPr>
            <a:spLocks noChangeShapeType="1"/>
          </p:cNvSpPr>
          <p:nvPr/>
        </p:nvSpPr>
        <p:spPr bwMode="auto">
          <a:xfrm>
            <a:off x="2765425" y="2924175"/>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52" name="Line 148"/>
          <p:cNvSpPr>
            <a:spLocks noChangeShapeType="1"/>
          </p:cNvSpPr>
          <p:nvPr/>
        </p:nvSpPr>
        <p:spPr bwMode="auto">
          <a:xfrm>
            <a:off x="2363788" y="2706688"/>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53" name="Oval 149"/>
          <p:cNvSpPr>
            <a:spLocks noChangeArrowheads="1"/>
          </p:cNvSpPr>
          <p:nvPr/>
        </p:nvSpPr>
        <p:spPr bwMode="auto">
          <a:xfrm flipH="1">
            <a:off x="2651125" y="2636838"/>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254" name="Line 150"/>
          <p:cNvSpPr>
            <a:spLocks noChangeShapeType="1"/>
          </p:cNvSpPr>
          <p:nvPr/>
        </p:nvSpPr>
        <p:spPr bwMode="auto">
          <a:xfrm>
            <a:off x="2363788" y="2708275"/>
            <a:ext cx="0" cy="158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55" name="Line 151"/>
          <p:cNvSpPr>
            <a:spLocks noChangeShapeType="1"/>
          </p:cNvSpPr>
          <p:nvPr/>
        </p:nvSpPr>
        <p:spPr bwMode="auto">
          <a:xfrm>
            <a:off x="2003425" y="3573463"/>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56" name="Line 152"/>
          <p:cNvSpPr>
            <a:spLocks noChangeShapeType="1"/>
          </p:cNvSpPr>
          <p:nvPr/>
        </p:nvSpPr>
        <p:spPr bwMode="auto">
          <a:xfrm>
            <a:off x="3082925" y="3573463"/>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57" name="Line 153"/>
          <p:cNvSpPr>
            <a:spLocks noChangeShapeType="1"/>
          </p:cNvSpPr>
          <p:nvPr/>
        </p:nvSpPr>
        <p:spPr bwMode="auto">
          <a:xfrm>
            <a:off x="2867025" y="5084763"/>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58" name="Line 154"/>
          <p:cNvSpPr>
            <a:spLocks noChangeShapeType="1"/>
          </p:cNvSpPr>
          <p:nvPr/>
        </p:nvSpPr>
        <p:spPr bwMode="auto">
          <a:xfrm flipH="1">
            <a:off x="2867025" y="5084763"/>
            <a:ext cx="7143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59" name="Line 155"/>
          <p:cNvSpPr>
            <a:spLocks noChangeShapeType="1"/>
          </p:cNvSpPr>
          <p:nvPr/>
        </p:nvSpPr>
        <p:spPr bwMode="auto">
          <a:xfrm flipH="1">
            <a:off x="2938463" y="5084763"/>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60" name="Line 156"/>
          <p:cNvSpPr>
            <a:spLocks noChangeShapeType="1"/>
          </p:cNvSpPr>
          <p:nvPr/>
        </p:nvSpPr>
        <p:spPr bwMode="auto">
          <a:xfrm flipH="1">
            <a:off x="3009900" y="5084763"/>
            <a:ext cx="7143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61" name="Line 157"/>
          <p:cNvSpPr>
            <a:spLocks noChangeShapeType="1"/>
          </p:cNvSpPr>
          <p:nvPr/>
        </p:nvSpPr>
        <p:spPr bwMode="auto">
          <a:xfrm flipH="1">
            <a:off x="3081338" y="5084763"/>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62" name="Line 158"/>
          <p:cNvSpPr>
            <a:spLocks noChangeShapeType="1"/>
          </p:cNvSpPr>
          <p:nvPr/>
        </p:nvSpPr>
        <p:spPr bwMode="auto">
          <a:xfrm flipH="1">
            <a:off x="3152775" y="5084763"/>
            <a:ext cx="7143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63" name="Line 159"/>
          <p:cNvSpPr>
            <a:spLocks noChangeShapeType="1"/>
          </p:cNvSpPr>
          <p:nvPr/>
        </p:nvSpPr>
        <p:spPr bwMode="auto">
          <a:xfrm>
            <a:off x="2867025" y="1916113"/>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65" name="Text Box 161"/>
          <p:cNvSpPr txBox="1">
            <a:spLocks noChangeArrowheads="1"/>
          </p:cNvSpPr>
          <p:nvPr/>
        </p:nvSpPr>
        <p:spPr bwMode="auto">
          <a:xfrm>
            <a:off x="1887538" y="359251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47268" name="AutoShape 164"/>
          <p:cNvSpPr>
            <a:spLocks noChangeArrowheads="1"/>
          </p:cNvSpPr>
          <p:nvPr/>
        </p:nvSpPr>
        <p:spPr bwMode="auto">
          <a:xfrm rot="-5400000">
            <a:off x="3852069" y="3067844"/>
            <a:ext cx="1081088" cy="1079500"/>
          </a:xfrm>
          <a:prstGeom prst="flowChartMerg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269" name="AutoShape 165"/>
          <p:cNvSpPr>
            <a:spLocks noChangeArrowheads="1"/>
          </p:cNvSpPr>
          <p:nvPr/>
        </p:nvSpPr>
        <p:spPr bwMode="auto">
          <a:xfrm rot="5400000" flipH="1">
            <a:off x="3850481" y="3069432"/>
            <a:ext cx="1081087" cy="1079500"/>
          </a:xfrm>
          <a:prstGeom prst="flowChartMerg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270" name="Line 166"/>
          <p:cNvSpPr>
            <a:spLocks noChangeShapeType="1"/>
          </p:cNvSpPr>
          <p:nvPr/>
        </p:nvSpPr>
        <p:spPr bwMode="auto">
          <a:xfrm rot="16200000" flipV="1">
            <a:off x="3635375" y="33559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71" name="Oval 167"/>
          <p:cNvSpPr>
            <a:spLocks noChangeArrowheads="1"/>
          </p:cNvSpPr>
          <p:nvPr/>
        </p:nvSpPr>
        <p:spPr bwMode="auto">
          <a:xfrm rot="16200000" flipH="1">
            <a:off x="4339431" y="3842544"/>
            <a:ext cx="142875" cy="1793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272" name="Line 168"/>
          <p:cNvSpPr>
            <a:spLocks noChangeShapeType="1"/>
          </p:cNvSpPr>
          <p:nvPr/>
        </p:nvSpPr>
        <p:spPr bwMode="auto">
          <a:xfrm rot="-5400000">
            <a:off x="5094288" y="3409950"/>
            <a:ext cx="0" cy="323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73" name="Line 169"/>
          <p:cNvSpPr>
            <a:spLocks noChangeShapeType="1"/>
          </p:cNvSpPr>
          <p:nvPr/>
        </p:nvSpPr>
        <p:spPr bwMode="auto">
          <a:xfrm rot="16200000" flipH="1">
            <a:off x="4233069" y="4198144"/>
            <a:ext cx="3889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74" name="Line 170"/>
          <p:cNvSpPr>
            <a:spLocks noChangeShapeType="1"/>
          </p:cNvSpPr>
          <p:nvPr/>
        </p:nvSpPr>
        <p:spPr bwMode="auto">
          <a:xfrm rot="16200000" flipH="1">
            <a:off x="4233069" y="3161507"/>
            <a:ext cx="3889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275" name="Text Box 171"/>
          <p:cNvSpPr txBox="1">
            <a:spLocks noChangeArrowheads="1"/>
          </p:cNvSpPr>
          <p:nvPr/>
        </p:nvSpPr>
        <p:spPr bwMode="auto">
          <a:xfrm>
            <a:off x="5292725" y="33559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47277" name="Text Box 173"/>
          <p:cNvSpPr txBox="1">
            <a:spLocks noChangeArrowheads="1"/>
          </p:cNvSpPr>
          <p:nvPr/>
        </p:nvSpPr>
        <p:spPr bwMode="auto">
          <a:xfrm>
            <a:off x="4356100" y="26368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47278" name="Text Box 174"/>
          <p:cNvSpPr txBox="1">
            <a:spLocks noChangeArrowheads="1"/>
          </p:cNvSpPr>
          <p:nvPr/>
        </p:nvSpPr>
        <p:spPr bwMode="auto">
          <a:xfrm>
            <a:off x="4284663" y="44370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47279" name="Line 175"/>
          <p:cNvSpPr>
            <a:spLocks noChangeShapeType="1"/>
          </p:cNvSpPr>
          <p:nvPr/>
        </p:nvSpPr>
        <p:spPr bwMode="auto">
          <a:xfrm>
            <a:off x="4284663" y="4489450"/>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 name="AutoShape 66"/>
          <p:cNvSpPr>
            <a:spLocks noChangeArrowheads="1"/>
          </p:cNvSpPr>
          <p:nvPr/>
        </p:nvSpPr>
        <p:spPr bwMode="auto">
          <a:xfrm rot="16200000" flipV="1">
            <a:off x="3779863" y="6092973"/>
            <a:ext cx="360362" cy="360363"/>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 name="Line 68"/>
          <p:cNvSpPr>
            <a:spLocks noChangeShapeType="1"/>
          </p:cNvSpPr>
          <p:nvPr/>
        </p:nvSpPr>
        <p:spPr bwMode="auto">
          <a:xfrm>
            <a:off x="3995762" y="5804049"/>
            <a:ext cx="0" cy="432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 name="Line 69"/>
          <p:cNvSpPr>
            <a:spLocks noChangeShapeType="1"/>
          </p:cNvSpPr>
          <p:nvPr/>
        </p:nvSpPr>
        <p:spPr bwMode="auto">
          <a:xfrm>
            <a:off x="3203600" y="6308874"/>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 name="Line 70"/>
          <p:cNvSpPr>
            <a:spLocks noChangeShapeType="1"/>
          </p:cNvSpPr>
          <p:nvPr/>
        </p:nvSpPr>
        <p:spPr bwMode="auto">
          <a:xfrm>
            <a:off x="4140225" y="6308874"/>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 name="Text Box 71"/>
          <p:cNvSpPr txBox="1">
            <a:spLocks noChangeArrowheads="1"/>
          </p:cNvSpPr>
          <p:nvPr/>
        </p:nvSpPr>
        <p:spPr bwMode="auto">
          <a:xfrm>
            <a:off x="3860359" y="5466967"/>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B</a:t>
            </a:r>
          </a:p>
        </p:txBody>
      </p:sp>
      <p:sp>
        <p:nvSpPr>
          <p:cNvPr id="44" name="Text Box 72"/>
          <p:cNvSpPr txBox="1">
            <a:spLocks noChangeArrowheads="1"/>
          </p:cNvSpPr>
          <p:nvPr/>
        </p:nvSpPr>
        <p:spPr bwMode="auto">
          <a:xfrm>
            <a:off x="2771800" y="5877074"/>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A</a:t>
            </a:r>
          </a:p>
        </p:txBody>
      </p:sp>
      <p:sp>
        <p:nvSpPr>
          <p:cNvPr id="45" name="Text Box 73"/>
          <p:cNvSpPr txBox="1">
            <a:spLocks noChangeArrowheads="1"/>
          </p:cNvSpPr>
          <p:nvPr/>
        </p:nvSpPr>
        <p:spPr bwMode="auto">
          <a:xfrm>
            <a:off x="4572025" y="5877074"/>
            <a:ext cx="3385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Y</a:t>
            </a:r>
          </a:p>
          <a:p>
            <a:endParaRPr lang="en-US" altLang="ja-JP" b="1" dirty="0"/>
          </a:p>
        </p:txBody>
      </p:sp>
      <p:graphicFrame>
        <p:nvGraphicFramePr>
          <p:cNvPr id="2" name="表 1"/>
          <p:cNvGraphicFramePr>
            <a:graphicFrameLocks noGrp="1"/>
          </p:cNvGraphicFramePr>
          <p:nvPr>
            <p:extLst>
              <p:ext uri="{D42A27DB-BD31-4B8C-83A1-F6EECF244321}">
                <p14:modId xmlns:p14="http://schemas.microsoft.com/office/powerpoint/2010/main" val="483292702"/>
              </p:ext>
            </p:extLst>
          </p:nvPr>
        </p:nvGraphicFramePr>
        <p:xfrm>
          <a:off x="6588224" y="3592513"/>
          <a:ext cx="2098575" cy="1854200"/>
        </p:xfrm>
        <a:graphic>
          <a:graphicData uri="http://schemas.openxmlformats.org/drawingml/2006/table">
            <a:tbl>
              <a:tblPr firstRow="1" bandRow="1">
                <a:tableStyleId>{073A0DAA-6AF3-43AB-8588-CEC1D06C72B9}</a:tableStyleId>
              </a:tblPr>
              <a:tblGrid>
                <a:gridCol w="699525">
                  <a:extLst>
                    <a:ext uri="{9D8B030D-6E8A-4147-A177-3AD203B41FA5}">
                      <a16:colId xmlns:a16="http://schemas.microsoft.com/office/drawing/2014/main" val="20000"/>
                    </a:ext>
                  </a:extLst>
                </a:gridCol>
                <a:gridCol w="699525">
                  <a:extLst>
                    <a:ext uri="{9D8B030D-6E8A-4147-A177-3AD203B41FA5}">
                      <a16:colId xmlns:a16="http://schemas.microsoft.com/office/drawing/2014/main" val="20001"/>
                    </a:ext>
                  </a:extLst>
                </a:gridCol>
                <a:gridCol w="699525">
                  <a:extLst>
                    <a:ext uri="{9D8B030D-6E8A-4147-A177-3AD203B41FA5}">
                      <a16:colId xmlns:a16="http://schemas.microsoft.com/office/drawing/2014/main" val="20002"/>
                    </a:ext>
                  </a:extLst>
                </a:gridCol>
              </a:tblGrid>
              <a:tr h="370840">
                <a:tc>
                  <a:txBody>
                    <a:bodyPr/>
                    <a:lstStyle/>
                    <a:p>
                      <a:r>
                        <a:rPr kumimoji="1" lang="en-US" altLang="ja-JP" dirty="0"/>
                        <a:t>A</a:t>
                      </a:r>
                      <a:endParaRPr kumimoji="1" lang="ja-JP" altLang="en-US" dirty="0"/>
                    </a:p>
                  </a:txBody>
                  <a:tcPr/>
                </a:tc>
                <a:tc>
                  <a:txBody>
                    <a:bodyPr/>
                    <a:lstStyle/>
                    <a:p>
                      <a:r>
                        <a:rPr kumimoji="1" lang="en-US" altLang="ja-JP" dirty="0"/>
                        <a:t>B</a:t>
                      </a:r>
                      <a:endParaRPr kumimoji="1" lang="ja-JP" altLang="en-US" dirty="0"/>
                    </a:p>
                  </a:txBody>
                  <a:tcPr/>
                </a:tc>
                <a:tc>
                  <a:txBody>
                    <a:bodyPr/>
                    <a:lstStyle/>
                    <a:p>
                      <a:r>
                        <a:rPr kumimoji="1" lang="en-US" altLang="ja-JP" dirty="0"/>
                        <a:t>Y</a:t>
                      </a:r>
                      <a:endParaRPr kumimoji="1" lang="ja-JP" altLang="en-US" dirty="0"/>
                    </a:p>
                  </a:txBody>
                  <a:tcPr/>
                </a:tc>
                <a:extLst>
                  <a:ext uri="{0D108BD9-81ED-4DB2-BD59-A6C34878D82A}">
                    <a16:rowId xmlns:a16="http://schemas.microsoft.com/office/drawing/2014/main" val="10000"/>
                  </a:ext>
                </a:extLst>
              </a:tr>
              <a:tr h="370840">
                <a:tc>
                  <a:txBody>
                    <a:bodyPr/>
                    <a:lstStyle/>
                    <a:p>
                      <a:r>
                        <a:rPr kumimoji="1" lang="en-US" altLang="ja-JP" dirty="0"/>
                        <a:t>L</a:t>
                      </a:r>
                      <a:endParaRPr kumimoji="1" lang="ja-JP" altLang="en-US" dirty="0"/>
                    </a:p>
                  </a:txBody>
                  <a:tcPr/>
                </a:tc>
                <a:tc>
                  <a:txBody>
                    <a:bodyPr/>
                    <a:lstStyle/>
                    <a:p>
                      <a:r>
                        <a:rPr kumimoji="1" lang="en-US" altLang="ja-JP" dirty="0"/>
                        <a:t>L</a:t>
                      </a:r>
                      <a:endParaRPr kumimoji="1" lang="ja-JP" altLang="en-US" dirty="0"/>
                    </a:p>
                  </a:txBody>
                  <a:tcPr/>
                </a:tc>
                <a:tc>
                  <a:txBody>
                    <a:bodyPr/>
                    <a:lstStyle/>
                    <a:p>
                      <a:r>
                        <a:rPr kumimoji="1" lang="en-US" altLang="ja-JP" dirty="0"/>
                        <a:t>Hi-Z</a:t>
                      </a:r>
                      <a:endParaRPr kumimoji="1" lang="ja-JP" altLang="en-US" dirty="0"/>
                    </a:p>
                  </a:txBody>
                  <a:tcPr/>
                </a:tc>
                <a:extLst>
                  <a:ext uri="{0D108BD9-81ED-4DB2-BD59-A6C34878D82A}">
                    <a16:rowId xmlns:a16="http://schemas.microsoft.com/office/drawing/2014/main" val="10001"/>
                  </a:ext>
                </a:extLst>
              </a:tr>
              <a:tr h="370840">
                <a:tc>
                  <a:txBody>
                    <a:bodyPr/>
                    <a:lstStyle/>
                    <a:p>
                      <a:r>
                        <a:rPr kumimoji="1" lang="en-US" altLang="ja-JP" dirty="0"/>
                        <a:t>L</a:t>
                      </a:r>
                      <a:endParaRPr kumimoji="1" lang="ja-JP" altLang="en-US" dirty="0"/>
                    </a:p>
                  </a:txBody>
                  <a:tcPr/>
                </a:tc>
                <a:tc>
                  <a:txBody>
                    <a:bodyPr/>
                    <a:lstStyle/>
                    <a:p>
                      <a:r>
                        <a:rPr kumimoji="1" lang="en-US" altLang="ja-JP" dirty="0"/>
                        <a:t>H</a:t>
                      </a:r>
                      <a:endParaRPr kumimoji="1" lang="ja-JP" altLang="en-US" dirty="0"/>
                    </a:p>
                  </a:txBody>
                  <a:tcPr/>
                </a:tc>
                <a:tc>
                  <a:txBody>
                    <a:bodyPr/>
                    <a:lstStyle/>
                    <a:p>
                      <a:r>
                        <a:rPr kumimoji="1" lang="en-US" altLang="ja-JP" dirty="0"/>
                        <a:t>H</a:t>
                      </a:r>
                      <a:endParaRPr kumimoji="1" lang="ja-JP" altLang="en-US" dirty="0"/>
                    </a:p>
                  </a:txBody>
                  <a:tcPr/>
                </a:tc>
                <a:extLst>
                  <a:ext uri="{0D108BD9-81ED-4DB2-BD59-A6C34878D82A}">
                    <a16:rowId xmlns:a16="http://schemas.microsoft.com/office/drawing/2014/main" val="10002"/>
                  </a:ext>
                </a:extLst>
              </a:tr>
              <a:tr h="370840">
                <a:tc>
                  <a:txBody>
                    <a:bodyPr/>
                    <a:lstStyle/>
                    <a:p>
                      <a:r>
                        <a:rPr kumimoji="1" lang="en-US" altLang="ja-JP" dirty="0"/>
                        <a:t>H</a:t>
                      </a:r>
                      <a:endParaRPr kumimoji="1" lang="ja-JP" altLang="en-US" dirty="0"/>
                    </a:p>
                  </a:txBody>
                  <a:tcPr/>
                </a:tc>
                <a:tc>
                  <a:txBody>
                    <a:bodyPr/>
                    <a:lstStyle/>
                    <a:p>
                      <a:r>
                        <a:rPr kumimoji="1" lang="en-US" altLang="ja-JP" dirty="0"/>
                        <a:t>L</a:t>
                      </a:r>
                      <a:endParaRPr kumimoji="1" lang="ja-JP" altLang="en-US" dirty="0"/>
                    </a:p>
                  </a:txBody>
                  <a:tcPr/>
                </a:tc>
                <a:tc>
                  <a:txBody>
                    <a:bodyPr/>
                    <a:lstStyle/>
                    <a:p>
                      <a:r>
                        <a:rPr kumimoji="1" lang="en-US" altLang="ja-JP" dirty="0"/>
                        <a:t>Hi-Z</a:t>
                      </a:r>
                      <a:endParaRPr kumimoji="1" lang="ja-JP" altLang="en-US" dirty="0"/>
                    </a:p>
                  </a:txBody>
                  <a:tcPr/>
                </a:tc>
                <a:extLst>
                  <a:ext uri="{0D108BD9-81ED-4DB2-BD59-A6C34878D82A}">
                    <a16:rowId xmlns:a16="http://schemas.microsoft.com/office/drawing/2014/main" val="10003"/>
                  </a:ext>
                </a:extLst>
              </a:tr>
              <a:tr h="370840">
                <a:tc>
                  <a:txBody>
                    <a:bodyPr/>
                    <a:lstStyle/>
                    <a:p>
                      <a:r>
                        <a:rPr kumimoji="1" lang="en-US" altLang="ja-JP" dirty="0"/>
                        <a:t>H</a:t>
                      </a:r>
                      <a:endParaRPr kumimoji="1" lang="ja-JP" altLang="en-US" dirty="0"/>
                    </a:p>
                  </a:txBody>
                  <a:tcPr/>
                </a:tc>
                <a:tc>
                  <a:txBody>
                    <a:bodyPr/>
                    <a:lstStyle/>
                    <a:p>
                      <a:r>
                        <a:rPr kumimoji="1" lang="en-US" altLang="ja-JP" dirty="0"/>
                        <a:t>H</a:t>
                      </a:r>
                      <a:endParaRPr kumimoji="1" lang="ja-JP" altLang="en-US" dirty="0"/>
                    </a:p>
                  </a:txBody>
                  <a:tcPr/>
                </a:tc>
                <a:tc>
                  <a:txBody>
                    <a:bodyPr/>
                    <a:lstStyle/>
                    <a:p>
                      <a:r>
                        <a:rPr kumimoji="1" lang="en-US" altLang="ja-JP" dirty="0"/>
                        <a:t>L</a:t>
                      </a:r>
                      <a:endParaRPr kumimoji="1" lang="ja-JP" altLang="en-US" dirty="0"/>
                    </a:p>
                  </a:txBody>
                  <a:tcPr/>
                </a:tc>
                <a:extLst>
                  <a:ext uri="{0D108BD9-81ED-4DB2-BD59-A6C34878D82A}">
                    <a16:rowId xmlns:a16="http://schemas.microsoft.com/office/drawing/2014/main" val="10004"/>
                  </a:ext>
                </a:extLst>
              </a:tr>
            </a:tbl>
          </a:graphicData>
        </a:graphic>
      </p:graphicFrame>
      <p:sp>
        <p:nvSpPr>
          <p:cNvPr id="47" name="Oval 67"/>
          <p:cNvSpPr>
            <a:spLocks noChangeArrowheads="1"/>
          </p:cNvSpPr>
          <p:nvPr/>
        </p:nvSpPr>
        <p:spPr bwMode="auto">
          <a:xfrm rot="16200000" flipV="1">
            <a:off x="4139506" y="6236866"/>
            <a:ext cx="144462" cy="144462"/>
          </a:xfrm>
          <a:prstGeom prst="ellipse">
            <a:avLst/>
          </a:prstGeom>
          <a:solidFill>
            <a:schemeClr val="bg1"/>
          </a:solidFill>
          <a:ln w="9525">
            <a:solidFill>
              <a:schemeClr val="tx1"/>
            </a:solidFill>
            <a:round/>
            <a:headEnd/>
            <a:tailEnd/>
          </a:ln>
          <a:effectLst/>
        </p:spPr>
        <p:txBody>
          <a:bodyPr wrap="none" anchor="ctr"/>
          <a:lstStyle/>
          <a:p>
            <a:endParaRPr lang="ja-JP" altLang="en-US"/>
          </a:p>
        </p:txBody>
      </p:sp>
      <p:sp>
        <p:nvSpPr>
          <p:cNvPr id="3" name="テキスト ボックス 2"/>
          <p:cNvSpPr txBox="1"/>
          <p:nvPr/>
        </p:nvSpPr>
        <p:spPr>
          <a:xfrm>
            <a:off x="5292725" y="1417638"/>
            <a:ext cx="3852337" cy="1200329"/>
          </a:xfrm>
          <a:prstGeom prst="rect">
            <a:avLst/>
          </a:prstGeom>
          <a:noFill/>
        </p:spPr>
        <p:txBody>
          <a:bodyPr wrap="none" rtlCol="0">
            <a:spAutoFit/>
          </a:bodyPr>
          <a:lstStyle/>
          <a:p>
            <a:r>
              <a:rPr kumimoji="1" lang="en-US" altLang="ja-JP" dirty="0"/>
              <a:t>B=L</a:t>
            </a:r>
            <a:r>
              <a:rPr kumimoji="1" lang="ja-JP" altLang="en-US" dirty="0"/>
              <a:t>の時、</a:t>
            </a:r>
            <a:r>
              <a:rPr kumimoji="1" lang="en-US" altLang="ja-JP" dirty="0"/>
              <a:t>Y</a:t>
            </a:r>
            <a:r>
              <a:rPr kumimoji="1" lang="ja-JP" altLang="en-US" dirty="0"/>
              <a:t>は電気的に</a:t>
            </a:r>
            <a:endParaRPr kumimoji="1" lang="en-US" altLang="ja-JP" dirty="0"/>
          </a:p>
          <a:p>
            <a:r>
              <a:rPr lang="ja-JP" altLang="en-US" dirty="0"/>
              <a:t>浮いた状態（ハイインピーダンス状態）</a:t>
            </a:r>
            <a:endParaRPr lang="en-US" altLang="ja-JP" dirty="0"/>
          </a:p>
          <a:p>
            <a:r>
              <a:rPr kumimoji="1" lang="ja-JP" altLang="en-US" dirty="0"/>
              <a:t>になる。</a:t>
            </a:r>
            <a:r>
              <a:rPr kumimoji="1" lang="en-US" altLang="ja-JP" dirty="0"/>
              <a:t>L/H</a:t>
            </a:r>
            <a:r>
              <a:rPr kumimoji="1" lang="ja-JP" altLang="en-US" dirty="0"/>
              <a:t>のほかにこの状態を持つ</a:t>
            </a:r>
            <a:endParaRPr kumimoji="1" lang="en-US" altLang="ja-JP" dirty="0"/>
          </a:p>
          <a:p>
            <a:r>
              <a:rPr lang="ja-JP" altLang="en-US" dirty="0"/>
              <a:t>出力を</a:t>
            </a:r>
            <a:r>
              <a:rPr lang="en-US" altLang="ja-JP" dirty="0"/>
              <a:t>3</a:t>
            </a:r>
            <a:r>
              <a:rPr lang="ja-JP" altLang="en-US" dirty="0"/>
              <a:t>ステート出力と呼ぶ</a:t>
            </a:r>
            <a:endParaRPr kumimoji="1" lang="ja-JP" altLang="en-US" dirty="0"/>
          </a:p>
        </p:txBody>
      </p:sp>
      <p:pic>
        <p:nvPicPr>
          <p:cNvPr id="4" name="オーディオ 3">
            <a:hlinkClick r:id="" action="ppaction://media"/>
            <a:extLst>
              <a:ext uri="{FF2B5EF4-FFF2-40B4-BE49-F238E27FC236}">
                <a16:creationId xmlns:a16="http://schemas.microsoft.com/office/drawing/2014/main" id="{633E4DD8-221A-4B11-B08D-CD4F09D2E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84052087"/>
      </p:ext>
    </p:extLst>
  </p:cSld>
  <p:clrMapOvr>
    <a:masterClrMapping/>
  </p:clrMapOvr>
  <mc:AlternateContent xmlns:mc="http://schemas.openxmlformats.org/markup-compatibility/2006" xmlns:p14="http://schemas.microsoft.com/office/powerpoint/2010/main">
    <mc:Choice Requires="p14">
      <p:transition spd="slow" p14:dur="2000" advTm="122989"/>
    </mc:Choice>
    <mc:Fallback xmlns="">
      <p:transition spd="slow" advTm="122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695" x="8661400" y="2909888"/>
          <p14:tracePt t="1702" x="8196263" y="2863850"/>
          <p14:tracePt t="1714" x="7585075" y="2763838"/>
          <p14:tracePt t="1717" x="7092950" y="2717800"/>
          <p14:tracePt t="1729" x="6581775" y="2644775"/>
          <p14:tracePt t="1734" x="6007100" y="2544763"/>
          <p14:tracePt t="1745" x="5653088" y="2498725"/>
          <p14:tracePt t="1749" x="5368925" y="2444750"/>
          <p14:tracePt t="1757" x="5105400" y="2444750"/>
          <p14:tracePt t="1765" x="5014913" y="2444750"/>
          <p14:tracePt t="1773" x="4941888" y="2444750"/>
          <p14:tracePt t="1781" x="4932363" y="2444750"/>
          <p14:tracePt t="1844" x="4922838" y="2444750"/>
          <p14:tracePt t="2190" x="4959350" y="2452688"/>
          <p14:tracePt t="2196" x="5022850" y="2462213"/>
          <p14:tracePt t="2204" x="5086350" y="2498725"/>
          <p14:tracePt t="2212" x="5122863" y="2517775"/>
          <p14:tracePt t="2220" x="5168900" y="2525713"/>
          <p14:tracePt t="2228" x="5214938" y="2544763"/>
          <p14:tracePt t="2236" x="5241925" y="2571750"/>
          <p14:tracePt t="2244" x="5305425" y="2598738"/>
          <p14:tracePt t="2253" x="5334000" y="2625725"/>
          <p14:tracePt t="2260" x="5351463" y="2644775"/>
          <p14:tracePt t="2269" x="5378450" y="2662238"/>
          <p14:tracePt t="2277" x="5378450" y="2671763"/>
          <p14:tracePt t="2285" x="5387975" y="2690813"/>
          <p14:tracePt t="2294" x="5397500" y="2698750"/>
          <p14:tracePt t="2301" x="5397500" y="2708275"/>
          <p14:tracePt t="2310" x="5397500" y="2727325"/>
          <p14:tracePt t="2317" x="5397500" y="2735263"/>
          <p14:tracePt t="2327" x="5397500" y="2744788"/>
          <p14:tracePt t="2333" x="5397500" y="2754313"/>
          <p14:tracePt t="2341" x="5397500" y="2771775"/>
          <p14:tracePt t="2360" x="5397500" y="2781300"/>
          <p14:tracePt t="2365" x="5387975" y="2790825"/>
          <p14:tracePt t="2381" x="5378450" y="2790825"/>
          <p14:tracePt t="2389" x="5360988" y="2800350"/>
          <p14:tracePt t="2397" x="5324475" y="2800350"/>
          <p14:tracePt t="2405" x="5305425" y="2800350"/>
          <p14:tracePt t="2414" x="5297488" y="2800350"/>
          <p14:tracePt t="2421" x="5268913" y="2817813"/>
          <p14:tracePt t="2437" x="5260975" y="2817813"/>
          <p14:tracePt t="2445" x="5251450" y="2817813"/>
          <p14:tracePt t="2453" x="5241925" y="2817813"/>
          <p14:tracePt t="2469" x="5224463" y="2817813"/>
          <p14:tracePt t="2478" x="5214938" y="2817813"/>
          <p14:tracePt t="2495" x="5187950" y="2817813"/>
          <p14:tracePt t="2501" x="5178425" y="2817813"/>
          <p14:tracePt t="2513" x="5159375" y="2808288"/>
          <p14:tracePt t="2517" x="5141913" y="2800350"/>
          <p14:tracePt t="2528" x="5122863" y="2790825"/>
          <p14:tracePt t="2533" x="5114925" y="2790825"/>
          <p14:tracePt t="2544" x="5068888" y="2744788"/>
          <p14:tracePt t="2549" x="5049838" y="2727325"/>
          <p14:tracePt t="2557" x="5022850" y="2681288"/>
          <p14:tracePt t="2565" x="5014913" y="2662238"/>
          <p14:tracePt t="2573" x="4978400" y="2617788"/>
          <p14:tracePt t="2582" x="4968875" y="2589213"/>
          <p14:tracePt t="2589" x="4949825" y="2554288"/>
          <p14:tracePt t="2599" x="4949825" y="2517775"/>
          <p14:tracePt t="2605" x="4913313" y="2452688"/>
          <p14:tracePt t="2614" x="4895850" y="2398713"/>
          <p14:tracePt t="2621" x="4886325" y="2371725"/>
          <p14:tracePt t="2628" x="4886325" y="2335213"/>
          <p14:tracePt t="2637" x="4886325" y="2298700"/>
          <p14:tracePt t="2644" x="4886325" y="2270125"/>
          <p14:tracePt t="2653" x="4886325" y="2252663"/>
          <p14:tracePt t="2662" x="4886325" y="2206625"/>
          <p14:tracePt t="2669" x="4886325" y="2189163"/>
          <p14:tracePt t="2679" x="4886325" y="2160588"/>
          <p14:tracePt t="2685" x="4886325" y="2143125"/>
          <p14:tracePt t="2695" x="4886325" y="2116138"/>
          <p14:tracePt t="2701" x="4886325" y="2097088"/>
          <p14:tracePt t="2712" x="4886325" y="2070100"/>
          <p14:tracePt t="2717" x="4886325" y="2043113"/>
          <p14:tracePt t="2728" x="4895850" y="2006600"/>
          <p14:tracePt t="2733" x="4922838" y="1987550"/>
          <p14:tracePt t="2745" x="4941888" y="1960563"/>
          <p14:tracePt t="2749" x="4959350" y="1943100"/>
          <p14:tracePt t="2757" x="5005388" y="1906588"/>
          <p14:tracePt t="2765" x="5049838" y="1870075"/>
          <p14:tracePt t="2773" x="5095875" y="1851025"/>
          <p14:tracePt t="2783" x="5159375" y="1824038"/>
          <p14:tracePt t="2789" x="5224463" y="1797050"/>
          <p14:tracePt t="2796" x="5314950" y="1768475"/>
          <p14:tracePt t="2805" x="5414963" y="1760538"/>
          <p14:tracePt t="2812" x="5507038" y="1714500"/>
          <p14:tracePt t="2821" x="5643563" y="1687513"/>
          <p14:tracePt t="2830" x="5770563" y="1641475"/>
          <p14:tracePt t="2837" x="5862638" y="1631950"/>
          <p14:tracePt t="2844" x="5962650" y="1587500"/>
          <p14:tracePt t="2853" x="6026150" y="1577975"/>
          <p14:tracePt t="2860" x="6053138" y="1568450"/>
          <p14:tracePt t="2869" x="6080125" y="1558925"/>
          <p14:tracePt t="2910" x="6089650" y="1558925"/>
          <p14:tracePt t="2926" x="6108700" y="1558925"/>
          <p14:tracePt t="2933" x="6126163" y="1558925"/>
          <p14:tracePt t="2942" x="6153150" y="1558925"/>
          <p14:tracePt t="2949" x="6172200" y="1558925"/>
          <p14:tracePt t="2958" x="6218238" y="1558925"/>
          <p14:tracePt t="2965" x="6281738" y="1595438"/>
          <p14:tracePt t="2973" x="6318250" y="1614488"/>
          <p14:tracePt t="2981" x="6372225" y="1668463"/>
          <p14:tracePt t="2989" x="6435725" y="1724025"/>
          <p14:tracePt t="2999" x="6500813" y="1768475"/>
          <p14:tracePt t="3005" x="6554788" y="1804988"/>
          <p14:tracePt t="3013" x="6618288" y="1878013"/>
          <p14:tracePt t="3021" x="6700838" y="1960563"/>
          <p14:tracePt t="3030" x="6754813" y="2043113"/>
          <p14:tracePt t="3037" x="6810375" y="2143125"/>
          <p14:tracePt t="3045" x="6837363" y="2206625"/>
          <p14:tracePt t="3053" x="6900863" y="2316163"/>
          <p14:tracePt t="3061" x="6937375" y="2416175"/>
          <p14:tracePt t="3069" x="6956425" y="2489200"/>
          <p14:tracePt t="3078" x="6956425" y="2589213"/>
          <p14:tracePt t="3085" x="6956425" y="2662238"/>
          <p14:tracePt t="3095" x="6956425" y="2717800"/>
          <p14:tracePt t="3101" x="6956425" y="2771775"/>
          <p14:tracePt t="3111" x="6956425" y="2800350"/>
          <p14:tracePt t="3117" x="6956425" y="2817813"/>
          <p14:tracePt t="3128" x="6956425" y="2844800"/>
          <p14:tracePt t="3144" x="6956425" y="2854325"/>
          <p14:tracePt t="3189" x="6946900" y="2863850"/>
          <p14:tracePt t="3197" x="6937375" y="2873375"/>
          <p14:tracePt t="3205" x="6910388" y="2900363"/>
          <p14:tracePt t="3213" x="6873875" y="2927350"/>
          <p14:tracePt t="3221" x="6846888" y="2954338"/>
          <p14:tracePt t="3230" x="6819900" y="2973388"/>
          <p14:tracePt t="3238" x="6783388" y="2990850"/>
          <p14:tracePt t="3244" x="6754813" y="3009900"/>
          <p14:tracePt t="3253" x="6727825" y="3036888"/>
          <p14:tracePt t="3261" x="6681788" y="3054350"/>
          <p14:tracePt t="3269" x="6654800" y="3063875"/>
          <p14:tracePt t="3278" x="6618288" y="3073400"/>
          <p14:tracePt t="3285" x="6600825" y="3073400"/>
          <p14:tracePt t="3294" x="6600825" y="3082925"/>
          <p14:tracePt t="3341" x="6591300" y="3082925"/>
          <p14:tracePt t="3358" x="6564313" y="3082925"/>
          <p14:tracePt t="3365" x="6554788" y="3082925"/>
          <p14:tracePt t="3373" x="6545263" y="3082925"/>
          <p14:tracePt t="3381" x="6518275" y="3082925"/>
          <p14:tracePt t="3389" x="6508750" y="3082925"/>
          <p14:tracePt t="3405" x="6500813" y="3082925"/>
          <p14:tracePt t="3413" x="6491288" y="3082925"/>
          <p14:tracePt t="3525" x="6481763" y="3073400"/>
          <p14:tracePt t="3533" x="6481763" y="3063875"/>
          <p14:tracePt t="3542" x="6481763" y="3054350"/>
          <p14:tracePt t="3598" x="6472238" y="3027363"/>
          <p14:tracePt t="3749" x="6464300" y="3027363"/>
          <p14:tracePt t="3765" x="6454775" y="3027363"/>
          <p14:tracePt t="18677" x="6408738" y="3109913"/>
          <p14:tracePt t="18684" x="6326188" y="3163888"/>
          <p14:tracePt t="18692" x="6299200" y="3192463"/>
          <p14:tracePt t="18708" x="6291263" y="3200400"/>
          <p14:tracePt t="18716" x="6281738" y="3219450"/>
          <p14:tracePt t="18732" x="6281738" y="3228975"/>
          <p14:tracePt t="18741" x="6299200" y="3255963"/>
          <p14:tracePt t="18749" x="6362700" y="3282950"/>
          <p14:tracePt t="18760" x="6391275" y="3302000"/>
          <p14:tracePt t="18765" x="6435725" y="3319463"/>
          <p14:tracePt t="18777" x="6454775" y="3355975"/>
          <p14:tracePt t="18780" x="6464300" y="3355975"/>
          <p14:tracePt t="18934" x="6427788" y="3375025"/>
          <p14:tracePt t="18942" x="6381750" y="3392488"/>
          <p14:tracePt t="18949" x="6326188" y="3402013"/>
          <p14:tracePt t="18960" x="6299200" y="3402013"/>
          <p14:tracePt t="18965" x="6262688" y="3402013"/>
          <p14:tracePt t="18974" x="6226175" y="3402013"/>
          <p14:tracePt t="18980" x="6208713" y="3402013"/>
          <p14:tracePt t="18988" x="6181725" y="3402013"/>
          <p14:tracePt t="18996" x="6172200" y="3402013"/>
          <p14:tracePt t="19004" x="6153150" y="3402013"/>
          <p14:tracePt t="19012" x="6135688" y="3402013"/>
          <p14:tracePt t="19020" x="6108700" y="3392488"/>
          <p14:tracePt t="19028" x="6080125" y="3392488"/>
          <p14:tracePt t="19036" x="6016625" y="3375025"/>
          <p14:tracePt t="19044" x="5980113" y="3375025"/>
          <p14:tracePt t="19052" x="5926138" y="3365500"/>
          <p14:tracePt t="19060" x="5870575" y="3365500"/>
          <p14:tracePt t="19068" x="5826125" y="3365500"/>
          <p14:tracePt t="19076" x="5789613" y="3365500"/>
          <p14:tracePt t="19084" x="5743575" y="3365500"/>
          <p14:tracePt t="19092" x="5724525" y="3355975"/>
          <p14:tracePt t="19101" x="5707063" y="3355975"/>
          <p14:tracePt t="19109" x="5688013" y="3338513"/>
          <p14:tracePt t="19127" x="5670550" y="3328988"/>
          <p14:tracePt t="19133" x="5661025" y="3328988"/>
          <p14:tracePt t="19149" x="5653088" y="3319463"/>
          <p14:tracePt t="19160" x="5643563" y="3319463"/>
          <p14:tracePt t="19165" x="5634038" y="3319463"/>
          <p14:tracePt t="19176" x="5624513" y="3309938"/>
          <p14:tracePt t="19181" x="5616575" y="3309938"/>
          <p14:tracePt t="19190" x="5597525" y="3292475"/>
          <p14:tracePt t="19197" x="5588000" y="3292475"/>
          <p14:tracePt t="19205" x="5580063" y="3292475"/>
          <p14:tracePt t="19221" x="5570538" y="3292475"/>
          <p14:tracePt t="19253" x="5561013" y="3292475"/>
          <p14:tracePt t="19277" x="5543550" y="3292475"/>
          <p14:tracePt t="19285" x="5524500" y="3292475"/>
          <p14:tracePt t="19293" x="5470525" y="3292475"/>
          <p14:tracePt t="19301" x="5424488" y="3309938"/>
          <p14:tracePt t="19310" x="5341938" y="3338513"/>
          <p14:tracePt t="19316" x="5297488" y="3355975"/>
          <p14:tracePt t="19325" x="5241925" y="3375025"/>
          <p14:tracePt t="19333" x="5195888" y="3382963"/>
          <p14:tracePt t="19341" x="5151438" y="3402013"/>
          <p14:tracePt t="19348" x="5132388" y="3411538"/>
          <p14:tracePt t="19358" x="5105400" y="3411538"/>
          <p14:tracePt t="19364" x="5068888" y="3429000"/>
          <p14:tracePt t="19374" x="5041900" y="3446463"/>
          <p14:tracePt t="19380" x="5032375" y="3446463"/>
          <p14:tracePt t="19389" x="5022850" y="3455988"/>
          <p14:tracePt t="19396" x="5014913" y="3465513"/>
          <p14:tracePt t="19405" x="4995863" y="3475038"/>
          <p14:tracePt t="19412" x="4986338" y="3482975"/>
          <p14:tracePt t="19421" x="4978400" y="3502025"/>
          <p14:tracePt t="19436" x="4959350" y="3519488"/>
          <p14:tracePt t="19444" x="4959350" y="3529013"/>
          <p14:tracePt t="19452" x="4949825" y="3548063"/>
          <p14:tracePt t="19460" x="4941888" y="3556000"/>
          <p14:tracePt t="19469" x="4941888" y="3565525"/>
          <p14:tracePt t="19477" x="4932363" y="3592513"/>
          <p14:tracePt t="19493" x="4932363" y="3621088"/>
          <p14:tracePt t="19500" x="4932363" y="3629025"/>
          <p14:tracePt t="19508" x="4932363" y="3648075"/>
          <p14:tracePt t="19516" x="4932363" y="3675063"/>
          <p14:tracePt t="19525" x="4932363" y="3702050"/>
          <p14:tracePt t="19532" x="4932363" y="3711575"/>
          <p14:tracePt t="19541" x="4932363" y="3730625"/>
          <p14:tracePt t="19548" x="4932363" y="3748088"/>
          <p14:tracePt t="19564" x="4932363" y="3757613"/>
          <p14:tracePt t="19669" x="4932363" y="3748088"/>
          <p14:tracePt t="19676" x="4932363" y="3721100"/>
          <p14:tracePt t="19684" x="4932363" y="3702050"/>
          <p14:tracePt t="19692" x="4932363" y="3675063"/>
          <p14:tracePt t="19700" x="4932363" y="3657600"/>
          <p14:tracePt t="19708" x="4932363" y="3629025"/>
          <p14:tracePt t="19716" x="4905375" y="3584575"/>
          <p14:tracePt t="19725" x="4895850" y="3548063"/>
          <p14:tracePt t="19733" x="4886325" y="3511550"/>
          <p14:tracePt t="19744" x="4886325" y="3482975"/>
          <p14:tracePt t="19748" x="4876800" y="3446463"/>
          <p14:tracePt t="19757" x="4859338" y="3411538"/>
          <p14:tracePt t="19764" x="4840288" y="3365500"/>
          <p14:tracePt t="19773" x="4832350" y="3319463"/>
          <p14:tracePt t="19780" x="4813300" y="3273425"/>
          <p14:tracePt t="19788" x="4776788" y="3209925"/>
          <p14:tracePt t="19796" x="4759325" y="3136900"/>
          <p14:tracePt t="19804" x="4730750" y="3100388"/>
          <p14:tracePt t="19812" x="4722813" y="3063875"/>
          <p14:tracePt t="19820" x="4703763" y="3017838"/>
          <p14:tracePt t="19828" x="4686300" y="2990850"/>
          <p14:tracePt t="19837" x="4676775" y="2963863"/>
          <p14:tracePt t="19845" x="4667250" y="2927350"/>
          <p14:tracePt t="19853" x="4667250" y="2917825"/>
          <p14:tracePt t="19861" x="4659313" y="2890838"/>
          <p14:tracePt t="19877" x="4659313" y="2881313"/>
          <p14:tracePt t="19892" x="4640263" y="2827338"/>
          <p14:tracePt t="19916" x="4640263" y="2817813"/>
          <p14:tracePt t="19924" x="4630738" y="2808288"/>
          <p14:tracePt t="19932" x="4630738" y="2800350"/>
          <p14:tracePt t="19948" x="4622800" y="2781300"/>
          <p14:tracePt t="20061" x="4613275" y="2790825"/>
          <p14:tracePt t="20068" x="4613275" y="2817813"/>
          <p14:tracePt t="20076" x="4603750" y="2836863"/>
          <p14:tracePt t="20084" x="4594225" y="2844800"/>
          <p14:tracePt t="20092" x="4594225" y="2863850"/>
          <p14:tracePt t="22677" x="4594225" y="2917825"/>
          <p14:tracePt t="22685" x="4594225" y="2973388"/>
          <p14:tracePt t="22693" x="4594225" y="3009900"/>
          <p14:tracePt t="22701" x="4594225" y="3063875"/>
          <p14:tracePt t="22710" x="4594225" y="3090863"/>
          <p14:tracePt t="22716" x="4594225" y="3136900"/>
          <p14:tracePt t="22724" x="4594225" y="3163888"/>
          <p14:tracePt t="22732" x="4594225" y="3173413"/>
          <p14:tracePt t="22740" x="4594225" y="3192463"/>
          <p14:tracePt t="22748" x="4594225" y="3219450"/>
          <p14:tracePt t="22756" x="4594225" y="3228975"/>
          <p14:tracePt t="22775" x="4594225" y="3236913"/>
          <p14:tracePt t="22789" x="4594225" y="3255963"/>
          <p14:tracePt t="22812" x="4586288" y="3265488"/>
          <p14:tracePt t="22821" x="4586288" y="3273425"/>
          <p14:tracePt t="22829" x="4576763" y="3302000"/>
          <p14:tracePt t="22837" x="4576763" y="3309938"/>
          <p14:tracePt t="22844" x="4576763" y="3338513"/>
          <p14:tracePt t="22853" x="4567238" y="3365500"/>
          <p14:tracePt t="22860" x="4557713" y="3392488"/>
          <p14:tracePt t="22869" x="4540250" y="3438525"/>
          <p14:tracePt t="22877" x="4540250" y="3455988"/>
          <p14:tracePt t="22894" x="4540250" y="3511550"/>
          <p14:tracePt t="22901" x="4540250" y="3556000"/>
          <p14:tracePt t="22909" x="4540250" y="3592513"/>
          <p14:tracePt t="22917" x="4540250" y="3602038"/>
          <p14:tracePt t="22925" x="4540250" y="3611563"/>
          <p14:tracePt t="22933" x="4540250" y="3638550"/>
          <p14:tracePt t="22941" x="4540250" y="3648075"/>
          <p14:tracePt t="22958" x="4540250" y="3657600"/>
          <p14:tracePt t="22975" x="4540250" y="3665538"/>
          <p14:tracePt t="22991" x="4540250" y="3675063"/>
          <p14:tracePt t="23013" x="4540250" y="3684588"/>
          <p14:tracePt t="23021" x="4540250" y="3694113"/>
          <p14:tracePt t="23029" x="4540250" y="3711575"/>
          <p14:tracePt t="23037" x="4540250" y="3721100"/>
          <p14:tracePt t="23045" x="4540250" y="3730625"/>
          <p14:tracePt t="23052" x="4530725" y="3775075"/>
          <p14:tracePt t="23061" x="4530725" y="3803650"/>
          <p14:tracePt t="23069" x="4503738" y="3840163"/>
          <p14:tracePt t="23077" x="4503738" y="3867150"/>
          <p14:tracePt t="23085" x="4503738" y="3903663"/>
          <p14:tracePt t="23093" x="4503738" y="3940175"/>
          <p14:tracePt t="23101" x="4494213" y="3976688"/>
          <p14:tracePt t="23108" x="4494213" y="4021138"/>
          <p14:tracePt t="23117" x="4476750" y="4057650"/>
          <p14:tracePt t="23124" x="4476750" y="4076700"/>
          <p14:tracePt t="23132" x="4476750" y="4086225"/>
          <p14:tracePt t="23140" x="4476750" y="4103688"/>
          <p14:tracePt t="23148" x="4476750" y="4113213"/>
          <p14:tracePt t="23501" x="4476750" y="4067175"/>
          <p14:tracePt t="23508" x="4476750" y="3994150"/>
          <p14:tracePt t="23516" x="4476750" y="3921125"/>
          <p14:tracePt t="23524" x="4476750" y="3811588"/>
          <p14:tracePt t="23532" x="4476750" y="3721100"/>
          <p14:tracePt t="23540" x="4476750" y="3629025"/>
          <p14:tracePt t="23548" x="4476750" y="3538538"/>
          <p14:tracePt t="23557" x="4476750" y="3482975"/>
          <p14:tracePt t="23565" x="4467225" y="3419475"/>
          <p14:tracePt t="23575" x="4457700" y="3328988"/>
          <p14:tracePt t="23581" x="4440238" y="3246438"/>
          <p14:tracePt t="23592" x="4440238" y="3219450"/>
          <p14:tracePt t="23597" x="4440238" y="3163888"/>
          <p14:tracePt t="23605" x="4440238" y="3136900"/>
          <p14:tracePt t="23613" x="4430713" y="3109913"/>
          <p14:tracePt t="23621" x="4430713" y="3090863"/>
          <p14:tracePt t="23628" x="4430713" y="3082925"/>
          <p14:tracePt t="23636" x="4430713" y="3073400"/>
          <p14:tracePt t="23862" x="4430713" y="3082925"/>
          <p14:tracePt t="23868" x="4430713" y="3090863"/>
          <p14:tracePt t="23876" x="4430713" y="3100388"/>
          <p14:tracePt t="23884" x="4430713" y="3127375"/>
          <p14:tracePt t="23900" x="4430713" y="3155950"/>
          <p14:tracePt t="23908" x="4430713" y="3173413"/>
          <p14:tracePt t="23916" x="4430713" y="3182938"/>
          <p14:tracePt t="23925" x="4430713" y="3209925"/>
          <p14:tracePt t="23933" x="4430713" y="3219450"/>
          <p14:tracePt t="23943" x="4430713" y="3228975"/>
          <p14:tracePt t="23961" x="4430713" y="3236913"/>
          <p14:tracePt t="23965" x="4430713" y="3246438"/>
          <p14:tracePt t="23981" x="4430713" y="3255963"/>
          <p14:tracePt t="23993" x="4430713" y="3265488"/>
          <p14:tracePt t="23997" x="4430713" y="3282950"/>
          <p14:tracePt t="24006" x="4430713" y="3302000"/>
          <p14:tracePt t="24014" x="4430713" y="3309938"/>
          <p14:tracePt t="24022" x="4430713" y="3319463"/>
          <p14:tracePt t="24038" x="4430713" y="3328988"/>
          <p14:tracePt t="24085" x="4430713" y="3346450"/>
          <p14:tracePt t="24102" x="4421188" y="3346450"/>
          <p14:tracePt t="24109" x="4394200" y="3346450"/>
          <p14:tracePt t="24117" x="4384675" y="3346450"/>
          <p14:tracePt t="24128" x="4340225" y="3346450"/>
          <p14:tracePt t="24133" x="4294188" y="3355975"/>
          <p14:tracePt t="24143" x="4238625" y="3355975"/>
          <p14:tracePt t="24149" x="4202113" y="3355975"/>
          <p14:tracePt t="24160" x="4148138" y="3355975"/>
          <p14:tracePt t="24165" x="4121150" y="3355975"/>
          <p14:tracePt t="24176" x="4075113" y="3355975"/>
          <p14:tracePt t="24181" x="4048125" y="3355975"/>
          <p14:tracePt t="24193" x="4038600" y="3355975"/>
          <p14:tracePt t="24197" x="4029075" y="3355975"/>
          <p14:tracePt t="24205" x="4021138" y="3355975"/>
          <p14:tracePt t="24213" x="4011613" y="3355975"/>
          <p14:tracePt t="24221" x="3992563" y="3355975"/>
          <p14:tracePt t="24229" x="3948113" y="3355975"/>
          <p14:tracePt t="24236" x="3911600" y="3355975"/>
          <p14:tracePt t="24245" x="3875088" y="3355975"/>
          <p14:tracePt t="24253" x="3819525" y="3382963"/>
          <p14:tracePt t="24261" x="3765550" y="3392488"/>
          <p14:tracePt t="24269" x="3702050" y="3402013"/>
          <p14:tracePt t="24277" x="3619500" y="3446463"/>
          <p14:tracePt t="24285" x="3573463" y="3465513"/>
          <p14:tracePt t="24292" x="3519488" y="3482975"/>
          <p14:tracePt t="24301" x="3490913" y="3482975"/>
          <p14:tracePt t="24308" x="3463925" y="3502025"/>
          <p14:tracePt t="24381" x="3436938" y="3511550"/>
          <p14:tracePt t="24391" x="3427413" y="3511550"/>
          <p14:tracePt t="24397" x="3400425" y="3511550"/>
          <p14:tracePt t="24406" x="3373438" y="3529013"/>
          <p14:tracePt t="24414" x="3346450" y="3548063"/>
          <p14:tracePt t="24422" x="3300413" y="3575050"/>
          <p14:tracePt t="24428" x="3254375" y="3611563"/>
          <p14:tracePt t="24437" x="3217863" y="3621088"/>
          <p14:tracePt t="24444" x="3190875" y="3638550"/>
          <p14:tracePt t="24453" x="3163888" y="3657600"/>
          <p14:tracePt t="24461" x="3154363" y="3665538"/>
          <p14:tracePt t="24477" x="3136900" y="3684588"/>
          <p14:tracePt t="24788" x="3127375" y="3684588"/>
          <p14:tracePt t="24804" x="3127375" y="3675063"/>
          <p14:tracePt t="24820" x="3127375" y="3665538"/>
          <p14:tracePt t="24853" x="3127375" y="3657600"/>
          <p14:tracePt t="24860" x="3127375" y="3629025"/>
          <p14:tracePt t="24876" x="3117850" y="3611563"/>
          <p14:tracePt t="24892" x="3117850" y="3592513"/>
          <p14:tracePt t="24900" x="3108325" y="3584575"/>
          <p14:tracePt t="24917" x="3108325" y="3575050"/>
          <p14:tracePt t="24926" x="3100388" y="3565525"/>
          <p14:tracePt t="26069" x="3090863" y="3565525"/>
          <p14:tracePt t="26285" x="3100388" y="3565525"/>
          <p14:tracePt t="26293" x="3127375" y="3565525"/>
          <p14:tracePt t="26301" x="3144838" y="3565525"/>
          <p14:tracePt t="26310" x="3163888" y="3565525"/>
          <p14:tracePt t="26317" x="3171825" y="3565525"/>
          <p14:tracePt t="26326" x="3181350" y="3565525"/>
          <p14:tracePt t="26342" x="3208338" y="3565525"/>
          <p14:tracePt t="26349" x="3217863" y="3565525"/>
          <p14:tracePt t="26359" x="3227388" y="3565525"/>
          <p14:tracePt t="26365" x="3236913" y="3565525"/>
          <p14:tracePt t="26376" x="3244850" y="3565525"/>
          <p14:tracePt t="26381" x="3254375" y="3565525"/>
          <p14:tracePt t="26397" x="3281363" y="3565525"/>
          <p14:tracePt t="26405" x="3300413" y="3565525"/>
          <p14:tracePt t="26413" x="3327400" y="3565525"/>
          <p14:tracePt t="26421" x="3373438" y="3565525"/>
          <p14:tracePt t="26429" x="3400425" y="3565525"/>
          <p14:tracePt t="26437" x="3446463" y="3565525"/>
          <p14:tracePt t="26445" x="3500438" y="3565525"/>
          <p14:tracePt t="26453" x="3556000" y="3565525"/>
          <p14:tracePt t="26461" x="3609975" y="3565525"/>
          <p14:tracePt t="26469" x="3665538" y="3565525"/>
          <p14:tracePt t="26477" x="3709988" y="3565525"/>
          <p14:tracePt t="26485" x="3729038" y="3565525"/>
          <p14:tracePt t="26493" x="3765550" y="3565525"/>
          <p14:tracePt t="26501" x="3783013" y="3565525"/>
          <p14:tracePt t="26509" x="3810000" y="3565525"/>
          <p14:tracePt t="26517" x="3856038" y="3565525"/>
          <p14:tracePt t="26527" x="3865563" y="3565525"/>
          <p14:tracePt t="26533" x="3875088" y="3565525"/>
          <p14:tracePt t="26542" x="3919538" y="3565525"/>
          <p14:tracePt t="26549" x="3948113" y="3565525"/>
          <p14:tracePt t="26559" x="3975100" y="3556000"/>
          <p14:tracePt t="26565" x="4029075" y="3556000"/>
          <p14:tracePt t="26576" x="4121150" y="3556000"/>
          <p14:tracePt t="26581" x="4202113" y="3556000"/>
          <p14:tracePt t="26592" x="4294188" y="3556000"/>
          <p14:tracePt t="26597" x="4384675" y="3556000"/>
          <p14:tracePt t="26605" x="4457700" y="3556000"/>
          <p14:tracePt t="26613" x="4513263" y="3556000"/>
          <p14:tracePt t="26621" x="4567238" y="3556000"/>
          <p14:tracePt t="26629" x="4613275" y="3556000"/>
          <p14:tracePt t="26637" x="4640263" y="3556000"/>
          <p14:tracePt t="26645" x="4667250" y="3556000"/>
          <p14:tracePt t="26653" x="4686300" y="3556000"/>
          <p14:tracePt t="26661" x="4713288" y="3556000"/>
          <p14:tracePt t="26669" x="4722813" y="3556000"/>
          <p14:tracePt t="26677" x="4730750" y="3556000"/>
          <p14:tracePt t="26685" x="4749800" y="3556000"/>
          <p14:tracePt t="26749" x="4759325" y="3556000"/>
          <p14:tracePt t="26757" x="4786313" y="3556000"/>
          <p14:tracePt t="26765" x="4822825" y="3556000"/>
          <p14:tracePt t="26776" x="4876800" y="3556000"/>
          <p14:tracePt t="26781" x="4905375" y="3556000"/>
          <p14:tracePt t="26792" x="4949825" y="3556000"/>
          <p14:tracePt t="26797" x="5005388" y="3556000"/>
          <p14:tracePt t="26805" x="5032375" y="3556000"/>
          <p14:tracePt t="26812" x="5059363" y="3556000"/>
          <p14:tracePt t="26821" x="5068888" y="3556000"/>
          <p14:tracePt t="26829" x="5078413" y="3556000"/>
          <p14:tracePt t="26837" x="5095875" y="3556000"/>
          <p14:tracePt t="27053" x="5105400" y="3556000"/>
          <p14:tracePt t="27061" x="5114925" y="3556000"/>
          <p14:tracePt t="27069" x="5132388" y="3556000"/>
          <p14:tracePt t="27077" x="5141913" y="3556000"/>
          <p14:tracePt t="27085" x="5159375" y="3556000"/>
          <p14:tracePt t="27101" x="5178425" y="3556000"/>
          <p14:tracePt t="27141" x="5187950" y="3556000"/>
          <p14:tracePt t="27150" x="5195888" y="3556000"/>
          <p14:tracePt t="27245" x="5214938" y="3556000"/>
          <p14:tracePt t="27270" x="5224463" y="3556000"/>
          <p14:tracePt t="27325" x="5232400" y="3556000"/>
          <p14:tracePt t="27933" x="5224463" y="3556000"/>
          <p14:tracePt t="27940" x="5168900" y="3556000"/>
          <p14:tracePt t="27949" x="5114925" y="3556000"/>
          <p14:tracePt t="27957" x="5022850" y="3556000"/>
          <p14:tracePt t="27965" x="4941888" y="3556000"/>
          <p14:tracePt t="27976" x="4868863" y="3556000"/>
          <p14:tracePt t="27981" x="4832350" y="3556000"/>
          <p14:tracePt t="27992" x="4803775" y="3556000"/>
          <p14:tracePt t="27997" x="4767263" y="3556000"/>
          <p14:tracePt t="28006" x="4730750" y="3556000"/>
          <p14:tracePt t="28013" x="4713288" y="3556000"/>
          <p14:tracePt t="28021" x="4686300" y="3556000"/>
          <p14:tracePt t="28029" x="4667250" y="3556000"/>
          <p14:tracePt t="28037" x="4659313" y="3556000"/>
          <p14:tracePt t="28045" x="4630738" y="3556000"/>
          <p14:tracePt t="28054" x="4622800" y="3556000"/>
          <p14:tracePt t="28061" x="4594225" y="3556000"/>
          <p14:tracePt t="28069" x="4576763" y="3556000"/>
          <p14:tracePt t="28077" x="4549775" y="3556000"/>
          <p14:tracePt t="28085" x="4530725" y="3556000"/>
          <p14:tracePt t="28093" x="4494213" y="3556000"/>
          <p14:tracePt t="28101" x="4448175" y="3556000"/>
          <p14:tracePt t="28109" x="4384675" y="3556000"/>
          <p14:tracePt t="28117" x="4294188" y="3556000"/>
          <p14:tracePt t="28126" x="4230688" y="3565525"/>
          <p14:tracePt t="28133" x="4138613" y="3565525"/>
          <p14:tracePt t="28142" x="4111625" y="3565525"/>
          <p14:tracePt t="28149" x="4065588" y="3565525"/>
          <p14:tracePt t="28165" x="4038600" y="3565525"/>
          <p14:tracePt t="28176" x="4029075" y="3565525"/>
          <p14:tracePt t="28181" x="4002088" y="3565525"/>
          <p14:tracePt t="28192" x="3992563" y="3565525"/>
          <p14:tracePt t="28197" x="3956050" y="3565525"/>
          <p14:tracePt t="28211" x="3938588" y="3565525"/>
          <p14:tracePt t="28213" x="3911600" y="3565525"/>
          <p14:tracePt t="28221" x="3892550" y="3565525"/>
          <p14:tracePt t="28229" x="3865563" y="3565525"/>
          <p14:tracePt t="28237" x="3846513" y="3565525"/>
          <p14:tracePt t="28245" x="3802063" y="3565525"/>
          <p14:tracePt t="28253" x="3783013" y="3565525"/>
          <p14:tracePt t="28261" x="3746500" y="3565525"/>
          <p14:tracePt t="28269" x="3702050" y="3565525"/>
          <p14:tracePt t="28277" x="3692525" y="3565525"/>
          <p14:tracePt t="28285" x="3656013" y="3565525"/>
          <p14:tracePt t="28294" x="3646488" y="3565525"/>
          <p14:tracePt t="28301" x="3619500" y="3548063"/>
          <p14:tracePt t="28309" x="3609975" y="3548063"/>
          <p14:tracePt t="28317" x="3573463" y="3548063"/>
          <p14:tracePt t="28326" x="3556000" y="3548063"/>
          <p14:tracePt t="28340" x="3527425" y="3548063"/>
          <p14:tracePt t="28356" x="3519488" y="3548063"/>
          <p14:tracePt t="28405" x="3509963" y="3548063"/>
          <p14:tracePt t="28421" x="3482975" y="3548063"/>
          <p14:tracePt t="28429" x="3473450" y="3548063"/>
          <p14:tracePt t="28437" x="3463925" y="3548063"/>
          <p14:tracePt t="28453" x="3455988" y="3548063"/>
          <p14:tracePt t="28982" x="3463925" y="3548063"/>
          <p14:tracePt t="28989" x="3473450" y="3548063"/>
          <p14:tracePt t="28996" x="3490913" y="3548063"/>
          <p14:tracePt t="29004" x="3519488" y="3548063"/>
          <p14:tracePt t="29012" x="3536950" y="3548063"/>
          <p14:tracePt t="29020" x="3582988" y="3548063"/>
          <p14:tracePt t="29028" x="3609975" y="3548063"/>
          <p14:tracePt t="29036" x="3636963" y="3548063"/>
          <p14:tracePt t="29044" x="3665538" y="3548063"/>
          <p14:tracePt t="29052" x="3719513" y="3548063"/>
          <p14:tracePt t="29061" x="3765550" y="3548063"/>
          <p14:tracePt t="29069" x="3802063" y="3548063"/>
          <p14:tracePt t="29077" x="3846513" y="3548063"/>
          <p14:tracePt t="29085" x="3902075" y="3548063"/>
          <p14:tracePt t="29093" x="3938588" y="3548063"/>
          <p14:tracePt t="29101" x="3984625" y="3548063"/>
          <p14:tracePt t="29109" x="4002088" y="3548063"/>
          <p14:tracePt t="29117" x="4038600" y="3548063"/>
          <p14:tracePt t="29126" x="4048125" y="3548063"/>
          <p14:tracePt t="29133" x="4094163" y="3548063"/>
          <p14:tracePt t="29142" x="4121150" y="3548063"/>
          <p14:tracePt t="29149" x="4138613" y="3548063"/>
          <p14:tracePt t="29159" x="4184650" y="3548063"/>
          <p14:tracePt t="29165" x="4221163" y="3548063"/>
          <p14:tracePt t="29175" x="4275138" y="3548063"/>
          <p14:tracePt t="29181" x="4348163" y="3548063"/>
          <p14:tracePt t="29192" x="4430713" y="3548063"/>
          <p14:tracePt t="29197" x="4521200" y="3548063"/>
          <p14:tracePt t="29208" x="4594225" y="3548063"/>
          <p14:tracePt t="29213" x="4649788" y="3548063"/>
          <p14:tracePt t="29221" x="4686300" y="3548063"/>
          <p14:tracePt t="29229" x="4703763" y="3548063"/>
          <p14:tracePt t="29237" x="4740275" y="3548063"/>
          <p14:tracePt t="29245" x="4749800" y="3548063"/>
          <p14:tracePt t="29269" x="4759325" y="3548063"/>
          <p14:tracePt t="29398" x="4776788" y="3548063"/>
          <p14:tracePt t="29405" x="4786313" y="3548063"/>
          <p14:tracePt t="29421" x="4795838" y="3548063"/>
          <p14:tracePt t="29869" x="4786313" y="3548063"/>
          <p14:tracePt t="29909" x="4776788" y="3548063"/>
          <p14:tracePt t="30070" x="4767263" y="3548063"/>
          <p14:tracePt t="31237" x="4759325" y="3538538"/>
          <p14:tracePt t="31252" x="4703763" y="3529013"/>
          <p14:tracePt t="31260" x="4667250" y="3529013"/>
          <p14:tracePt t="31268" x="4613275" y="3519488"/>
          <p14:tracePt t="31276" x="4576763" y="3519488"/>
          <p14:tracePt t="31286" x="4540250" y="3492500"/>
          <p14:tracePt t="31294" x="4521200" y="3482975"/>
          <p14:tracePt t="31301" x="4503738" y="3482975"/>
          <p14:tracePt t="31309" x="4484688" y="3475038"/>
          <p14:tracePt t="31317" x="4467225" y="3475038"/>
          <p14:tracePt t="31326" x="4448175" y="3465513"/>
          <p14:tracePt t="31333" x="4440238" y="3455988"/>
          <p14:tracePt t="31343" x="4430713" y="3446463"/>
          <p14:tracePt t="31349" x="4421188" y="3446463"/>
          <p14:tracePt t="31359" x="4413250" y="3438525"/>
          <p14:tracePt t="31365" x="4403725" y="3429000"/>
          <p14:tracePt t="31375" x="4394200" y="3411538"/>
          <p14:tracePt t="31381" x="4376738" y="3392488"/>
          <p14:tracePt t="31392" x="4367213" y="3365500"/>
          <p14:tracePt t="31397" x="4348163" y="3338513"/>
          <p14:tracePt t="31408" x="4340225" y="3309938"/>
          <p14:tracePt t="31413" x="4303713" y="3255963"/>
          <p14:tracePt t="31421" x="4294188" y="3236913"/>
          <p14:tracePt t="31430" x="4275138" y="3192463"/>
          <p14:tracePt t="31437" x="4257675" y="3155950"/>
          <p14:tracePt t="31445" x="4248150" y="3136900"/>
          <p14:tracePt t="31453" x="4238625" y="3136900"/>
          <p14:tracePt t="31461" x="4221163" y="3090863"/>
          <p14:tracePt t="31469" x="4211638" y="3090863"/>
          <p14:tracePt t="31485" x="4211638" y="3073400"/>
          <p14:tracePt t="31749" x="4202113" y="3063875"/>
          <p14:tracePt t="31782" x="4202113" y="3073400"/>
          <p14:tracePt t="31788" x="4202113" y="3090863"/>
          <p14:tracePt t="31796" x="4221163" y="3127375"/>
          <p14:tracePt t="31804" x="4248150" y="3155950"/>
          <p14:tracePt t="31812" x="4275138" y="3200400"/>
          <p14:tracePt t="31820" x="4294188" y="3219450"/>
          <p14:tracePt t="31828" x="4330700" y="3265488"/>
          <p14:tracePt t="31836" x="4367213" y="3328988"/>
          <p14:tracePt t="31844" x="4421188" y="3392488"/>
          <p14:tracePt t="31852" x="4457700" y="3455988"/>
          <p14:tracePt t="31860" x="4513263" y="3529013"/>
          <p14:tracePt t="31868" x="4549775" y="3575050"/>
          <p14:tracePt t="31876" x="4586288" y="3621088"/>
          <p14:tracePt t="31895" x="4640263" y="3684588"/>
          <p14:tracePt t="31901" x="4659313" y="3702050"/>
          <p14:tracePt t="31909" x="4676775" y="3730625"/>
          <p14:tracePt t="31917" x="4695825" y="3757613"/>
          <p14:tracePt t="31925" x="4703763" y="3784600"/>
          <p14:tracePt t="31933" x="4722813" y="3803650"/>
          <p14:tracePt t="31942" x="4740275" y="3821113"/>
          <p14:tracePt t="31949" x="4767263" y="3840163"/>
          <p14:tracePt t="31958" x="4795838" y="3875088"/>
          <p14:tracePt t="31964" x="4803775" y="3884613"/>
          <p14:tracePt t="31973" x="4832350" y="3911600"/>
          <p14:tracePt t="31980" x="4876800" y="3957638"/>
          <p14:tracePt t="31989" x="4913313" y="3984625"/>
          <p14:tracePt t="31996" x="4941888" y="4021138"/>
          <p14:tracePt t="32004" x="4949825" y="4049713"/>
          <p14:tracePt t="32012" x="4978400" y="4067175"/>
          <p14:tracePt t="32020" x="4995863" y="4094163"/>
          <p14:tracePt t="32028" x="5005388" y="4094163"/>
          <p14:tracePt t="32181" x="5005388" y="4067175"/>
          <p14:tracePt t="32190" x="5005388" y="4049713"/>
          <p14:tracePt t="32197" x="5005388" y="4030663"/>
          <p14:tracePt t="32206" x="5005388" y="4003675"/>
          <p14:tracePt t="32213" x="4995863" y="3957638"/>
          <p14:tracePt t="32221" x="4986338" y="3940175"/>
          <p14:tracePt t="32229" x="4968875" y="3894138"/>
          <p14:tracePt t="32237" x="4968875" y="3857625"/>
          <p14:tracePt t="32245" x="4932363" y="3784600"/>
          <p14:tracePt t="32253" x="4922838" y="3738563"/>
          <p14:tracePt t="32262" x="4895850" y="3694113"/>
          <p14:tracePt t="32270" x="4859338" y="3629025"/>
          <p14:tracePt t="32278" x="4840288" y="3584575"/>
          <p14:tracePt t="32285" x="4813300" y="3538538"/>
          <p14:tracePt t="32294" x="4776788" y="3455988"/>
          <p14:tracePt t="32300" x="4767263" y="3419475"/>
          <p14:tracePt t="32309" x="4740275" y="3382963"/>
          <p14:tracePt t="32317" x="4730750" y="3328988"/>
          <p14:tracePt t="32324" x="4722813" y="3309938"/>
          <p14:tracePt t="32333" x="4703763" y="3282950"/>
          <p14:tracePt t="32340" x="4703763" y="3236913"/>
          <p14:tracePt t="32349" x="4703763" y="3219450"/>
          <p14:tracePt t="32357" x="4695825" y="3219450"/>
          <p14:tracePt t="32365" x="4695825" y="3192463"/>
          <p14:tracePt t="32381" x="4695825" y="3173413"/>
          <p14:tracePt t="32405" x="4695825" y="3155950"/>
          <p14:tracePt t="32469" x="4695825" y="3146425"/>
          <p14:tracePt t="32477" x="4695825" y="3136900"/>
          <p14:tracePt t="32493" x="4695825" y="3127375"/>
          <p14:tracePt t="32501" x="4695825" y="3109913"/>
          <p14:tracePt t="32525" x="4695825" y="3100388"/>
          <p14:tracePt t="32725" x="4703763" y="3090863"/>
          <p14:tracePt t="32941" x="4686300" y="3109913"/>
          <p14:tracePt t="32956" x="4676775" y="3136900"/>
          <p14:tracePt t="32964" x="4659313" y="3155950"/>
          <p14:tracePt t="32972" x="4630738" y="3200400"/>
          <p14:tracePt t="32980" x="4613275" y="3228975"/>
          <p14:tracePt t="32989" x="4576763" y="3292475"/>
          <p14:tracePt t="32996" x="4540250" y="3355975"/>
          <p14:tracePt t="33005" x="4530725" y="3402013"/>
          <p14:tracePt t="33012" x="4484688" y="3475038"/>
          <p14:tracePt t="33020" x="4467225" y="3538538"/>
          <p14:tracePt t="33028" x="4440238" y="3621088"/>
          <p14:tracePt t="33036" x="4394200" y="3702050"/>
          <p14:tracePt t="33044" x="4384675" y="3775075"/>
          <p14:tracePt t="33052" x="4357688" y="3857625"/>
          <p14:tracePt t="33060" x="4348163" y="3911600"/>
          <p14:tracePt t="33068" x="4340225" y="3976688"/>
          <p14:tracePt t="33076" x="4340225" y="4030663"/>
          <p14:tracePt t="33084" x="4321175" y="4086225"/>
          <p14:tracePt t="33093" x="4311650" y="4186238"/>
          <p14:tracePt t="33101" x="4284663" y="4249738"/>
          <p14:tracePt t="33109" x="4275138" y="4286250"/>
          <p14:tracePt t="33117" x="4275138" y="4332288"/>
          <p14:tracePt t="33124" x="4267200" y="4359275"/>
          <p14:tracePt t="33133" x="4257675" y="4376738"/>
          <p14:tracePt t="33140" x="4257675" y="4395788"/>
          <p14:tracePt t="33149" x="4248150" y="4422775"/>
          <p14:tracePt t="33157" x="4238625" y="4441825"/>
          <p14:tracePt t="33165" x="4230688" y="4449763"/>
          <p14:tracePt t="33174" x="4221163" y="4459288"/>
          <p14:tracePt t="33191" x="4221163" y="4468813"/>
          <p14:tracePt t="33207" x="4211638" y="4478338"/>
          <p14:tracePt t="33221" x="4211638" y="4486275"/>
          <p14:tracePt t="34494" x="4211638" y="4441825"/>
          <p14:tracePt t="34500" x="4211638" y="4405313"/>
          <p14:tracePt t="34508" x="4211638" y="4359275"/>
          <p14:tracePt t="34516" x="4211638" y="4286250"/>
          <p14:tracePt t="34524" x="4211638" y="4232275"/>
          <p14:tracePt t="34532" x="4211638" y="4159250"/>
          <p14:tracePt t="34540" x="4211638" y="4103688"/>
          <p14:tracePt t="34548" x="4211638" y="4030663"/>
          <p14:tracePt t="34557" x="4211638" y="3957638"/>
          <p14:tracePt t="34565" x="4211638" y="3875088"/>
          <p14:tracePt t="34575" x="4211638" y="3803650"/>
          <p14:tracePt t="34581" x="4175125" y="3738563"/>
          <p14:tracePt t="34592" x="4157663" y="3684588"/>
          <p14:tracePt t="34597" x="4148138" y="3638550"/>
          <p14:tracePt t="34608" x="4148138" y="3621088"/>
          <p14:tracePt t="34613" x="4129088" y="3592513"/>
          <p14:tracePt t="34622" x="4121150" y="3575050"/>
          <p14:tracePt t="34637" x="4121150" y="3565525"/>
          <p14:tracePt t="34645" x="4121150" y="3548063"/>
          <p14:tracePt t="34661" x="4111625" y="3538538"/>
          <p14:tracePt t="34677" x="4111625" y="3529013"/>
          <p14:tracePt t="34694" x="4111625" y="3519488"/>
          <p14:tracePt t="34708" x="4111625" y="3511550"/>
          <p14:tracePt t="34717" x="4102100" y="3502025"/>
          <p14:tracePt t="34725" x="4102100" y="3492500"/>
          <p14:tracePt t="34733" x="4102100" y="3482975"/>
          <p14:tracePt t="34742" x="4102100" y="3465513"/>
          <p14:tracePt t="34749" x="4084638" y="3446463"/>
          <p14:tracePt t="34758" x="4075113" y="3438525"/>
          <p14:tracePt t="34775" x="4065588" y="3411538"/>
          <p14:tracePt t="34792" x="4065588" y="3402013"/>
          <p14:tracePt t="34797" x="4057650" y="3375025"/>
          <p14:tracePt t="34813" x="4057650" y="3355975"/>
          <p14:tracePt t="34824" x="4038600" y="3309938"/>
          <p14:tracePt t="34837" x="4029075" y="3282950"/>
          <p14:tracePt t="34845" x="4029075" y="3265488"/>
          <p14:tracePt t="34853" x="4029075" y="3255963"/>
          <p14:tracePt t="34861" x="4021138" y="3228975"/>
          <p14:tracePt t="34869" x="4021138" y="3209925"/>
          <p14:tracePt t="34878" x="4021138" y="3182938"/>
          <p14:tracePt t="34895" x="4011613" y="3136900"/>
          <p14:tracePt t="34901" x="4011613" y="3119438"/>
          <p14:tracePt t="34909" x="4011613" y="3090863"/>
          <p14:tracePt t="34917" x="3992563" y="3063875"/>
          <p14:tracePt t="34925" x="3992563" y="3046413"/>
          <p14:tracePt t="34933" x="3984625" y="3046413"/>
          <p14:tracePt t="34942" x="3984625" y="3036888"/>
          <p14:tracePt t="34949" x="3984625" y="3027363"/>
          <p14:tracePt t="35053" x="3992563" y="3046413"/>
          <p14:tracePt t="35061" x="4011613" y="3073400"/>
          <p14:tracePt t="35069" x="4057650" y="3119438"/>
          <p14:tracePt t="35078" x="4111625" y="3182938"/>
          <p14:tracePt t="35085" x="4129088" y="3228975"/>
          <p14:tracePt t="35093" x="4184650" y="3302000"/>
          <p14:tracePt t="35101" x="4257675" y="3419475"/>
          <p14:tracePt t="35108" x="4311650" y="3511550"/>
          <p14:tracePt t="35117" x="4394200" y="3629025"/>
          <p14:tracePt t="35125" x="4448175" y="3730625"/>
          <p14:tracePt t="35133" x="4503738" y="3867150"/>
          <p14:tracePt t="35142" x="4557713" y="3948113"/>
          <p14:tracePt t="35149" x="4594225" y="4013200"/>
          <p14:tracePt t="35158" x="4649788" y="4094163"/>
          <p14:tracePt t="35165" x="4686300" y="4140200"/>
          <p14:tracePt t="35175" x="4713288" y="4167188"/>
          <p14:tracePt t="35181" x="4713288" y="4176713"/>
          <p14:tracePt t="35230" x="4722813" y="4186238"/>
          <p14:tracePt t="35253" x="4730750" y="4195763"/>
          <p14:tracePt t="35261" x="4749800" y="4222750"/>
          <p14:tracePt t="35269" x="4759325" y="4232275"/>
          <p14:tracePt t="35276" x="4767263" y="4240213"/>
          <p14:tracePt t="35284" x="4776788" y="4259263"/>
          <p14:tracePt t="35300" x="4786313" y="4259263"/>
          <p14:tracePt t="35390" x="4795838" y="4259263"/>
          <p14:tracePt t="35397" x="4795838" y="4213225"/>
          <p14:tracePt t="35406" x="4776788" y="4195763"/>
          <p14:tracePt t="35414" x="4767263" y="4149725"/>
          <p14:tracePt t="35425" x="4749800" y="4122738"/>
          <p14:tracePt t="35429" x="4740275" y="4103688"/>
          <p14:tracePt t="35437" x="4730750" y="4030663"/>
          <p14:tracePt t="35444" x="4730750" y="3994150"/>
          <p14:tracePt t="35453" x="4722813" y="3930650"/>
          <p14:tracePt t="35461" x="4695825" y="3875088"/>
          <p14:tracePt t="35469" x="4695825" y="3803650"/>
          <p14:tracePt t="35477" x="4695825" y="3702050"/>
          <p14:tracePt t="35485" x="4695825" y="3629025"/>
          <p14:tracePt t="35492" x="4695825" y="3519488"/>
          <p14:tracePt t="35501" x="4695825" y="3429000"/>
          <p14:tracePt t="35508" x="4695825" y="3338513"/>
          <p14:tracePt t="35517" x="4676775" y="3228975"/>
          <p14:tracePt t="35525" x="4676775" y="3136900"/>
          <p14:tracePt t="35533" x="4667250" y="3036888"/>
          <p14:tracePt t="35540" x="4667250" y="2963863"/>
          <p14:tracePt t="35549" x="4667250" y="2890838"/>
          <p14:tracePt t="35557" x="4667250" y="2863850"/>
          <p14:tracePt t="35565" x="4667250" y="2827338"/>
          <p14:tracePt t="35574" x="4667250" y="2808288"/>
          <p14:tracePt t="35581" x="4667250" y="2790825"/>
          <p14:tracePt t="35591" x="4667250" y="2781300"/>
          <p14:tracePt t="35597" x="4667250" y="2771775"/>
          <p14:tracePt t="35607" x="4667250" y="2763838"/>
          <p14:tracePt t="35742" x="4667250" y="2771775"/>
          <p14:tracePt t="35749" x="4667250" y="2800350"/>
          <p14:tracePt t="35758" x="4667250" y="2817813"/>
          <p14:tracePt t="35766" x="4667250" y="2863850"/>
          <p14:tracePt t="35776" x="4667250" y="2890838"/>
          <p14:tracePt t="35782" x="4667250" y="2927350"/>
          <p14:tracePt t="35790" x="4640263" y="2990850"/>
          <p14:tracePt t="35797" x="4622800" y="3036888"/>
          <p14:tracePt t="35807" x="4613275" y="3063875"/>
          <p14:tracePt t="35812" x="4576763" y="3136900"/>
          <p14:tracePt t="35821" x="4549775" y="3182938"/>
          <p14:tracePt t="35829" x="4494213" y="3246438"/>
          <p14:tracePt t="35837" x="4476750" y="3309938"/>
          <p14:tracePt t="35844" x="4440238" y="3355975"/>
          <p14:tracePt t="35853" x="4413250" y="3419475"/>
          <p14:tracePt t="35861" x="4376738" y="3465513"/>
          <p14:tracePt t="35869" x="4367213" y="3519488"/>
          <p14:tracePt t="35877" x="4367213" y="3565525"/>
          <p14:tracePt t="35893" x="4357688" y="3702050"/>
          <p14:tracePt t="35901" x="4330700" y="3784600"/>
          <p14:tracePt t="35910" x="4330700" y="3857625"/>
          <p14:tracePt t="35917" x="4330700" y="3930650"/>
          <p14:tracePt t="35925" x="4330700" y="3994150"/>
          <p14:tracePt t="35933" x="4330700" y="4086225"/>
          <p14:tracePt t="35940" x="4330700" y="4140200"/>
          <p14:tracePt t="35949" x="4330700" y="4195763"/>
          <p14:tracePt t="35957" x="4330700" y="4249738"/>
          <p14:tracePt t="35964" x="4330700" y="4303713"/>
          <p14:tracePt t="35974" x="4321175" y="4349750"/>
          <p14:tracePt t="35981" x="4303713" y="4395788"/>
          <p14:tracePt t="35991" x="4294188" y="4422775"/>
          <p14:tracePt t="35997" x="4275138" y="4468813"/>
          <p14:tracePt t="36007" x="4267200" y="4478338"/>
          <p14:tracePt t="36021" x="4257675" y="4478338"/>
          <p14:tracePt t="36189" x="4257675" y="4468813"/>
          <p14:tracePt t="36197" x="4257675" y="4449763"/>
          <p14:tracePt t="36206" x="4257675" y="4432300"/>
          <p14:tracePt t="36213" x="4257675" y="4405313"/>
          <p14:tracePt t="36224" x="4238625" y="4368800"/>
          <p14:tracePt t="36229" x="4138613" y="4368800"/>
          <p14:tracePt t="36237" x="4011613" y="4359275"/>
          <p14:tracePt t="36245" x="3829050" y="4313238"/>
          <p14:tracePt t="36253" x="3665538" y="4295775"/>
          <p14:tracePt t="36262" x="3490913" y="4249738"/>
          <p14:tracePt t="36269" x="3327400" y="4203700"/>
          <p14:tracePt t="36278" x="3163888" y="4159250"/>
          <p14:tracePt t="36285" x="2990850" y="4094163"/>
          <p14:tracePt t="36294" x="2881313" y="4067175"/>
          <p14:tracePt t="36301" x="2798763" y="4030663"/>
          <p14:tracePt t="36309" x="2781300" y="4021138"/>
          <p14:tracePt t="36317" x="2762250" y="4003675"/>
          <p14:tracePt t="36325" x="2752725" y="3984625"/>
          <p14:tracePt t="36342" x="2752725" y="3976688"/>
          <p14:tracePt t="36445" x="2752725" y="3967163"/>
          <p14:tracePt t="36453" x="2762250" y="3967163"/>
          <p14:tracePt t="36461" x="2798763" y="3976688"/>
          <p14:tracePt t="36469" x="2817813" y="3984625"/>
          <p14:tracePt t="36478" x="2844800" y="4013200"/>
          <p14:tracePt t="36485" x="2862263" y="4021138"/>
          <p14:tracePt t="36494" x="2871788" y="4040188"/>
          <p14:tracePt t="36501" x="2881313" y="4067175"/>
          <p14:tracePt t="36509" x="2881313" y="4086225"/>
          <p14:tracePt t="36517" x="2881313" y="4113213"/>
          <p14:tracePt t="36525" x="2908300" y="4140200"/>
          <p14:tracePt t="36542" x="2908300" y="4176713"/>
          <p14:tracePt t="36558" x="2908300" y="4186238"/>
          <p14:tracePt t="36565" x="2908300" y="4213225"/>
          <p14:tracePt t="36575" x="2908300" y="4232275"/>
          <p14:tracePt t="36581" x="2898775" y="4240213"/>
          <p14:tracePt t="36592" x="2862263" y="4259263"/>
          <p14:tracePt t="36597" x="2852738" y="4259263"/>
          <p14:tracePt t="36608" x="2817813" y="4259263"/>
          <p14:tracePt t="36613" x="2771775" y="4259263"/>
          <p14:tracePt t="36624" x="2716213" y="4259263"/>
          <p14:tracePt t="36629" x="2662238" y="4259263"/>
          <p14:tracePt t="36637" x="2606675" y="4259263"/>
          <p14:tracePt t="36645" x="2562225" y="4259263"/>
          <p14:tracePt t="36654" x="2525713" y="4249738"/>
          <p14:tracePt t="36661" x="2470150" y="4213225"/>
          <p14:tracePt t="36669" x="2443163" y="4176713"/>
          <p14:tracePt t="36679" x="2397125" y="4130675"/>
          <p14:tracePt t="36685" x="2343150" y="4067175"/>
          <p14:tracePt t="36693" x="2306638" y="4003675"/>
          <p14:tracePt t="36701" x="2279650" y="3903663"/>
          <p14:tracePt t="36709" x="2233613" y="3821113"/>
          <p14:tracePt t="36717" x="2224088" y="3748088"/>
          <p14:tracePt t="36725" x="2206625" y="3675063"/>
          <p14:tracePt t="36733" x="2206625" y="3575050"/>
          <p14:tracePt t="36742" x="2206625" y="3519488"/>
          <p14:tracePt t="36749" x="2206625" y="3446463"/>
          <p14:tracePt t="36758" x="2206625" y="3375025"/>
          <p14:tracePt t="36765" x="2206625" y="3338513"/>
          <p14:tracePt t="36775" x="2233613" y="3255963"/>
          <p14:tracePt t="36781" x="2260600" y="3219450"/>
          <p14:tracePt t="36791" x="2287588" y="3182938"/>
          <p14:tracePt t="36797" x="2324100" y="3155950"/>
          <p14:tracePt t="36808" x="2370138" y="3100388"/>
          <p14:tracePt t="36813" x="2397125" y="3090863"/>
          <p14:tracePt t="36824" x="2443163" y="3082925"/>
          <p14:tracePt t="36829" x="2462213" y="3073400"/>
          <p14:tracePt t="36837" x="2533650" y="3063875"/>
          <p14:tracePt t="36844" x="2579688" y="3046413"/>
          <p14:tracePt t="36853" x="2652713" y="3046413"/>
          <p14:tracePt t="36860" x="2725738" y="3046413"/>
          <p14:tracePt t="36869" x="2817813" y="3046413"/>
          <p14:tracePt t="36877" x="2871788" y="3046413"/>
          <p14:tracePt t="36893" x="3081338" y="3082925"/>
          <p14:tracePt t="36901" x="3181350" y="3136900"/>
          <p14:tracePt t="36909" x="3254375" y="3182938"/>
          <p14:tracePt t="36917" x="3300413" y="3200400"/>
          <p14:tracePt t="36924" x="3354388" y="3236913"/>
          <p14:tracePt t="36933" x="3382963" y="3273425"/>
          <p14:tracePt t="36940" x="3400425" y="3302000"/>
          <p14:tracePt t="36949" x="3400425" y="3328988"/>
          <p14:tracePt t="36957" x="3400425" y="3382963"/>
          <p14:tracePt t="36964" x="3400425" y="3429000"/>
          <p14:tracePt t="36973" x="3400425" y="3492500"/>
          <p14:tracePt t="36981" x="3327400" y="3592513"/>
          <p14:tracePt t="36990" x="3263900" y="3684588"/>
          <p14:tracePt t="36996" x="3190875" y="3748088"/>
          <p14:tracePt t="37006" x="3127375" y="3811588"/>
          <p14:tracePt t="37013" x="3090863" y="3867150"/>
          <p14:tracePt t="37021" x="3035300" y="3911600"/>
          <p14:tracePt t="37029" x="2990850" y="3976688"/>
          <p14:tracePt t="37037" x="2971800" y="3994150"/>
          <p14:tracePt t="37044" x="2925763" y="4040188"/>
          <p14:tracePt t="37053" x="2908300" y="4076700"/>
          <p14:tracePt t="37061" x="2889250" y="4094163"/>
          <p14:tracePt t="37069" x="2881313" y="4103688"/>
          <p14:tracePt t="37076" x="2871788" y="4122738"/>
          <p14:tracePt t="37085" x="2852738" y="4140200"/>
          <p14:tracePt t="37093" x="2844800" y="4149725"/>
          <p14:tracePt t="37117" x="2817813" y="4149725"/>
          <p14:tracePt t="37125" x="2789238" y="4149725"/>
          <p14:tracePt t="37133" x="2735263" y="4149725"/>
          <p14:tracePt t="37140" x="2689225" y="4149725"/>
          <p14:tracePt t="37149" x="2635250" y="4122738"/>
          <p14:tracePt t="37157" x="2552700" y="4067175"/>
          <p14:tracePt t="37164" x="2516188" y="4040188"/>
          <p14:tracePt t="37173" x="2470150" y="3994150"/>
          <p14:tracePt t="37180" x="2452688" y="3976688"/>
          <p14:tracePt t="37190" x="2433638" y="3957638"/>
          <p14:tracePt t="37197" x="2416175" y="3930650"/>
          <p14:tracePt t="37207" x="2406650" y="3911600"/>
          <p14:tracePt t="37213" x="2406650" y="3867150"/>
          <p14:tracePt t="37221" x="2406650" y="3848100"/>
          <p14:tracePt t="37229" x="2406650" y="3821113"/>
          <p14:tracePt t="37237" x="2406650" y="3803650"/>
          <p14:tracePt t="37245" x="2406650" y="3775075"/>
          <p14:tracePt t="37253" x="2406650" y="3767138"/>
          <p14:tracePt t="37261" x="2416175" y="3738563"/>
          <p14:tracePt t="37268" x="2433638" y="3721100"/>
          <p14:tracePt t="37277" x="2452688" y="3702050"/>
          <p14:tracePt t="37284" x="2506663" y="3694113"/>
          <p14:tracePt t="37293" x="2543175" y="3657600"/>
          <p14:tracePt t="37301" x="2579688" y="3648075"/>
          <p14:tracePt t="37309" x="2598738" y="3648075"/>
          <p14:tracePt t="37381" x="2552700" y="3665538"/>
          <p14:tracePt t="37389" x="2489200" y="3675063"/>
          <p14:tracePt t="37397" x="2433638" y="3675063"/>
          <p14:tracePt t="37408" x="2360613" y="3684588"/>
          <p14:tracePt t="37413" x="2316163" y="3684588"/>
          <p14:tracePt t="37424" x="2279650" y="3684588"/>
          <p14:tracePt t="37429" x="2260600" y="3684588"/>
          <p14:tracePt t="37437" x="2243138" y="3684588"/>
          <p14:tracePt t="37445" x="2206625" y="3675063"/>
          <p14:tracePt t="37453" x="2206625" y="3665538"/>
          <p14:tracePt t="37461" x="2187575" y="3648075"/>
          <p14:tracePt t="37469" x="2187575" y="3638550"/>
          <p14:tracePt t="37484" x="2187575" y="3621088"/>
          <p14:tracePt t="37492" x="2187575" y="3602038"/>
          <p14:tracePt t="37500" x="2179638" y="3592513"/>
          <p14:tracePt t="37588" x="2179638" y="3584575"/>
          <p14:tracePt t="37596" x="2187575" y="3584575"/>
          <p14:tracePt t="37604" x="2233613" y="3592513"/>
          <p14:tracePt t="37612" x="2251075" y="3621088"/>
          <p14:tracePt t="37620" x="2287588" y="3638550"/>
          <p14:tracePt t="37628" x="2343150" y="3702050"/>
          <p14:tracePt t="37636" x="2397125" y="3730625"/>
          <p14:tracePt t="37645" x="2462213" y="3803650"/>
          <p14:tracePt t="37654" x="2525713" y="3857625"/>
          <p14:tracePt t="37663" x="2598738" y="3921125"/>
          <p14:tracePt t="37669" x="2616200" y="3940175"/>
          <p14:tracePt t="37676" x="2643188" y="3984625"/>
          <p14:tracePt t="37685" x="2671763" y="4003675"/>
          <p14:tracePt t="37693" x="2689225" y="4013200"/>
          <p14:tracePt t="37734" x="2708275" y="4013200"/>
          <p14:tracePt t="37742" x="2725738" y="4013200"/>
          <p14:tracePt t="37749" x="2744788" y="4003675"/>
          <p14:tracePt t="37759" x="2781300" y="3984625"/>
          <p14:tracePt t="37765" x="2825750" y="3940175"/>
          <p14:tracePt t="37775" x="2871788" y="3903663"/>
          <p14:tracePt t="37782" x="2917825" y="3875088"/>
          <p14:tracePt t="37789" x="2998788" y="3840163"/>
          <p14:tracePt t="37796" x="3044825" y="3811588"/>
          <p14:tracePt t="37805" x="3108325" y="3767138"/>
          <p14:tracePt t="37812" x="3171825" y="3738563"/>
          <p14:tracePt t="37820" x="3217863" y="3702050"/>
          <p14:tracePt t="37828" x="3281363" y="3675063"/>
          <p14:tracePt t="37836" x="3309938" y="3648075"/>
          <p14:tracePt t="37844" x="3327400" y="3638550"/>
          <p14:tracePt t="37852" x="3336925" y="3629025"/>
          <p14:tracePt t="37860" x="3346450" y="3611563"/>
          <p14:tracePt t="37868" x="3354388" y="3592513"/>
          <p14:tracePt t="37876" x="3373438" y="3575050"/>
          <p14:tracePt t="37893" x="3373438" y="3565525"/>
          <p14:tracePt t="38022" x="3382963" y="3565525"/>
          <p14:tracePt t="38028" x="3382963" y="3575050"/>
          <p14:tracePt t="38036" x="3390900" y="3602038"/>
          <p14:tracePt t="38044" x="3400425" y="3657600"/>
          <p14:tracePt t="38052" x="3400425" y="3665538"/>
          <p14:tracePt t="38060" x="3419475" y="3694113"/>
          <p14:tracePt t="38068" x="3419475" y="3721100"/>
          <p14:tracePt t="38077" x="3427413" y="3767138"/>
          <p14:tracePt t="38093" x="3427413" y="3794125"/>
          <p14:tracePt t="38101" x="3427413" y="3803650"/>
          <p14:tracePt t="38117" x="3427413" y="3811588"/>
          <p14:tracePt t="38221" x="3427413" y="3803650"/>
          <p14:tracePt t="38228" x="3427413" y="3767138"/>
          <p14:tracePt t="38236" x="3427413" y="3730625"/>
          <p14:tracePt t="38244" x="3419475" y="3694113"/>
          <p14:tracePt t="38252" x="3419475" y="3648075"/>
          <p14:tracePt t="38260" x="3409950" y="3592513"/>
          <p14:tracePt t="38269" x="3409950" y="3538538"/>
          <p14:tracePt t="38276" x="3400425" y="3492500"/>
          <p14:tracePt t="38285" x="3400425" y="3465513"/>
          <p14:tracePt t="38293" x="3390900" y="3438525"/>
          <p14:tracePt t="38301" x="3382963" y="3429000"/>
          <p14:tracePt t="38317" x="3382963" y="3419475"/>
          <p14:tracePt t="38429" x="3382963" y="3429000"/>
          <p14:tracePt t="38438" x="3382963" y="3438525"/>
          <p14:tracePt t="38444" x="3373438" y="3475038"/>
          <p14:tracePt t="38452" x="3354388" y="3511550"/>
          <p14:tracePt t="38460" x="3327400" y="3565525"/>
          <p14:tracePt t="38468" x="3309938" y="3592513"/>
          <p14:tracePt t="38476" x="3290888" y="3638550"/>
          <p14:tracePt t="38484" x="3254375" y="3702050"/>
          <p14:tracePt t="38492" x="3244850" y="3721100"/>
          <p14:tracePt t="38500" x="3236913" y="3738563"/>
          <p14:tracePt t="38508" x="3217863" y="3757613"/>
          <p14:tracePt t="38622" x="3208338" y="3757613"/>
          <p14:tracePt t="38628" x="3208338" y="3730625"/>
          <p14:tracePt t="38636" x="3208338" y="3711575"/>
          <p14:tracePt t="38644" x="3208338" y="3675063"/>
          <p14:tracePt t="38652" x="3208338" y="3657600"/>
          <p14:tracePt t="38660" x="3208338" y="3611563"/>
          <p14:tracePt t="38668" x="3208338" y="3592513"/>
          <p14:tracePt t="38676" x="3208338" y="3575050"/>
          <p14:tracePt t="38685" x="3208338" y="3565525"/>
          <p14:tracePt t="38693" x="3208338" y="3556000"/>
          <p14:tracePt t="38709" x="3208338" y="3538538"/>
          <p14:tracePt t="38733" x="3208338" y="3529013"/>
          <p14:tracePt t="38878" x="3208338" y="3538538"/>
          <p14:tracePt t="38884" x="3208338" y="3556000"/>
          <p14:tracePt t="38892" x="3208338" y="3575050"/>
          <p14:tracePt t="38900" x="3208338" y="3584575"/>
          <p14:tracePt t="38916" x="3200400" y="3602038"/>
          <p14:tracePt t="38924" x="3190875" y="3611563"/>
          <p14:tracePt t="38932" x="3171825" y="3621088"/>
          <p14:tracePt t="38949" x="3154363" y="3629025"/>
          <p14:tracePt t="38957" x="3100388" y="3657600"/>
          <p14:tracePt t="38965" x="3054350" y="3665538"/>
          <p14:tracePt t="38975" x="2998788" y="3675063"/>
          <p14:tracePt t="38981" x="2954338" y="3675063"/>
          <p14:tracePt t="38992" x="2898775" y="3675063"/>
          <p14:tracePt t="38997" x="2862263" y="3684588"/>
          <p14:tracePt t="39007" x="2825750" y="3684588"/>
          <p14:tracePt t="39013" x="2789238" y="3684588"/>
          <p14:tracePt t="39024" x="2781300" y="3684588"/>
          <p14:tracePt t="39029" x="2762250" y="3684588"/>
          <p14:tracePt t="39037" x="2752725" y="3684588"/>
          <p14:tracePt t="39076" x="2744788" y="3684588"/>
          <p14:tracePt t="39100" x="2725738" y="3684588"/>
          <p14:tracePt t="39116" x="2708275" y="3684588"/>
          <p14:tracePt t="39124" x="2698750" y="3684588"/>
          <p14:tracePt t="39133" x="2689225" y="3675063"/>
          <p14:tracePt t="39141" x="2671763" y="3657600"/>
          <p14:tracePt t="39149" x="2662238" y="3638550"/>
          <p14:tracePt t="39157" x="2652713" y="3621088"/>
          <p14:tracePt t="39165" x="2643188" y="3602038"/>
          <p14:tracePt t="39173" x="2625725" y="3565525"/>
          <p14:tracePt t="39181" x="2616200" y="3556000"/>
          <p14:tracePt t="39190" x="2606675" y="3529013"/>
          <p14:tracePt t="39197" x="2598738" y="3511550"/>
          <p14:tracePt t="39206" x="2589213" y="3482975"/>
          <p14:tracePt t="39213" x="2579688" y="3475038"/>
          <p14:tracePt t="39223" x="2562225" y="3455988"/>
          <p14:tracePt t="39237" x="2552700" y="3446463"/>
          <p14:tracePt t="39349" x="2543175" y="3438525"/>
          <p14:tracePt t="39356" x="2516188" y="3438525"/>
          <p14:tracePt t="39364" x="2462213" y="3446463"/>
          <p14:tracePt t="39372" x="2425700" y="3482975"/>
          <p14:tracePt t="39380" x="2360613" y="3519488"/>
          <p14:tracePt t="39388" x="2333625" y="3548063"/>
          <p14:tracePt t="39396" x="2287588" y="3575050"/>
          <p14:tracePt t="39405" x="2243138" y="3611563"/>
          <p14:tracePt t="39412" x="2224088" y="3629025"/>
          <p14:tracePt t="39420" x="2187575" y="3648075"/>
          <p14:tracePt t="39428" x="2179638" y="3657600"/>
          <p14:tracePt t="39573" x="2179638" y="3665538"/>
          <p14:tracePt t="39589" x="2179638" y="3648075"/>
          <p14:tracePt t="39597" x="2179638" y="3629025"/>
          <p14:tracePt t="39606" x="2179638" y="3611563"/>
          <p14:tracePt t="39613" x="2179638" y="3584575"/>
          <p14:tracePt t="39625" x="2179638" y="3575050"/>
          <p14:tracePt t="39628" x="2179638" y="3565525"/>
          <p14:tracePt t="39636" x="2179638" y="3548063"/>
          <p14:tracePt t="39644" x="2179638" y="3538538"/>
          <p14:tracePt t="39837" x="2179638" y="3529013"/>
          <p14:tracePt t="39845" x="2197100" y="3529013"/>
          <p14:tracePt t="39854" x="2233613" y="3538538"/>
          <p14:tracePt t="39861" x="2260600" y="3556000"/>
          <p14:tracePt t="39869" x="2316163" y="3584575"/>
          <p14:tracePt t="39878" x="2379663" y="3611563"/>
          <p14:tracePt t="39894" x="2506663" y="3648075"/>
          <p14:tracePt t="39903" x="2543175" y="3657600"/>
          <p14:tracePt t="39909" x="2589213" y="3657600"/>
          <p14:tracePt t="39917" x="2625725" y="3665538"/>
          <p14:tracePt t="39924" x="2643188" y="3665538"/>
          <p14:tracePt t="39933" x="2689225" y="3665538"/>
          <p14:tracePt t="39940" x="2708275" y="3665538"/>
          <p14:tracePt t="39949" x="2744788" y="3665538"/>
          <p14:tracePt t="39957" x="2762250" y="3665538"/>
          <p14:tracePt t="39964" x="2781300" y="3648075"/>
          <p14:tracePt t="39973" x="2789238" y="3638550"/>
          <p14:tracePt t="39980" x="2808288" y="3621088"/>
          <p14:tracePt t="39990" x="2835275" y="3602038"/>
          <p14:tracePt t="39997" x="2844800" y="3592513"/>
          <p14:tracePt t="40012" x="2852738" y="3584575"/>
          <p14:tracePt t="40037" x="2852738" y="3575050"/>
          <p14:tracePt t="40045" x="2862263" y="3565525"/>
          <p14:tracePt t="40085" x="2871788" y="3556000"/>
          <p14:tracePt t="40101" x="2881313" y="3556000"/>
          <p14:tracePt t="40109" x="2898775" y="3529013"/>
          <p14:tracePt t="40117" x="2917825" y="3511550"/>
          <p14:tracePt t="40126" x="2925763" y="3502025"/>
          <p14:tracePt t="40133" x="2935288" y="3482975"/>
          <p14:tracePt t="40141" x="2962275" y="3446463"/>
          <p14:tracePt t="40149" x="2971800" y="3429000"/>
          <p14:tracePt t="40158" x="2990850" y="3411538"/>
          <p14:tracePt t="40165" x="2998788" y="3402013"/>
          <p14:tracePt t="40174" x="3017838" y="3382963"/>
          <p14:tracePt t="40181" x="3035300" y="3375025"/>
          <p14:tracePt t="40191" x="3054350" y="3365500"/>
          <p14:tracePt t="40197" x="3063875" y="3355975"/>
          <p14:tracePt t="40213" x="3071813" y="3355975"/>
          <p14:tracePt t="40224" x="3081338" y="3355975"/>
          <p14:tracePt t="40308" x="3090863" y="3346450"/>
          <p14:tracePt t="40316" x="3108325" y="3346450"/>
          <p14:tracePt t="40325" x="3127375" y="3346450"/>
          <p14:tracePt t="40333" x="3144838" y="3346450"/>
          <p14:tracePt t="40341" x="3154363" y="3346450"/>
          <p14:tracePt t="40349" x="3171825" y="3346450"/>
          <p14:tracePt t="40357" x="3181350" y="3355975"/>
          <p14:tracePt t="40365" x="3200400" y="3375025"/>
          <p14:tracePt t="40853" x="3200400" y="3382963"/>
          <p14:tracePt t="40868" x="3200400" y="3392488"/>
          <p14:tracePt t="40876" x="3200400" y="3411538"/>
          <p14:tracePt t="40973" x="3208338" y="3429000"/>
          <p14:tracePt t="40988" x="3217863" y="3438525"/>
          <p14:tracePt t="40996" x="3217863" y="3446463"/>
          <p14:tracePt t="41004" x="3227388" y="3446463"/>
          <p14:tracePt t="41012" x="3227388" y="3455988"/>
          <p14:tracePt t="41021" x="3236913" y="3465513"/>
          <p14:tracePt t="41028" x="3244850" y="3492500"/>
          <p14:tracePt t="41036" x="3263900" y="3511550"/>
          <p14:tracePt t="41044" x="3273425" y="3519488"/>
          <p14:tracePt t="41052" x="3290888" y="3548063"/>
          <p14:tracePt t="41060" x="3309938" y="3565525"/>
          <p14:tracePt t="41068" x="3317875" y="3584575"/>
          <p14:tracePt t="41076" x="3327400" y="3592513"/>
          <p14:tracePt t="41084" x="3336925" y="3602038"/>
          <p14:tracePt t="41092" x="3346450" y="3621088"/>
          <p14:tracePt t="41100" x="3363913" y="3629025"/>
          <p14:tracePt t="41108" x="3373438" y="3638550"/>
          <p14:tracePt t="41309" x="3390900" y="3638550"/>
          <p14:tracePt t="41317" x="3427413" y="3638550"/>
          <p14:tracePt t="41325" x="3527425" y="3629025"/>
          <p14:tracePt t="41333" x="3600450" y="3629025"/>
          <p14:tracePt t="41341" x="3709988" y="3629025"/>
          <p14:tracePt t="41348" x="3838575" y="3629025"/>
          <p14:tracePt t="41356" x="3929063" y="3629025"/>
          <p14:tracePt t="41364" x="4002088" y="3629025"/>
          <p14:tracePt t="41372" x="4121150" y="3629025"/>
          <p14:tracePt t="41380" x="4211638" y="3629025"/>
          <p14:tracePt t="41388" x="4303713" y="3629025"/>
          <p14:tracePt t="41396" x="4357688" y="3629025"/>
          <p14:tracePt t="41405" x="4384675" y="3629025"/>
          <p14:tracePt t="41413" x="4440238" y="3629025"/>
          <p14:tracePt t="41425" x="4484688" y="3629025"/>
          <p14:tracePt t="41429" x="4521200" y="3629025"/>
          <p14:tracePt t="41438" x="4567238" y="3629025"/>
          <p14:tracePt t="41445" x="4576763" y="3629025"/>
          <p14:tracePt t="41453" x="4613275" y="3629025"/>
          <p14:tracePt t="41461" x="4640263" y="3629025"/>
          <p14:tracePt t="41469" x="4676775" y="3629025"/>
          <p14:tracePt t="41477" x="4713288" y="3629025"/>
          <p14:tracePt t="41485" x="4740275" y="3629025"/>
          <p14:tracePt t="41493" x="4767263" y="3629025"/>
          <p14:tracePt t="41501" x="4786313" y="3629025"/>
          <p14:tracePt t="41509" x="4803775" y="3629025"/>
          <p14:tracePt t="41517" x="4813300" y="3629025"/>
          <p14:tracePt t="41557" x="4822825" y="3629025"/>
          <p14:tracePt t="41573" x="4840288" y="3629025"/>
          <p14:tracePt t="41581" x="4859338" y="3629025"/>
          <p14:tracePt t="41589" x="4886325" y="3629025"/>
          <p14:tracePt t="41597" x="4913313" y="3629025"/>
          <p14:tracePt t="41608" x="4949825" y="3629025"/>
          <p14:tracePt t="41613" x="4986338" y="3629025"/>
          <p14:tracePt t="41625" x="5014913" y="3629025"/>
          <p14:tracePt t="41629" x="5078413" y="3648075"/>
          <p14:tracePt t="41637" x="5151438" y="3648075"/>
          <p14:tracePt t="41645" x="5187950" y="3657600"/>
          <p14:tracePt t="41653" x="5232400" y="3657600"/>
          <p14:tracePt t="41661" x="5268913" y="3657600"/>
          <p14:tracePt t="41669" x="5314950" y="3665538"/>
          <p14:tracePt t="41678" x="5334000" y="3665538"/>
          <p14:tracePt t="41685" x="5341938" y="3665538"/>
          <p14:tracePt t="41693" x="5360988" y="3665538"/>
          <p14:tracePt t="41894" x="5351463" y="3657600"/>
          <p14:tracePt t="41901" x="5334000" y="3638550"/>
          <p14:tracePt t="41909" x="5324475" y="3629025"/>
          <p14:tracePt t="41925" x="5314950" y="3629025"/>
          <p14:tracePt t="41934" x="5314950" y="3621088"/>
          <p14:tracePt t="41949" x="5305425" y="3611563"/>
          <p14:tracePt t="41965" x="5305425" y="3602038"/>
          <p14:tracePt t="41989" x="5305425" y="3592513"/>
          <p14:tracePt t="41997" x="5305425" y="3575050"/>
          <p14:tracePt t="42020" x="5305425" y="3565525"/>
          <p14:tracePt t="42036" x="5305425" y="3556000"/>
          <p14:tracePt t="42052" x="5305425" y="3538538"/>
          <p14:tracePt t="42060" x="5305425" y="3529013"/>
          <p14:tracePt t="42068" x="5314950" y="3511550"/>
          <p14:tracePt t="42077" x="5334000" y="3502025"/>
          <p14:tracePt t="42085" x="5351463" y="3482975"/>
          <p14:tracePt t="42093" x="5397500" y="3465513"/>
          <p14:tracePt t="42101" x="5414963" y="3465513"/>
          <p14:tracePt t="42109" x="5441950" y="3455988"/>
          <p14:tracePt t="42117" x="5461000" y="3455988"/>
          <p14:tracePt t="42125" x="5487988" y="3429000"/>
          <p14:tracePt t="42141" x="5524500" y="3429000"/>
          <p14:tracePt t="42149" x="5543550" y="3429000"/>
          <p14:tracePt t="42157" x="5561013" y="3429000"/>
          <p14:tracePt t="42165" x="5580063" y="3429000"/>
          <p14:tracePt t="42173" x="5597525" y="3429000"/>
          <p14:tracePt t="42181" x="5616575" y="3429000"/>
          <p14:tracePt t="42190" x="5624513" y="3429000"/>
          <p14:tracePt t="42197" x="5653088" y="3429000"/>
          <p14:tracePt t="42207" x="5661025" y="3438525"/>
          <p14:tracePt t="42223" x="5661025" y="3446463"/>
          <p14:tracePt t="42229" x="5688013" y="3475038"/>
          <p14:tracePt t="42245" x="5716588" y="3492500"/>
          <p14:tracePt t="42253" x="5724525" y="3529013"/>
          <p14:tracePt t="42269" x="5743575" y="3556000"/>
          <p14:tracePt t="42277" x="5743575" y="3575050"/>
          <p14:tracePt t="42285" x="5753100" y="3602038"/>
          <p14:tracePt t="42292" x="5753100" y="3611563"/>
          <p14:tracePt t="42301" x="5753100" y="3621088"/>
          <p14:tracePt t="42308" x="5753100" y="3629025"/>
          <p14:tracePt t="42325" x="5753100" y="3657600"/>
          <p14:tracePt t="42333" x="5734050" y="3665538"/>
          <p14:tracePt t="42340" x="5724525" y="3665538"/>
          <p14:tracePt t="42349" x="5716588" y="3665538"/>
          <p14:tracePt t="42357" x="5707063" y="3665538"/>
          <p14:tracePt t="42373" x="5707063" y="3675063"/>
          <p14:tracePt t="42405" x="5688013" y="3694113"/>
          <p14:tracePt t="42413" x="5680075" y="3694113"/>
          <p14:tracePt t="42424" x="5661025" y="3694113"/>
          <p14:tracePt t="42429" x="5653088" y="3702050"/>
          <p14:tracePt t="42438" x="5624513" y="3702050"/>
          <p14:tracePt t="42445" x="5607050" y="3702050"/>
          <p14:tracePt t="42453" x="5588000" y="3711575"/>
          <p14:tracePt t="42461" x="5561013" y="3711575"/>
          <p14:tracePt t="42469" x="5534025" y="3711575"/>
          <p14:tracePt t="42477" x="5514975" y="3711575"/>
          <p14:tracePt t="42485" x="5487988" y="3711575"/>
          <p14:tracePt t="42493" x="5478463" y="3711575"/>
          <p14:tracePt t="42501" x="5470525" y="3711575"/>
          <p14:tracePt t="42509" x="5451475" y="3711575"/>
          <p14:tracePt t="42533" x="5441950" y="3711575"/>
          <p14:tracePt t="43254" x="5441950" y="3684588"/>
          <p14:tracePt t="43260" x="5441950" y="3657600"/>
          <p14:tracePt t="43268" x="5451475" y="3638550"/>
          <p14:tracePt t="43276" x="5461000" y="3621088"/>
          <p14:tracePt t="43284" x="5470525" y="3592513"/>
          <p14:tracePt t="43292" x="5478463" y="3584575"/>
          <p14:tracePt t="43300" x="5487988" y="3575050"/>
          <p14:tracePt t="43308" x="5487988" y="3565525"/>
          <p14:tracePt t="43533" x="5497513" y="3556000"/>
          <p14:tracePt t="43556" x="5507038" y="3548063"/>
          <p14:tracePt t="43564" x="5534025" y="3529013"/>
          <p14:tracePt t="43572" x="5543550" y="3529013"/>
          <p14:tracePt t="43580" x="5561013" y="3529013"/>
          <p14:tracePt t="43588" x="5588000" y="3519488"/>
          <p14:tracePt t="43596" x="5643563" y="3519488"/>
          <p14:tracePt t="43609" x="5697538" y="3519488"/>
          <p14:tracePt t="43613" x="5753100" y="3519488"/>
          <p14:tracePt t="43624" x="5807075" y="3538538"/>
          <p14:tracePt t="43629" x="5834063" y="3556000"/>
          <p14:tracePt t="43640" x="5862638" y="3575050"/>
          <p14:tracePt t="43644" x="5870575" y="3584575"/>
          <p14:tracePt t="43660" x="5889625" y="3592513"/>
          <p14:tracePt t="43940" x="5880100" y="3592513"/>
          <p14:tracePt t="43997" x="5862638" y="3592513"/>
          <p14:tracePt t="44013" x="5843588" y="3611563"/>
          <p14:tracePt t="44020" x="5826125" y="3611563"/>
          <p14:tracePt t="44028" x="5816600" y="3621088"/>
          <p14:tracePt t="44036" x="5797550" y="3621088"/>
          <p14:tracePt t="44044" x="5770563" y="3629025"/>
          <p14:tracePt t="44052" x="5753100" y="3629025"/>
          <p14:tracePt t="44060" x="5734050" y="3638550"/>
          <p14:tracePt t="44068" x="5697538" y="3665538"/>
          <p14:tracePt t="44084" x="5680075" y="3675063"/>
          <p14:tracePt t="44109" x="5670550" y="3684588"/>
          <p14:tracePt t="44117" x="5653088" y="3694113"/>
          <p14:tracePt t="44125" x="5634038" y="3711575"/>
          <p14:tracePt t="44134" x="5616575" y="3721100"/>
          <p14:tracePt t="44150" x="5588000" y="3757613"/>
          <p14:tracePt t="44158" x="5588000" y="3767138"/>
          <p14:tracePt t="44181" x="5580063" y="3767138"/>
          <p14:tracePt t="44877" x="5570538" y="3775075"/>
          <p14:tracePt t="45077" x="5551488" y="3794125"/>
          <p14:tracePt t="45084" x="5543550" y="3803650"/>
          <p14:tracePt t="45092" x="5524500" y="3821113"/>
          <p14:tracePt t="45100" x="5514975" y="3830638"/>
          <p14:tracePt t="45108" x="5497513" y="3857625"/>
          <p14:tracePt t="45116" x="5478463" y="3884613"/>
          <p14:tracePt t="45124" x="5451475" y="3921125"/>
          <p14:tracePt t="45132" x="5414963" y="3948113"/>
          <p14:tracePt t="45142" x="5397500" y="3967163"/>
          <p14:tracePt t="45197" x="5387975" y="3967163"/>
          <p14:tracePt t="45205" x="5387975" y="3957638"/>
          <p14:tracePt t="45212" x="5387975" y="3911600"/>
          <p14:tracePt t="45220" x="5387975" y="3894138"/>
          <p14:tracePt t="45228" x="5387975" y="3884613"/>
          <p14:tracePt t="45236" x="5387975" y="3875088"/>
          <p14:tracePt t="46405" x="5387975" y="3867150"/>
          <p14:tracePt t="46413" x="5387975" y="3857625"/>
          <p14:tracePt t="46470" x="5397500" y="3848100"/>
          <p14:tracePt t="46492" x="5424488" y="3848100"/>
          <p14:tracePt t="46500" x="5441950" y="3848100"/>
          <p14:tracePt t="46508" x="5478463" y="3857625"/>
          <p14:tracePt t="46516" x="5543550" y="3875088"/>
          <p14:tracePt t="46524" x="5588000" y="3894138"/>
          <p14:tracePt t="46533" x="5616575" y="3894138"/>
          <p14:tracePt t="46540" x="5643563" y="3911600"/>
          <p14:tracePt t="46549" x="5661025" y="3911600"/>
          <p14:tracePt t="46558" x="5680075" y="3921125"/>
          <p14:tracePt t="46565" x="5697538" y="3921125"/>
          <p14:tracePt t="46574" x="5734050" y="3930650"/>
          <p14:tracePt t="46590" x="5743575" y="3930650"/>
          <p14:tracePt t="46597" x="5753100" y="3930650"/>
          <p14:tracePt t="46701" x="5770563" y="3930650"/>
          <p14:tracePt t="46709" x="5780088" y="3930650"/>
          <p14:tracePt t="46725" x="5797550" y="3930650"/>
          <p14:tracePt t="46733" x="5826125" y="3921125"/>
          <p14:tracePt t="46757" x="5826125" y="3911600"/>
          <p14:tracePt t="46782" x="5834063" y="3894138"/>
          <p14:tracePt t="46797" x="5834063" y="3875088"/>
          <p14:tracePt t="46805" x="5834063" y="3867150"/>
          <p14:tracePt t="46813" x="5834063" y="3848100"/>
          <p14:tracePt t="46824" x="5834063" y="3840163"/>
          <p14:tracePt t="46829" x="5834063" y="3830638"/>
          <p14:tracePt t="46845" x="5834063" y="3803650"/>
          <p14:tracePt t="46861" x="5834063" y="3794125"/>
          <p14:tracePt t="47021" x="5834063" y="3803650"/>
          <p14:tracePt t="47029" x="5826125" y="3840163"/>
          <p14:tracePt t="47038" x="5816600" y="3848100"/>
          <p14:tracePt t="47046" x="5807075" y="3875088"/>
          <p14:tracePt t="47056" x="5770563" y="3903663"/>
          <p14:tracePt t="47069" x="5761038" y="3930650"/>
          <p14:tracePt t="47077" x="5753100" y="3948113"/>
          <p14:tracePt t="47085" x="5753100" y="3967163"/>
          <p14:tracePt t="47093" x="5753100" y="3984625"/>
          <p14:tracePt t="47101" x="5734050" y="4003675"/>
          <p14:tracePt t="47117" x="5734050" y="4013200"/>
          <p14:tracePt t="47477" x="5716588" y="4013200"/>
          <p14:tracePt t="47485" x="5697538" y="4013200"/>
          <p14:tracePt t="47493" x="5680075" y="4013200"/>
          <p14:tracePt t="47501" x="5670550" y="4013200"/>
          <p14:tracePt t="47508" x="5634038" y="4003675"/>
          <p14:tracePt t="47524" x="5607050" y="3984625"/>
          <p14:tracePt t="47533" x="5597525" y="3984625"/>
          <p14:tracePt t="47541" x="5588000" y="3984625"/>
          <p14:tracePt t="47549" x="5580063" y="3984625"/>
          <p14:tracePt t="47565" x="5551488" y="3976688"/>
          <p14:tracePt t="47581" x="5551488" y="3967163"/>
          <p14:tracePt t="47597" x="5543550" y="3957638"/>
          <p14:tracePt t="47606" x="5534025" y="3940175"/>
          <p14:tracePt t="47613" x="5524500" y="3921125"/>
          <p14:tracePt t="47624" x="5514975" y="3911600"/>
          <p14:tracePt t="47640" x="5497513" y="3894138"/>
          <p14:tracePt t="47652" x="5487988" y="3894138"/>
          <p14:tracePt t="48373" x="5470525" y="3884613"/>
          <p14:tracePt t="48380" x="5451475" y="3867150"/>
          <p14:tracePt t="48388" x="5441950" y="3857625"/>
          <p14:tracePt t="48396" x="5424488" y="3840163"/>
          <p14:tracePt t="48404" x="5414963" y="3830638"/>
          <p14:tracePt t="48412" x="5405438" y="3811588"/>
          <p14:tracePt t="48429" x="5397500" y="3794125"/>
          <p14:tracePt t="48439" x="5397500" y="3784600"/>
          <p14:tracePt t="48444" x="5378450" y="3757613"/>
          <p14:tracePt t="48460" x="5378450" y="3730625"/>
          <p14:tracePt t="48468" x="5368925" y="3711575"/>
          <p14:tracePt t="48476" x="5368925" y="3702050"/>
          <p14:tracePt t="48484" x="5360988" y="3684588"/>
          <p14:tracePt t="48492" x="5360988" y="3665538"/>
          <p14:tracePt t="48500" x="5360988" y="3657600"/>
          <p14:tracePt t="48508" x="5351463" y="3621088"/>
          <p14:tracePt t="48629" x="5341938" y="3621088"/>
          <p14:tracePt t="48637" x="5341938" y="3602038"/>
          <p14:tracePt t="48645" x="5351463" y="3565525"/>
          <p14:tracePt t="48652" x="5378450" y="3548063"/>
          <p14:tracePt t="48660" x="5405438" y="3529013"/>
          <p14:tracePt t="48668" x="5424488" y="3511550"/>
          <p14:tracePt t="48676" x="5441950" y="3492500"/>
          <p14:tracePt t="48692" x="5451475" y="3482975"/>
          <p14:tracePt t="48757" x="5461000" y="3475038"/>
          <p14:tracePt t="48789" x="5478463" y="3475038"/>
          <p14:tracePt t="48797" x="5487988" y="3475038"/>
          <p14:tracePt t="48805" x="5524500" y="3482975"/>
          <p14:tracePt t="48813" x="5561013" y="3502025"/>
          <p14:tracePt t="48823" x="5580063" y="3502025"/>
          <p14:tracePt t="48828" x="5607050" y="3511550"/>
          <p14:tracePt t="48839" x="5634038" y="3538538"/>
          <p14:tracePt t="48844" x="5653088" y="3548063"/>
          <p14:tracePt t="48855" x="5661025" y="3548063"/>
          <p14:tracePt t="48860" x="5670550" y="3556000"/>
          <p14:tracePt t="49036" x="5688013" y="3556000"/>
          <p14:tracePt t="49044" x="5707063" y="3592513"/>
          <p14:tracePt t="49052" x="5724525" y="3611563"/>
          <p14:tracePt t="49060" x="5734050" y="3629025"/>
          <p14:tracePt t="49068" x="5761038" y="3657600"/>
          <p14:tracePt t="49076" x="5761038" y="3665538"/>
          <p14:tracePt t="49084" x="5780088" y="3684588"/>
          <p14:tracePt t="49092" x="5780088" y="3694113"/>
          <p14:tracePt t="49485" x="5780088" y="3721100"/>
          <p14:tracePt t="49493" x="5780088" y="3730625"/>
          <p14:tracePt t="49501" x="5780088" y="3738563"/>
          <p14:tracePt t="49509" x="5780088" y="3748088"/>
          <p14:tracePt t="49525" x="5780088" y="3757613"/>
          <p14:tracePt t="49533" x="5780088" y="3767138"/>
          <p14:tracePt t="49782" x="5780088" y="3775075"/>
          <p14:tracePt t="49788" x="5780088" y="3784600"/>
          <p14:tracePt t="49820" x="5770563" y="3784600"/>
          <p14:tracePt t="49924" x="5753100" y="3794125"/>
          <p14:tracePt t="49933" x="5743575" y="3803650"/>
          <p14:tracePt t="49940" x="5734050" y="3803650"/>
          <p14:tracePt t="49948" x="5724525" y="3803650"/>
          <p14:tracePt t="49965" x="5724525" y="3811588"/>
          <p14:tracePt t="49989" x="5716588" y="3821113"/>
          <p14:tracePt t="49997" x="5697538" y="3840163"/>
          <p14:tracePt t="50021" x="5688013" y="3848100"/>
          <p14:tracePt t="50045" x="5680075" y="3857625"/>
          <p14:tracePt t="50054" x="5670550" y="3867150"/>
          <p14:tracePt t="50077" x="5653088" y="3884613"/>
          <p14:tracePt t="50101" x="5643563" y="3884613"/>
          <p14:tracePt t="50148" x="5634038" y="3884613"/>
          <p14:tracePt t="50156" x="5616575" y="3894138"/>
          <p14:tracePt t="50173" x="5607050" y="3894138"/>
          <p14:tracePt t="50181" x="5588000" y="3903663"/>
          <p14:tracePt t="50197" x="5561013" y="3903663"/>
          <p14:tracePt t="50205" x="5543550" y="3911600"/>
          <p14:tracePt t="50213" x="5534025" y="3921125"/>
          <p14:tracePt t="50224" x="5514975" y="3930650"/>
          <p14:tracePt t="50240" x="5507038" y="3930650"/>
          <p14:tracePt t="50258" x="5497513" y="3930650"/>
          <p14:tracePt t="50261" x="5497513" y="3940175"/>
          <p14:tracePt t="50277" x="5487988" y="3940175"/>
          <p14:tracePt t="50301" x="5470525" y="3948113"/>
          <p14:tracePt t="50325" x="5461000" y="3948113"/>
          <p14:tracePt t="50333" x="5434013" y="3967163"/>
          <p14:tracePt t="50365" x="5424488" y="3967163"/>
          <p14:tracePt t="50389" x="5414963" y="3967163"/>
          <p14:tracePt t="50405" x="5405438" y="3967163"/>
          <p14:tracePt t="50421" x="5397500" y="3967163"/>
          <p14:tracePt t="50445" x="5387975" y="3967163"/>
          <p14:tracePt t="50613" x="5368925" y="3967163"/>
          <p14:tracePt t="50621" x="5360988" y="3957638"/>
          <p14:tracePt t="50629" x="5351463" y="3948113"/>
          <p14:tracePt t="50639" x="5341938" y="3940175"/>
          <p14:tracePt t="50668" x="5334000" y="3921125"/>
          <p14:tracePt t="50684" x="5324475" y="3884613"/>
          <p14:tracePt t="50692" x="5314950" y="3884613"/>
          <p14:tracePt t="50708" x="5305425" y="3857625"/>
          <p14:tracePt t="50716" x="5305425" y="3848100"/>
          <p14:tracePt t="50724" x="5297488" y="3830638"/>
          <p14:tracePt t="50741" x="5297488" y="3803650"/>
          <p14:tracePt t="50750" x="5297488" y="3794125"/>
          <p14:tracePt t="50757" x="5287963" y="3767138"/>
          <p14:tracePt t="50765" x="5287963" y="3757613"/>
          <p14:tracePt t="50774" x="5268913" y="3730625"/>
          <p14:tracePt t="50782" x="5268913" y="3721100"/>
          <p14:tracePt t="50789" x="5268913" y="3711575"/>
          <p14:tracePt t="50804" x="5268913" y="3684588"/>
          <p14:tracePt t="50812" x="5268913" y="3675063"/>
          <p14:tracePt t="50820" x="5268913" y="3665538"/>
          <p14:tracePt t="50828" x="5268913" y="3657600"/>
          <p14:tracePt t="50837" x="5268913" y="3638550"/>
          <p14:tracePt t="50844" x="5268913" y="3621088"/>
          <p14:tracePt t="50852" x="5268913" y="3611563"/>
          <p14:tracePt t="50877" x="5268913" y="3602038"/>
          <p14:tracePt t="50893" x="5268913" y="3584575"/>
          <p14:tracePt t="50901" x="5278438" y="3575050"/>
          <p14:tracePt t="50918" x="5278438" y="3548063"/>
          <p14:tracePt t="50934" x="5287963" y="3538538"/>
          <p14:tracePt t="50942" x="5297488" y="3529013"/>
          <p14:tracePt t="50957" x="5305425" y="3529013"/>
          <p14:tracePt t="50989" x="5314950" y="3519488"/>
          <p14:tracePt t="50997" x="5324475" y="3511550"/>
          <p14:tracePt t="51008" x="5334000" y="3511550"/>
          <p14:tracePt t="51021" x="5351463" y="3511550"/>
          <p14:tracePt t="51028" x="5387975" y="3502025"/>
          <p14:tracePt t="51044" x="5397500" y="3502025"/>
          <p14:tracePt t="51052" x="5424488" y="3502025"/>
          <p14:tracePt t="51060" x="5434013" y="3502025"/>
          <p14:tracePt t="51068" x="5441950" y="3492500"/>
          <p14:tracePt t="51076" x="5461000" y="3492500"/>
          <p14:tracePt t="51084" x="5470525" y="3492500"/>
          <p14:tracePt t="51100" x="5478463" y="3482975"/>
          <p14:tracePt t="51108" x="5497513" y="3482975"/>
          <p14:tracePt t="51116" x="5507038" y="3482975"/>
          <p14:tracePt t="51124" x="5514975" y="3482975"/>
          <p14:tracePt t="51132" x="5534025" y="3482975"/>
          <p14:tracePt t="51140" x="5543550" y="3482975"/>
          <p14:tracePt t="51157" x="5561013" y="3482975"/>
          <p14:tracePt t="51165" x="5580063" y="3482975"/>
          <p14:tracePt t="51174" x="5588000" y="3482975"/>
          <p14:tracePt t="51181" x="5597525" y="3482975"/>
          <p14:tracePt t="51197" x="5607050" y="3482975"/>
          <p14:tracePt t="51207" x="5624513" y="3482975"/>
          <p14:tracePt t="51213" x="5643563" y="3482975"/>
          <p14:tracePt t="51229" x="5661025" y="3492500"/>
          <p14:tracePt t="51240" x="5680075" y="3511550"/>
          <p14:tracePt t="51256" x="5688013" y="3519488"/>
          <p14:tracePt t="51261" x="5697538" y="3529013"/>
          <p14:tracePt t="51293" x="5697538" y="3538538"/>
          <p14:tracePt t="51301" x="5716588" y="3556000"/>
          <p14:tracePt t="51317" x="5716588" y="3584575"/>
          <p14:tracePt t="51326" x="5716588" y="3592513"/>
          <p14:tracePt t="51333" x="5716588" y="3611563"/>
          <p14:tracePt t="51341" x="5716588" y="3629025"/>
          <p14:tracePt t="51349" x="5716588" y="3638550"/>
          <p14:tracePt t="51357" x="5716588" y="3675063"/>
          <p14:tracePt t="51365" x="5716588" y="3694113"/>
          <p14:tracePt t="51381" x="5716588" y="3721100"/>
          <p14:tracePt t="51390" x="5716588" y="3730625"/>
          <p14:tracePt t="51397" x="5716588" y="3757613"/>
          <p14:tracePt t="51407" x="5716588" y="3775075"/>
          <p14:tracePt t="51413" x="5716588" y="3784600"/>
          <p14:tracePt t="51424" x="5716588" y="3803650"/>
          <p14:tracePt t="51429" x="5716588" y="3811588"/>
          <p14:tracePt t="51445" x="5716588" y="3830638"/>
          <p14:tracePt t="51456" x="5724525" y="3848100"/>
          <p14:tracePt t="51461" x="5734050" y="3857625"/>
          <p14:tracePt t="51469" x="5753100" y="3867150"/>
          <p14:tracePt t="51484" x="5770563" y="3875088"/>
          <p14:tracePt t="51493" x="5797550" y="3875088"/>
          <p14:tracePt t="51500" x="5826125" y="3894138"/>
          <p14:tracePt t="51508" x="5853113" y="3894138"/>
          <p14:tracePt t="51516" x="5880100" y="3903663"/>
          <p14:tracePt t="51524" x="5907088" y="3911600"/>
          <p14:tracePt t="51533" x="5972175" y="3930650"/>
          <p14:tracePt t="51540" x="6007100" y="3948113"/>
          <p14:tracePt t="51549" x="6043613" y="3948113"/>
          <p14:tracePt t="51557" x="6080125" y="3967163"/>
          <p14:tracePt t="51565" x="6116638" y="3967163"/>
          <p14:tracePt t="51572" x="6153150" y="3984625"/>
          <p14:tracePt t="51580" x="6199188" y="4003675"/>
          <p14:tracePt t="51589" x="6245225" y="4013200"/>
          <p14:tracePt t="51597" x="6299200" y="4030663"/>
          <p14:tracePt t="51605" x="6362700" y="4030663"/>
          <p14:tracePt t="51613" x="6399213" y="4040188"/>
          <p14:tracePt t="51622" x="6445250" y="4040188"/>
          <p14:tracePt t="51628" x="6472238" y="4040188"/>
          <p14:tracePt t="51638" x="6518275" y="4057650"/>
          <p14:tracePt t="51644" x="6537325" y="4057650"/>
          <p14:tracePt t="51653" x="6564313" y="4057650"/>
          <p14:tracePt t="51661" x="6591300" y="4057650"/>
          <p14:tracePt t="51669" x="6645275" y="4057650"/>
          <p14:tracePt t="51676" x="6700838" y="4057650"/>
          <p14:tracePt t="51685" x="6773863" y="4057650"/>
          <p14:tracePt t="51693" x="6864350" y="4057650"/>
          <p14:tracePt t="51700" x="6956425" y="4057650"/>
          <p14:tracePt t="51709" x="7019925" y="4057650"/>
          <p14:tracePt t="51716" x="7073900" y="4057650"/>
          <p14:tracePt t="51724" x="7129463" y="4057650"/>
          <p14:tracePt t="51733" x="7156450" y="4057650"/>
          <p14:tracePt t="51740" x="7202488" y="4067175"/>
          <p14:tracePt t="51748" x="7256463" y="4067175"/>
          <p14:tracePt t="51757" x="7292975" y="4067175"/>
          <p14:tracePt t="51764" x="7312025" y="4067175"/>
          <p14:tracePt t="51772" x="7348538" y="4067175"/>
          <p14:tracePt t="51781" x="7366000" y="4067175"/>
          <p14:tracePt t="51789" x="7392988" y="4076700"/>
          <p14:tracePt t="51806" x="7402513" y="4076700"/>
          <p14:tracePt t="51813" x="7429500" y="4076700"/>
          <p14:tracePt t="51822" x="7439025" y="4076700"/>
          <p14:tracePt t="51829" x="7494588" y="4076700"/>
          <p14:tracePt t="51838" x="7539038" y="4076700"/>
          <p14:tracePt t="51844" x="7612063" y="4076700"/>
          <p14:tracePt t="51855" x="7685088" y="4076700"/>
          <p14:tracePt t="51861" x="7777163" y="4076700"/>
          <p14:tracePt t="51869" x="7867650" y="4076700"/>
          <p14:tracePt t="51876" x="7994650" y="4076700"/>
          <p14:tracePt t="51884" x="8086725" y="4076700"/>
          <p14:tracePt t="51906" x="8250238" y="4076700"/>
          <p14:tracePt t="51909" x="8296275" y="4076700"/>
          <p14:tracePt t="51916" x="8313738" y="4076700"/>
          <p14:tracePt t="51933" x="8332788" y="4076700"/>
          <p14:tracePt t="52349" x="8350250" y="4103688"/>
          <p14:tracePt t="52356" x="8359775" y="4103688"/>
          <p14:tracePt t="52372" x="8359775" y="4113213"/>
          <p14:tracePt t="52380" x="8369300" y="4130675"/>
          <p14:tracePt t="52388" x="8369300" y="4140200"/>
          <p14:tracePt t="52645" x="8369300" y="4149725"/>
          <p14:tracePt t="52653" x="8369300" y="4159250"/>
          <p14:tracePt t="52677" x="8369300" y="4176713"/>
          <p14:tracePt t="52709" x="8369300" y="4186238"/>
          <p14:tracePt t="52741" x="8369300" y="4195763"/>
          <p14:tracePt t="52765" x="8369300" y="4203700"/>
          <p14:tracePt t="52773" x="8369300" y="4213225"/>
          <p14:tracePt t="52781" x="8350250" y="4232275"/>
          <p14:tracePt t="52852" x="8350250" y="4240213"/>
          <p14:tracePt t="52861" x="8350250" y="4259263"/>
          <p14:tracePt t="52869" x="8350250" y="4268788"/>
          <p14:tracePt t="52877" x="8350250" y="4276725"/>
          <p14:tracePt t="52894" x="8342313" y="4313238"/>
          <p14:tracePt t="52901" x="8342313" y="4332288"/>
          <p14:tracePt t="52909" x="8332788" y="4359275"/>
          <p14:tracePt t="52917" x="8323263" y="4368800"/>
          <p14:tracePt t="52925" x="8313738" y="4386263"/>
          <p14:tracePt t="52933" x="8305800" y="4405313"/>
          <p14:tracePt t="52941" x="8305800" y="4413250"/>
          <p14:tracePt t="52957" x="8305800" y="4432300"/>
          <p14:tracePt t="52974" x="8305800" y="4441825"/>
          <p14:tracePt t="53445" x="8286750" y="4441825"/>
          <p14:tracePt t="53453" x="8259763" y="4422775"/>
          <p14:tracePt t="53461" x="8250238" y="4405313"/>
          <p14:tracePt t="53469" x="8250238" y="4359275"/>
          <p14:tracePt t="53477" x="8250238" y="4340225"/>
          <p14:tracePt t="53485" x="8250238" y="4313238"/>
          <p14:tracePt t="53493" x="8250238" y="4295775"/>
          <p14:tracePt t="53501" x="8250238" y="4286250"/>
          <p14:tracePt t="53509" x="8240713" y="4268788"/>
          <p14:tracePt t="53517" x="8213725" y="4240213"/>
          <p14:tracePt t="53526" x="8213725" y="4232275"/>
          <p14:tracePt t="53533" x="8204200" y="4213225"/>
          <p14:tracePt t="53669" x="8177213" y="4232275"/>
          <p14:tracePt t="53677" x="8159750" y="4249738"/>
          <p14:tracePt t="53685" x="8140700" y="4268788"/>
          <p14:tracePt t="53693" x="8123238" y="4286250"/>
          <p14:tracePt t="53701" x="8104188" y="4303713"/>
          <p14:tracePt t="53710" x="8096250" y="4313238"/>
          <p14:tracePt t="53725" x="8077200" y="4322763"/>
          <p14:tracePt t="53766" x="8067675" y="4322763"/>
          <p14:tracePt t="53773" x="8059738" y="4322763"/>
          <p14:tracePt t="53782" x="8040688" y="4332288"/>
          <p14:tracePt t="53789" x="8031163" y="4332288"/>
          <p14:tracePt t="53796" x="8013700" y="4349750"/>
          <p14:tracePt t="53805" x="7994650" y="4359275"/>
          <p14:tracePt t="53813" x="7977188" y="4368800"/>
          <p14:tracePt t="53822" x="7940675" y="4376738"/>
          <p14:tracePt t="53828" x="7921625" y="4395788"/>
          <p14:tracePt t="53838" x="7913688" y="4405313"/>
          <p14:tracePt t="53844" x="7894638" y="4422775"/>
          <p14:tracePt t="53855" x="7894638" y="4432300"/>
          <p14:tracePt t="53860" x="7885113" y="4449763"/>
          <p14:tracePt t="53868" x="7885113" y="4478338"/>
          <p14:tracePt t="53876" x="7885113" y="4505325"/>
          <p14:tracePt t="53884" x="7885113" y="4532313"/>
          <p14:tracePt t="53905" x="7877175" y="4595813"/>
          <p14:tracePt t="53908" x="7850188" y="4624388"/>
          <p14:tracePt t="53916" x="7850188" y="4632325"/>
          <p14:tracePt t="53924" x="7840663" y="4668838"/>
          <p14:tracePt t="53932" x="7813675" y="4687888"/>
          <p14:tracePt t="53940" x="7794625" y="4697413"/>
          <p14:tracePt t="53948" x="7794625" y="4705350"/>
          <p14:tracePt t="53957" x="7767638" y="4714875"/>
          <p14:tracePt t="53964" x="7758113" y="4724400"/>
          <p14:tracePt t="53989" x="7748588" y="4724400"/>
          <p14:tracePt t="54004" x="7731125" y="4724400"/>
          <p14:tracePt t="54021" x="7721600" y="4724400"/>
          <p14:tracePt t="54036" x="7704138" y="4732338"/>
          <p14:tracePt t="54044" x="7694613" y="4751388"/>
          <p14:tracePt t="54053" x="7685088" y="4787900"/>
          <p14:tracePt t="54060" x="7667625" y="4824413"/>
          <p14:tracePt t="54068" x="7667625" y="4887913"/>
          <p14:tracePt t="54076" x="7658100" y="4951413"/>
          <p14:tracePt t="54084" x="7658100" y="4987925"/>
          <p14:tracePt t="54092" x="7658100" y="5006975"/>
          <p14:tracePt t="54101" x="7658100" y="5024438"/>
          <p14:tracePt t="54109" x="7658100" y="5033963"/>
          <p14:tracePt t="54117" x="7658100" y="5043488"/>
          <p14:tracePt t="54157" x="7658100" y="5053013"/>
          <p14:tracePt t="54164" x="7667625" y="5053013"/>
          <p14:tracePt t="54172" x="7712075" y="5053013"/>
          <p14:tracePt t="54180" x="7767638" y="5053013"/>
          <p14:tracePt t="54188" x="7804150" y="5053013"/>
          <p14:tracePt t="54196" x="7821613" y="5053013"/>
          <p14:tracePt t="54204" x="7867650" y="5053013"/>
          <p14:tracePt t="54212" x="7885113" y="5024438"/>
          <p14:tracePt t="54221" x="7921625" y="4987925"/>
          <p14:tracePt t="54228" x="7940675" y="4924425"/>
          <p14:tracePt t="54240" x="7950200" y="4878388"/>
          <p14:tracePt t="54245" x="7967663" y="4851400"/>
          <p14:tracePt t="54257" x="7967663" y="4841875"/>
          <p14:tracePt t="54262" x="7967663" y="4824413"/>
          <p14:tracePt t="54273" x="7967663" y="4805363"/>
          <p14:tracePt t="54277" x="7967663" y="4778375"/>
          <p14:tracePt t="54286" x="7967663" y="4760913"/>
          <p14:tracePt t="54293" x="7967663" y="4732338"/>
          <p14:tracePt t="54301" x="7967663" y="4687888"/>
          <p14:tracePt t="54309" x="7967663" y="4660900"/>
          <p14:tracePt t="54317" x="7958138" y="4651375"/>
          <p14:tracePt t="54405" x="7958138" y="4632325"/>
          <p14:tracePt t="54413" x="7986713" y="4605338"/>
          <p14:tracePt t="54422" x="8067675" y="4551363"/>
          <p14:tracePt t="54428" x="8186738" y="4495800"/>
          <p14:tracePt t="54437" x="8232775" y="4468813"/>
          <p14:tracePt t="54444" x="8277225" y="4422775"/>
          <p14:tracePt t="54452" x="8323263" y="4413250"/>
          <p14:tracePt t="54460" x="8386763" y="4368800"/>
          <p14:tracePt t="54468" x="8442325" y="4349750"/>
          <p14:tracePt t="54476" x="8469313" y="4322763"/>
          <p14:tracePt t="54484" x="8488363" y="4303713"/>
          <p14:tracePt t="54661" x="8396288" y="4268788"/>
          <p14:tracePt t="54671" x="8296275" y="4240213"/>
          <p14:tracePt t="54677" x="8177213" y="4195763"/>
          <p14:tracePt t="54685" x="8086725" y="4159250"/>
          <p14:tracePt t="54694" x="7986713" y="4086225"/>
          <p14:tracePt t="54701" x="7904163" y="4049713"/>
          <p14:tracePt t="54709" x="7804150" y="3984625"/>
          <p14:tracePt t="54717" x="7721600" y="3948113"/>
          <p14:tracePt t="54725" x="7658100" y="3921125"/>
          <p14:tracePt t="54733" x="7621588" y="3911600"/>
          <p14:tracePt t="54741" x="7567613" y="3911600"/>
          <p14:tracePt t="54749" x="7531100" y="3911600"/>
          <p14:tracePt t="54757" x="7475538" y="3911600"/>
          <p14:tracePt t="54765" x="7421563" y="3911600"/>
          <p14:tracePt t="54774" x="7385050" y="3911600"/>
          <p14:tracePt t="54781" x="7312025" y="3930650"/>
          <p14:tracePt t="54788" x="7248525" y="3940175"/>
          <p14:tracePt t="54796" x="7183438" y="3976688"/>
          <p14:tracePt t="54805" x="7138988" y="4003675"/>
          <p14:tracePt t="54812" x="7119938" y="4003675"/>
          <p14:tracePt t="54821" x="7102475" y="4013200"/>
          <p14:tracePt t="54885" x="7102475" y="3994150"/>
          <p14:tracePt t="54895" x="7102475" y="3976688"/>
          <p14:tracePt t="54901" x="7102475" y="3957638"/>
          <p14:tracePt t="54909" x="7102475" y="3948113"/>
          <p14:tracePt t="54917" x="7102475" y="3930650"/>
          <p14:tracePt t="55054" x="7110413" y="3930650"/>
          <p14:tracePt t="55060" x="7129463" y="3930650"/>
          <p14:tracePt t="55333" x="7083425" y="3930650"/>
          <p14:tracePt t="55341" x="7037388" y="3948113"/>
          <p14:tracePt t="55349" x="6992938" y="3957638"/>
          <p14:tracePt t="55356" x="6937375" y="3957638"/>
          <p14:tracePt t="55365" x="6883400" y="3957638"/>
          <p14:tracePt t="55373" x="6856413" y="3957638"/>
          <p14:tracePt t="55381" x="6819900" y="3957638"/>
          <p14:tracePt t="55397" x="6810375" y="3957638"/>
          <p14:tracePt t="55406" x="6791325" y="3957638"/>
          <p14:tracePt t="55461" x="6783388" y="3957638"/>
          <p14:tracePt t="55469" x="6764338" y="3967163"/>
          <p14:tracePt t="55477" x="6754813" y="4003675"/>
          <p14:tracePt t="55485" x="6754813" y="4021138"/>
          <p14:tracePt t="55493" x="6754813" y="4057650"/>
          <p14:tracePt t="55501" x="6737350" y="4113213"/>
          <p14:tracePt t="55509" x="6737350" y="4176713"/>
          <p14:tracePt t="55517" x="6718300" y="4213225"/>
          <p14:tracePt t="55526" x="6710363" y="4276725"/>
          <p14:tracePt t="55533" x="6700838" y="4313238"/>
          <p14:tracePt t="55540" x="6673850" y="4359275"/>
          <p14:tracePt t="55549" x="6654800" y="4395788"/>
          <p14:tracePt t="55556" x="6637338" y="4432300"/>
          <p14:tracePt t="55564" x="6600825" y="4468813"/>
          <p14:tracePt t="55572" x="6554788" y="4505325"/>
          <p14:tracePt t="55581" x="6545263" y="4514850"/>
          <p14:tracePt t="55588" x="6500813" y="4532313"/>
          <p14:tracePt t="55597" x="6481763" y="4551363"/>
          <p14:tracePt t="55605" x="6472238" y="4559300"/>
          <p14:tracePt t="55612" x="6454775" y="4568825"/>
          <p14:tracePt t="55773" x="6445250" y="4578350"/>
          <p14:tracePt t="55780" x="6435725" y="4587875"/>
          <p14:tracePt t="55788" x="6427788" y="4587875"/>
          <p14:tracePt t="55796" x="6418263" y="4587875"/>
          <p14:tracePt t="55812" x="6408738" y="4595813"/>
          <p14:tracePt t="55820" x="6399213" y="4595813"/>
          <p14:tracePt t="55828" x="6381750" y="4605338"/>
          <p14:tracePt t="55837" x="6372225" y="4614863"/>
          <p14:tracePt t="55844" x="6362700" y="4624388"/>
          <p14:tracePt t="55852" x="6345238" y="4632325"/>
          <p14:tracePt t="55868" x="6335713" y="4641850"/>
          <p14:tracePt t="55889" x="6335713" y="4651375"/>
          <p14:tracePt t="55892" x="6318250" y="4651375"/>
          <p14:tracePt t="55900" x="6299200" y="4668838"/>
          <p14:tracePt t="55916" x="6291263" y="4678363"/>
          <p14:tracePt t="55966" x="6281738" y="4687888"/>
          <p14:tracePt t="55988" x="6272213" y="4705350"/>
          <p14:tracePt t="55996" x="6262688" y="4705350"/>
          <p14:tracePt t="56004" x="6254750" y="4714875"/>
          <p14:tracePt t="56012" x="6235700" y="4724400"/>
          <p14:tracePt t="56021" x="6218238" y="4732338"/>
          <p14:tracePt t="56041" x="6199188" y="4741863"/>
          <p14:tracePt t="56046" x="6189663" y="4751388"/>
          <p14:tracePt t="56061" x="6172200" y="4751388"/>
          <p14:tracePt t="56068" x="6162675" y="4760913"/>
          <p14:tracePt t="56076" x="6126163" y="4768850"/>
          <p14:tracePt t="56084" x="6116638" y="4768850"/>
          <p14:tracePt t="56092" x="6089650" y="4778375"/>
          <p14:tracePt t="56100" x="6062663" y="4797425"/>
          <p14:tracePt t="56108" x="6043613" y="4797425"/>
          <p14:tracePt t="56116" x="6026150" y="4805363"/>
          <p14:tracePt t="56124" x="5999163" y="4805363"/>
          <p14:tracePt t="56132" x="5980113" y="4805363"/>
          <p14:tracePt t="56140" x="5943600" y="4814888"/>
          <p14:tracePt t="56148" x="5926138" y="4814888"/>
          <p14:tracePt t="56156" x="5916613" y="4814888"/>
          <p14:tracePt t="56165" x="5899150" y="4814888"/>
          <p14:tracePt t="56174" x="5862638" y="4814888"/>
          <p14:tracePt t="56181" x="5834063" y="4814888"/>
          <p14:tracePt t="56190" x="5816600" y="4814888"/>
          <p14:tracePt t="56197" x="5807075" y="4814888"/>
          <p14:tracePt t="56318" x="5797550" y="4824413"/>
          <p14:tracePt t="56325" x="5797550" y="4833938"/>
          <p14:tracePt t="56334" x="5797550" y="4841875"/>
          <p14:tracePt t="56341" x="5797550" y="4851400"/>
          <p14:tracePt t="56349" x="5797550" y="4870450"/>
          <p14:tracePt t="56357" x="5797550" y="4887913"/>
          <p14:tracePt t="56365" x="5797550" y="4924425"/>
          <p14:tracePt t="56373" x="5797550" y="4933950"/>
          <p14:tracePt t="56381" x="5807075" y="4970463"/>
          <p14:tracePt t="56390" x="5816600" y="4979988"/>
          <p14:tracePt t="56397" x="5816600" y="4987925"/>
          <p14:tracePt t="56406" x="5826125" y="5016500"/>
          <p14:tracePt t="56413" x="5834063" y="5033963"/>
          <p14:tracePt t="56437" x="5853113" y="5053013"/>
          <p14:tracePt t="56455" x="5853113" y="5060950"/>
          <p14:tracePt t="56461" x="5862638" y="5070475"/>
          <p14:tracePt t="56470" x="5862638" y="5080000"/>
          <p14:tracePt t="56485" x="5870575" y="5097463"/>
          <p14:tracePt t="56493" x="5870575" y="5106988"/>
          <p14:tracePt t="56509" x="5870575" y="5116513"/>
          <p14:tracePt t="56517" x="5880100" y="5126038"/>
          <p14:tracePt t="56525" x="5889625" y="5133975"/>
          <p14:tracePt t="56533" x="5889625" y="5143500"/>
          <p14:tracePt t="56542" x="5899150" y="5153025"/>
          <p14:tracePt t="56573" x="5899150" y="5160963"/>
          <p14:tracePt t="56796" x="5907088" y="5160963"/>
          <p14:tracePt t="57773" x="5926138" y="5160963"/>
          <p14:tracePt t="57780" x="5935663" y="5160963"/>
          <p14:tracePt t="57787" x="5935663" y="5153025"/>
          <p14:tracePt t="57796" x="5935663" y="5143500"/>
          <p14:tracePt t="57812" x="5935663" y="5133975"/>
          <p14:tracePt t="57820" x="5935663" y="5116513"/>
          <p14:tracePt t="57828" x="5935663" y="5106988"/>
          <p14:tracePt t="57870" x="5935663" y="5097463"/>
          <p14:tracePt t="58021" x="5935663" y="5070475"/>
          <p14:tracePt t="58036" x="5935663" y="5060950"/>
          <p14:tracePt t="58078" x="5935663" y="5053013"/>
          <p14:tracePt t="58117" x="5943600" y="5043488"/>
          <p14:tracePt t="58124" x="5943600" y="5033963"/>
          <p14:tracePt t="58164" x="5953125" y="5024438"/>
          <p14:tracePt t="58205" x="5953125" y="5016500"/>
          <p14:tracePt t="58213" x="5953125" y="4997450"/>
          <p14:tracePt t="58229" x="5953125" y="4979988"/>
          <p14:tracePt t="58245" x="5953125" y="4970463"/>
          <p14:tracePt t="58254" x="5953125" y="4951413"/>
          <p14:tracePt t="58261" x="5972175" y="4933950"/>
          <p14:tracePt t="58293" x="5972175" y="4924425"/>
          <p14:tracePt t="58301" x="5972175" y="4906963"/>
          <p14:tracePt t="58317" x="5972175" y="4897438"/>
          <p14:tracePt t="58333" x="5980113" y="4887913"/>
          <p14:tracePt t="58349" x="5980113" y="4870450"/>
          <p14:tracePt t="58357" x="5980113" y="4860925"/>
          <p14:tracePt t="58373" x="5980113" y="4833938"/>
          <p14:tracePt t="58381" x="5980113" y="4824413"/>
          <p14:tracePt t="58390" x="5980113" y="4814888"/>
          <p14:tracePt t="58397" x="5989638" y="4805363"/>
          <p14:tracePt t="58406" x="5989638" y="4787900"/>
          <p14:tracePt t="58429" x="5989638" y="4778375"/>
          <p14:tracePt t="58445" x="5989638" y="4768850"/>
          <p14:tracePt t="58470" x="5989638" y="4751388"/>
          <p14:tracePt t="58485" x="5989638" y="4741863"/>
          <p14:tracePt t="58501" x="5989638" y="4732338"/>
          <p14:tracePt t="58517" x="5989638" y="4724400"/>
          <p14:tracePt t="58542" x="5972175" y="4714875"/>
          <p14:tracePt t="58549" x="5962650" y="4705350"/>
          <p14:tracePt t="58557" x="5962650" y="4697413"/>
          <p14:tracePt t="58565" x="5953125" y="4697413"/>
          <p14:tracePt t="58573" x="5943600" y="4687888"/>
          <p14:tracePt t="58581" x="5935663" y="4687888"/>
          <p14:tracePt t="58590" x="5926138" y="4678363"/>
          <p14:tracePt t="58597" x="5907088" y="4660900"/>
          <p14:tracePt t="58606" x="5889625" y="4651375"/>
          <p14:tracePt t="58613" x="5880100" y="4641850"/>
          <p14:tracePt t="58623" x="5870575" y="4641850"/>
          <p14:tracePt t="58629" x="5843588" y="4624388"/>
          <p14:tracePt t="58640" x="5843588" y="4614863"/>
          <p14:tracePt t="58645" x="5834063" y="4605338"/>
          <p14:tracePt t="58661" x="5816600" y="4587875"/>
          <p14:tracePt t="58673" x="5807075" y="4578350"/>
          <p14:tracePt t="58677" x="5797550" y="4568825"/>
          <p14:tracePt t="58686" x="5789613" y="4559300"/>
          <p14:tracePt t="58701" x="5770563" y="4541838"/>
          <p14:tracePt t="58733" x="5761038" y="4532313"/>
          <p14:tracePt t="58757" x="5753100" y="4522788"/>
          <p14:tracePt t="58782" x="5743575" y="4514850"/>
          <p14:tracePt t="58789" x="5734050" y="4505325"/>
          <p14:tracePt t="58797" x="5724525" y="4495800"/>
          <p14:tracePt t="58804" x="5716588" y="4495800"/>
          <p14:tracePt t="58813" x="5716588" y="4486275"/>
          <p14:tracePt t="58820" x="5707063" y="4486275"/>
          <p14:tracePt t="58828" x="5697538" y="4478338"/>
          <p14:tracePt t="58844" x="5688013" y="4468813"/>
          <p14:tracePt t="58869" x="5680075" y="4449763"/>
          <p14:tracePt t="58958" x="5670550" y="4441825"/>
          <p14:tracePt t="58997" x="5661025" y="4432300"/>
          <p14:tracePt t="59013" x="5643563" y="4413250"/>
          <p14:tracePt t="59061" x="5634038" y="4405313"/>
          <p14:tracePt t="59077" x="5616575" y="4386263"/>
          <p14:tracePt t="59093" x="5607050" y="4376738"/>
          <p14:tracePt t="59102" x="5597525" y="4368800"/>
          <p14:tracePt t="59108" x="5588000" y="4349750"/>
          <p14:tracePt t="59117" x="5588000" y="4340225"/>
          <p14:tracePt t="59125" x="5570538" y="4322763"/>
          <p14:tracePt t="59133" x="5561013" y="4322763"/>
          <p14:tracePt t="59149" x="5561013" y="4295775"/>
          <p14:tracePt t="59156" x="5561013" y="4286250"/>
          <p14:tracePt t="59165" x="5551488" y="4276725"/>
          <p14:tracePt t="59181" x="5551488" y="4259263"/>
          <p14:tracePt t="59188" x="5543550" y="4249738"/>
          <p14:tracePt t="59196" x="5534025" y="4240213"/>
          <p14:tracePt t="59204" x="5524500" y="4240213"/>
          <p14:tracePt t="59254" x="5514975" y="4222750"/>
          <p14:tracePt t="59573" x="5497513" y="4213225"/>
          <p14:tracePt t="59580" x="5487988" y="4203700"/>
          <p14:tracePt t="59588" x="5478463" y="4203700"/>
          <p14:tracePt t="59604" x="5461000" y="4203700"/>
          <p14:tracePt t="59612" x="5451475" y="4195763"/>
          <p14:tracePt t="59620" x="5441950" y="4195763"/>
          <p14:tracePt t="59628" x="5434013" y="4186238"/>
          <p14:tracePt t="59645" x="5414963" y="4186238"/>
          <p14:tracePt t="59820" x="5405438" y="4186238"/>
          <p14:tracePt t="59837" x="5397500" y="4186238"/>
          <p14:tracePt t="59902" x="5387975" y="4176713"/>
          <p14:tracePt t="59909" x="5387975" y="4167188"/>
          <p14:tracePt t="59925" x="5368925" y="4159250"/>
          <p14:tracePt t="59957" x="5360988" y="4149725"/>
          <p14:tracePt t="60053" x="5351463" y="4149725"/>
          <p14:tracePt t="60086" x="5334000" y="4149725"/>
          <p14:tracePt t="60110" x="5324475" y="4149725"/>
          <p14:tracePt t="60133" x="5314950" y="4149725"/>
          <p14:tracePt t="60142" x="5287963" y="4149725"/>
          <p14:tracePt t="60149" x="5278438" y="4149725"/>
          <p14:tracePt t="60157" x="5268913" y="4149725"/>
          <p14:tracePt t="60165" x="5241925" y="4140200"/>
          <p14:tracePt t="60174" x="5232400" y="4130675"/>
          <p14:tracePt t="60188" x="5205413" y="4122738"/>
          <p14:tracePt t="60206" x="5187950" y="4122738"/>
          <p14:tracePt t="60213" x="5151438" y="4103688"/>
          <p14:tracePt t="60221" x="5122863" y="4094163"/>
          <p14:tracePt t="60229" x="5095875" y="4067175"/>
          <p14:tracePt t="60238" x="5041900" y="4057650"/>
          <p14:tracePt t="60245" x="4978400" y="4021138"/>
          <p14:tracePt t="60255" x="4932363" y="4013200"/>
          <p14:tracePt t="60260" x="4868863" y="3984625"/>
          <p14:tracePt t="60269" x="4803775" y="3948113"/>
          <p14:tracePt t="60276" x="4740275" y="3921125"/>
          <p14:tracePt t="60284" x="4676775" y="3884613"/>
          <p14:tracePt t="60292" x="4613275" y="3830638"/>
          <p14:tracePt t="60301" x="4567238" y="3811588"/>
          <p14:tracePt t="60308" x="4540250" y="3775075"/>
          <p14:tracePt t="60316" x="4494213" y="3757613"/>
          <p14:tracePt t="60324" x="4476750" y="3738563"/>
          <p14:tracePt t="60332" x="4467225" y="3711575"/>
          <p14:tracePt t="60340" x="4440238" y="3694113"/>
          <p14:tracePt t="60348" x="4430713" y="3675063"/>
          <p14:tracePt t="60356" x="4421188" y="3657600"/>
          <p14:tracePt t="60365" x="4421188" y="3638550"/>
          <p14:tracePt t="60372" x="4421188" y="3621088"/>
          <p14:tracePt t="60381" x="4421188" y="3592513"/>
          <p14:tracePt t="60389" x="4421188" y="3575050"/>
          <p14:tracePt t="60397" x="4421188" y="3538538"/>
          <p14:tracePt t="60406" x="4421188" y="3519488"/>
          <p14:tracePt t="60413" x="4430713" y="3492500"/>
          <p14:tracePt t="60422" x="4448175" y="3446463"/>
          <p14:tracePt t="60429" x="4457700" y="3438525"/>
          <p14:tracePt t="60439" x="4467225" y="3419475"/>
          <p14:tracePt t="60445" x="4476750" y="3392488"/>
          <p14:tracePt t="60455" x="4476750" y="3382963"/>
          <p14:tracePt t="60461" x="4484688" y="3365500"/>
          <p14:tracePt t="60472" x="4503738" y="3346450"/>
          <p14:tracePt t="60477" x="4513263" y="3338513"/>
          <p14:tracePt t="60485" x="4521200" y="3328988"/>
          <p14:tracePt t="60501" x="4521200" y="3309938"/>
          <p14:tracePt t="60517" x="4530725" y="3302000"/>
          <p14:tracePt t="60533" x="4530725" y="3292475"/>
          <p14:tracePt t="60541" x="4540250" y="3273425"/>
          <p14:tracePt t="60549" x="4540250" y="3265488"/>
          <p14:tracePt t="60558" x="4540250" y="3246438"/>
          <p14:tracePt t="60565" x="4540250" y="3219450"/>
          <p14:tracePt t="60573" x="4549775" y="3200400"/>
          <p14:tracePt t="60581" x="4557713" y="3182938"/>
          <p14:tracePt t="60589" x="4586288" y="3155950"/>
          <p14:tracePt t="60597" x="4586288" y="3146425"/>
          <p14:tracePt t="60606" x="4594225" y="3127375"/>
          <p14:tracePt t="60613" x="4603750" y="3119438"/>
          <p14:tracePt t="60622" x="4613275" y="3109913"/>
          <p14:tracePt t="60629" x="4622800" y="3100388"/>
          <p14:tracePt t="60639" x="4630738" y="3090863"/>
          <p14:tracePt t="60844" x="4630738" y="3082925"/>
          <p14:tracePt t="60860" x="4630738" y="3073400"/>
          <p14:tracePt t="60877" x="4640263" y="3054350"/>
          <p14:tracePt t="60885" x="4640263" y="3046413"/>
          <p14:tracePt t="60892" x="4640263" y="3036888"/>
          <p14:tracePt t="60900" x="4649788" y="3027363"/>
          <p14:tracePt t="60916" x="4667250" y="3009900"/>
          <p14:tracePt t="60932" x="4676775" y="3000375"/>
          <p14:tracePt t="60941" x="4676775" y="2990850"/>
          <p14:tracePt t="60948" x="4686300" y="2982913"/>
          <p14:tracePt t="60958" x="4695825" y="2963863"/>
          <p14:tracePt t="60973" x="4703763" y="2954338"/>
          <p14:tracePt t="61165" x="4703763" y="2973388"/>
          <p14:tracePt t="61173" x="4686300" y="3073400"/>
          <p14:tracePt t="61181" x="4640263" y="3173413"/>
          <p14:tracePt t="61190" x="4603750" y="3319463"/>
          <p14:tracePt t="61197" x="4557713" y="3492500"/>
          <p14:tracePt t="61206" x="4494213" y="3657600"/>
          <p14:tracePt t="61213" x="4467225" y="3821113"/>
          <p14:tracePt t="61222" x="4448175" y="3921125"/>
          <p14:tracePt t="61229" x="4376738" y="4040188"/>
          <p14:tracePt t="61239" x="4330700" y="4130675"/>
          <p14:tracePt t="61246" x="4294188" y="4213225"/>
          <p14:tracePt t="61256" x="4267200" y="4259263"/>
          <p14:tracePt t="61261" x="4248150" y="4303713"/>
          <p14:tracePt t="61272" x="4230688" y="4322763"/>
          <p14:tracePt t="61277" x="4221163" y="4340225"/>
          <p14:tracePt t="61317" x="4221163" y="4349750"/>
          <p14:tracePt t="61333" x="4221163" y="4368800"/>
          <p14:tracePt t="61341" x="4221163" y="4386263"/>
          <p14:tracePt t="61349" x="4211638" y="4395788"/>
          <p14:tracePt t="61358" x="4202113" y="4432300"/>
          <p14:tracePt t="61365" x="4202113" y="4441825"/>
          <p14:tracePt t="61373" x="4194175" y="4449763"/>
          <p14:tracePt t="61381" x="4175125" y="4486275"/>
          <p14:tracePt t="61397" x="4165600" y="4495800"/>
          <p14:tracePt t="61502" x="4148138" y="4505325"/>
          <p14:tracePt t="61509" x="4138613" y="4505325"/>
          <p14:tracePt t="61517" x="4121150" y="4505325"/>
          <p14:tracePt t="61525" x="4121150" y="4486275"/>
          <p14:tracePt t="61533" x="4111625" y="4468813"/>
          <p14:tracePt t="61541" x="4111625" y="4441825"/>
          <p14:tracePt t="61549" x="4111625" y="4422775"/>
          <p14:tracePt t="61556" x="4094163" y="4395788"/>
          <p14:tracePt t="61566" x="4084638" y="4376738"/>
          <p14:tracePt t="61572" x="4075113" y="4322763"/>
          <p14:tracePt t="61582" x="4065588" y="4295775"/>
          <p14:tracePt t="61589" x="4048125" y="4268788"/>
          <p14:tracePt t="61598" x="4021138" y="4203700"/>
          <p14:tracePt t="61605" x="3992563" y="4130675"/>
          <p14:tracePt t="61613" x="3956050" y="4076700"/>
          <p14:tracePt t="61622" x="3948113" y="3984625"/>
          <p14:tracePt t="61629" x="3911600" y="3921125"/>
          <p14:tracePt t="61639" x="3883025" y="3840163"/>
          <p14:tracePt t="61645" x="3838575" y="3748088"/>
          <p14:tracePt t="61656" x="3829050" y="3665538"/>
          <p14:tracePt t="61661" x="3810000" y="3592513"/>
          <p14:tracePt t="61672" x="3783013" y="3511550"/>
          <p14:tracePt t="61677" x="3775075" y="3438525"/>
          <p14:tracePt t="61686" x="3765550" y="3375025"/>
          <p14:tracePt t="61695" x="3756025" y="3338513"/>
          <p14:tracePt t="61701" x="3756025" y="3273425"/>
          <p14:tracePt t="61710" x="3756025" y="3236913"/>
          <p14:tracePt t="61717" x="3756025" y="3209925"/>
          <p14:tracePt t="61725" x="3756025" y="3163888"/>
          <p14:tracePt t="61733" x="3729038" y="3127375"/>
          <p14:tracePt t="61741" x="3729038" y="3082925"/>
          <p14:tracePt t="61749" x="3719513" y="3054350"/>
          <p14:tracePt t="61758" x="3719513" y="3027363"/>
          <p14:tracePt t="61765" x="3719513" y="2973388"/>
          <p14:tracePt t="61773" x="3709988" y="2927350"/>
          <p14:tracePt t="61781" x="3709988" y="2900363"/>
          <p14:tracePt t="61789" x="3702050" y="2854325"/>
          <p14:tracePt t="61797" x="3702050" y="2817813"/>
          <p14:tracePt t="61806" x="3702050" y="2771775"/>
          <p14:tracePt t="61813" x="3683000" y="2744788"/>
          <p14:tracePt t="61822" x="3683000" y="2717800"/>
          <p14:tracePt t="61829" x="3683000" y="2708275"/>
          <p14:tracePt t="61839" x="3683000" y="2681288"/>
          <p14:tracePt t="61845" x="3683000" y="2671763"/>
          <p14:tracePt t="61856" x="3683000" y="2654300"/>
          <p14:tracePt t="62062" x="3683000" y="2662238"/>
          <p14:tracePt t="62068" x="3683000" y="2671763"/>
          <p14:tracePt t="62397" x="3683000" y="2681288"/>
          <p14:tracePt t="62405" x="3683000" y="2690813"/>
          <p14:tracePt t="62414" x="3683000" y="2708275"/>
          <p14:tracePt t="62422" x="3692525" y="2717800"/>
          <p14:tracePt t="62428" x="3719513" y="2744788"/>
          <p14:tracePt t="62436" x="3775075" y="2800350"/>
          <p14:tracePt t="62444" x="3792538" y="2827338"/>
          <p14:tracePt t="62453" x="3838575" y="2890838"/>
          <p14:tracePt t="62460" x="3892550" y="2936875"/>
          <p14:tracePt t="62470" x="3929063" y="2982913"/>
          <p14:tracePt t="62476" x="3992563" y="3073400"/>
          <p14:tracePt t="62485" x="4048125" y="3155950"/>
          <p14:tracePt t="62493" x="4121150" y="3255963"/>
          <p14:tracePt t="62500" x="4211638" y="3375025"/>
          <p14:tracePt t="62509" x="4284663" y="3482975"/>
          <p14:tracePt t="62516" x="4394200" y="3638550"/>
          <p14:tracePt t="62525" x="4484688" y="3794125"/>
          <p14:tracePt t="62532" x="4557713" y="3930650"/>
          <p14:tracePt t="62540" x="4649788" y="4086225"/>
          <p14:tracePt t="62548" x="4703763" y="4195763"/>
          <p14:tracePt t="62558" x="4749800" y="4313238"/>
          <p14:tracePt t="62565" x="4786313" y="4376738"/>
          <p14:tracePt t="62574" x="4822825" y="4422775"/>
          <p14:tracePt t="62580" x="4832350" y="4441825"/>
          <p14:tracePt t="62588" x="4840288" y="4449763"/>
          <p14:tracePt t="62596" x="4849813" y="4468813"/>
          <p14:tracePt t="62604" x="4868863" y="4486275"/>
          <p14:tracePt t="62612" x="4876800" y="4495800"/>
          <p14:tracePt t="62621" x="4886325" y="4505325"/>
          <p14:tracePt t="62644" x="4905375" y="4522788"/>
          <p14:tracePt t="62655" x="4913313" y="4532313"/>
          <p14:tracePt t="62672" x="4922838" y="4532313"/>
          <p14:tracePt t="62688" x="4922838" y="4541838"/>
          <p14:tracePt t="62701" x="4941888" y="4559300"/>
          <p14:tracePt t="62990" x="4949825" y="4568825"/>
          <p14:tracePt t="63972" x="4949825" y="4578350"/>
          <p14:tracePt t="64421" x="4941888" y="4578350"/>
          <p14:tracePt t="64430" x="4941888" y="4568825"/>
          <p14:tracePt t="64437" x="4941888" y="4559300"/>
          <p14:tracePt t="64452" x="4941888" y="4551363"/>
          <p14:tracePt t="64460" x="4941888" y="4541838"/>
          <p14:tracePt t="64469" x="4941888" y="4532313"/>
          <p14:tracePt t="64484" x="4941888" y="4522788"/>
          <p14:tracePt t="64492" x="4941888" y="4514850"/>
          <p14:tracePt t="64500" x="4959350" y="4478338"/>
          <p14:tracePt t="64517" x="4959350" y="4468813"/>
          <p14:tracePt t="64524" x="4959350" y="4459288"/>
          <p14:tracePt t="64540" x="4968875" y="4441825"/>
          <p14:tracePt t="64548" x="4968875" y="4432300"/>
          <p14:tracePt t="64556" x="4978400" y="4432300"/>
          <p14:tracePt t="64580" x="4986338" y="4422775"/>
          <p14:tracePt t="64606" x="4995863" y="4413250"/>
          <p14:tracePt t="64949" x="5005388" y="4405313"/>
          <p14:tracePt t="64981" x="5022850" y="4395788"/>
          <p14:tracePt t="65006" x="5022850" y="4386263"/>
          <p14:tracePt t="65021" x="5032375" y="4376738"/>
          <p14:tracePt t="65044" x="5049838" y="4368800"/>
          <p14:tracePt t="65413" x="5059363" y="4368800"/>
          <p14:tracePt t="65469" x="5068888" y="4368800"/>
          <p14:tracePt t="65477" x="5078413" y="4368800"/>
          <p14:tracePt t="65486" x="5086350" y="4368800"/>
          <p14:tracePt t="65493" x="5114925" y="4359275"/>
          <p14:tracePt t="65501" x="5122863" y="4359275"/>
          <p14:tracePt t="65509" x="5159375" y="4349750"/>
          <p14:tracePt t="65517" x="5178425" y="4340225"/>
          <p14:tracePt t="65525" x="5187950" y="4340225"/>
          <p14:tracePt t="65533" x="5214938" y="4332288"/>
          <p14:tracePt t="65540" x="5214938" y="4322763"/>
          <p14:tracePt t="65549" x="5232400" y="4303713"/>
          <p14:tracePt t="65556" x="5251450" y="4303713"/>
          <p14:tracePt t="65565" x="5268913" y="4295775"/>
          <p14:tracePt t="65573" x="5305425" y="4286250"/>
          <p14:tracePt t="65581" x="5305425" y="4276725"/>
          <p14:tracePt t="65597" x="5324475" y="4268788"/>
          <p14:tracePt t="67973" x="5334000" y="4276725"/>
          <p14:tracePt t="68197" x="5360988" y="4276725"/>
          <p14:tracePt t="68206" x="5397500" y="4249738"/>
          <p14:tracePt t="68213" x="5424488" y="4249738"/>
          <p14:tracePt t="68222" x="5451475" y="4240213"/>
          <p14:tracePt t="68238" x="5461000" y="4240213"/>
          <p14:tracePt t="68245" x="5487988" y="4240213"/>
          <p14:tracePt t="68255" x="5497513" y="4240213"/>
          <p14:tracePt t="68272" x="5514975" y="4222750"/>
          <p14:tracePt t="68325" x="5524500" y="4222750"/>
          <p14:tracePt t="68685" x="5534025" y="4213225"/>
          <p14:tracePt t="68701" x="5514975" y="4186238"/>
          <p14:tracePt t="68708" x="5507038" y="4176713"/>
          <p14:tracePt t="68716" x="5487988" y="4159250"/>
          <p14:tracePt t="68724" x="5487988" y="4149725"/>
          <p14:tracePt t="68732" x="5478463" y="4130675"/>
          <p14:tracePt t="68740" x="5470525" y="4122738"/>
          <p14:tracePt t="68748" x="5470525" y="4103688"/>
          <p14:tracePt t="68764" x="5451475" y="4086225"/>
          <p14:tracePt t="68772" x="5441950" y="4076700"/>
          <p14:tracePt t="68781" x="5434013" y="4057650"/>
          <p14:tracePt t="68789" x="5414963" y="4049713"/>
          <p14:tracePt t="68796" x="5405438" y="4040188"/>
          <p14:tracePt t="68804" x="5378450" y="4030663"/>
          <p14:tracePt t="68812" x="5351463" y="4013200"/>
          <p14:tracePt t="68820" x="5334000" y="4003675"/>
          <p14:tracePt t="68828" x="5305425" y="4003675"/>
          <p14:tracePt t="68837" x="5268913" y="3994150"/>
          <p14:tracePt t="68854" x="5214938" y="3984625"/>
          <p14:tracePt t="68860" x="5178425" y="3984625"/>
          <p14:tracePt t="68870" x="5114925" y="3957638"/>
          <p14:tracePt t="68876" x="5078413" y="3948113"/>
          <p14:tracePt t="68887" x="5005388" y="3948113"/>
          <p14:tracePt t="68906" x="4886325" y="3948113"/>
          <p14:tracePt t="68908" x="4832350" y="3948113"/>
          <p14:tracePt t="68916" x="4776788" y="3948113"/>
          <p14:tracePt t="68924" x="4703763" y="3948113"/>
          <p14:tracePt t="68933" x="4640263" y="3948113"/>
          <p14:tracePt t="68941" x="4567238" y="3948113"/>
          <p14:tracePt t="68948" x="4476750" y="3948113"/>
          <p14:tracePt t="68956" x="4384675" y="3948113"/>
          <p14:tracePt t="68966" x="4330700" y="3948113"/>
          <p14:tracePt t="68972" x="4238625" y="3948113"/>
          <p14:tracePt t="68981" x="4165600" y="3948113"/>
          <p14:tracePt t="68988" x="4094163" y="3948113"/>
          <p14:tracePt t="68996" x="3992563" y="3948113"/>
          <p14:tracePt t="69005" x="3883025" y="3948113"/>
          <p14:tracePt t="69012" x="3792538" y="3948113"/>
          <p14:tracePt t="69021" x="3683000" y="3948113"/>
          <p14:tracePt t="69029" x="3592513" y="3948113"/>
          <p14:tracePt t="69037" x="3500438" y="3948113"/>
          <p14:tracePt t="69045" x="3427413" y="3948113"/>
          <p14:tracePt t="69054" x="3373438" y="3948113"/>
          <p14:tracePt t="69060" x="3354388" y="3948113"/>
          <p14:tracePt t="69070" x="3346450" y="3948113"/>
          <p14:tracePt t="69077" x="3327400" y="3948113"/>
          <p14:tracePt t="69333" x="3317875" y="3940175"/>
          <p14:tracePt t="69478" x="3309938" y="3903663"/>
          <p14:tracePt t="69486" x="3309938" y="3894138"/>
          <p14:tracePt t="69492" x="3309938" y="3867150"/>
          <p14:tracePt t="69500" x="3309938" y="3848100"/>
          <p14:tracePt t="69508" x="3309938" y="3811588"/>
          <p14:tracePt t="69516" x="3309938" y="3757613"/>
          <p14:tracePt t="69524" x="3300413" y="3711575"/>
          <p14:tracePt t="69532" x="3300413" y="3657600"/>
          <p14:tracePt t="69541" x="3300413" y="3621088"/>
          <p14:tracePt t="69549" x="3300413" y="3565525"/>
          <p14:tracePt t="69557" x="3290888" y="3502025"/>
          <p14:tracePt t="69565" x="3290888" y="3475038"/>
          <p14:tracePt t="69574" x="3290888" y="3438525"/>
          <p14:tracePt t="69581" x="3290888" y="3392488"/>
          <p14:tracePt t="69588" x="3290888" y="3355975"/>
          <p14:tracePt t="69597" x="3273425" y="3319463"/>
          <p14:tracePt t="69605" x="3263900" y="3292475"/>
          <p14:tracePt t="69613" x="3263900" y="3273425"/>
          <p14:tracePt t="69622" x="3263900" y="3255963"/>
          <p14:tracePt t="69629" x="3263900" y="3246438"/>
          <p14:tracePt t="69638" x="3263900" y="3228975"/>
          <p14:tracePt t="69997" x="3273425" y="3246438"/>
          <p14:tracePt t="70157" x="3281363" y="3246438"/>
          <p14:tracePt t="70173" x="3300413" y="3228975"/>
          <p14:tracePt t="70269" x="3309938" y="3219450"/>
          <p14:tracePt t="70293" x="3317875" y="3219450"/>
          <p14:tracePt t="70301" x="3346450" y="3219450"/>
          <p14:tracePt t="70309" x="3363913" y="3219450"/>
          <p14:tracePt t="70316" x="3382963" y="3246438"/>
          <p14:tracePt t="70324" x="3390900" y="3246438"/>
          <p14:tracePt t="70332" x="3409950" y="3255963"/>
          <p14:tracePt t="70340" x="3419475" y="3255963"/>
          <p14:tracePt t="70348" x="3427413" y="3265488"/>
          <p14:tracePt t="70356" x="3436938" y="3273425"/>
          <p14:tracePt t="70364" x="3446463" y="3282950"/>
          <p14:tracePt t="70389" x="3455988" y="3292475"/>
          <p14:tracePt t="70629" x="3519488" y="3292475"/>
          <p14:tracePt t="70637" x="3629025" y="3292475"/>
          <p14:tracePt t="70645" x="3783013" y="3292475"/>
          <p14:tracePt t="70655" x="3965575" y="3292475"/>
          <p14:tracePt t="70661" x="4148138" y="3292475"/>
          <p14:tracePt t="70672" x="4348163" y="3292475"/>
          <p14:tracePt t="70677" x="4530725" y="3292475"/>
          <p14:tracePt t="70684" x="4713288" y="3292475"/>
          <p14:tracePt t="70691" x="4840288" y="3292475"/>
          <p14:tracePt t="70700" x="4949825" y="3292475"/>
          <p14:tracePt t="70708" x="5022850" y="3292475"/>
          <p14:tracePt t="70716" x="5078413" y="3292475"/>
          <p14:tracePt t="70724" x="5105400" y="3292475"/>
          <p14:tracePt t="70732" x="5114925" y="3282950"/>
          <p14:tracePt t="70740" x="5122863" y="3282950"/>
          <p14:tracePt t="70748" x="5132388" y="3273425"/>
          <p14:tracePt t="70782" x="5132388" y="3255963"/>
          <p14:tracePt t="70940" x="5132388" y="3273425"/>
          <p14:tracePt t="70948" x="5132388" y="3292475"/>
          <p14:tracePt t="70957" x="5132388" y="3302000"/>
          <p14:tracePt t="70966" x="5132388" y="3309938"/>
          <p14:tracePt t="70972" x="5132388" y="3319463"/>
          <p14:tracePt t="70988" x="5132388" y="3328988"/>
          <p14:tracePt t="71030" x="5132388" y="3346450"/>
          <p14:tracePt t="71100" x="5122863" y="3346450"/>
          <p14:tracePt t="71157" x="5114925" y="3346450"/>
          <p14:tracePt t="71165" x="5095875" y="3365500"/>
          <p14:tracePt t="71173" x="5086350" y="3375025"/>
          <p14:tracePt t="71181" x="5068888" y="3382963"/>
          <p14:tracePt t="71188" x="5032375" y="3392488"/>
          <p14:tracePt t="71197" x="5014913" y="3411538"/>
          <p14:tracePt t="71205" x="4968875" y="3429000"/>
          <p14:tracePt t="71213" x="4922838" y="3446463"/>
          <p14:tracePt t="71222" x="4895850" y="3475038"/>
          <p14:tracePt t="71229" x="4849813" y="3492500"/>
          <p14:tracePt t="71238" x="4832350" y="3519488"/>
          <p14:tracePt t="71245" x="4786313" y="3548063"/>
          <p14:tracePt t="71255" x="4740275" y="3584575"/>
          <p14:tracePt t="71261" x="4686300" y="3621088"/>
          <p14:tracePt t="71272" x="4659313" y="3657600"/>
          <p14:tracePt t="71277" x="4622800" y="3684588"/>
          <p14:tracePt t="71288" x="4613275" y="3702050"/>
          <p14:tracePt t="71293" x="4594225" y="3748088"/>
          <p14:tracePt t="71305" x="4576763" y="3767138"/>
          <p14:tracePt t="71311" x="4567238" y="3784600"/>
          <p14:tracePt t="71317" x="4549775" y="3803650"/>
          <p14:tracePt t="71325" x="4540250" y="3811588"/>
          <p14:tracePt t="71332" x="4530725" y="3830638"/>
          <p14:tracePt t="71646" x="4530725" y="3840163"/>
          <p14:tracePt t="71654" x="4530725" y="3848100"/>
          <p14:tracePt t="71661" x="4530725" y="3857625"/>
          <p14:tracePt t="71673" x="4530725" y="3875088"/>
          <p14:tracePt t="71676" x="4530725" y="3911600"/>
          <p14:tracePt t="71685" x="4530725" y="3940175"/>
          <p14:tracePt t="71692" x="4530725" y="3976688"/>
          <p14:tracePt t="71700" x="4530725" y="4013200"/>
          <p14:tracePt t="71708" x="4530725" y="4067175"/>
          <p14:tracePt t="71716" x="4530725" y="4122738"/>
          <p14:tracePt t="71724" x="4530725" y="4149725"/>
          <p14:tracePt t="71732" x="4530725" y="4203700"/>
          <p14:tracePt t="71740" x="4530725" y="4240213"/>
          <p14:tracePt t="71749" x="4530725" y="4276725"/>
          <p14:tracePt t="71757" x="4530725" y="4295775"/>
          <p14:tracePt t="71773" x="4530725" y="4313238"/>
          <p14:tracePt t="71805" x="4530725" y="4322763"/>
          <p14:tracePt t="71845" x="4521200" y="4332288"/>
          <p14:tracePt t="71853" x="4513263" y="4340225"/>
          <p14:tracePt t="71861" x="4503738" y="4349750"/>
          <p14:tracePt t="71871" x="4484688" y="4349750"/>
          <p14:tracePt t="71877" x="4440238" y="4368800"/>
          <p14:tracePt t="71888" x="4413250" y="4368800"/>
          <p14:tracePt t="71904" x="4330700" y="4368800"/>
          <p14:tracePt t="71908" x="4284663" y="4368800"/>
          <p14:tracePt t="71916" x="4230688" y="4368800"/>
          <p14:tracePt t="71924" x="4194175" y="4368800"/>
          <p14:tracePt t="71932" x="4138613" y="4368800"/>
          <p14:tracePt t="71940" x="4094163" y="4368800"/>
          <p14:tracePt t="71948" x="4075113" y="4368800"/>
          <p14:tracePt t="71956" x="4038600" y="4368800"/>
          <p14:tracePt t="71965" x="4021138" y="4359275"/>
          <p14:tracePt t="71973" x="4002088" y="4359275"/>
          <p14:tracePt t="71981" x="3992563" y="4359275"/>
          <p14:tracePt t="71989" x="3984625" y="4349750"/>
          <p14:tracePt t="71997" x="3965575" y="4340225"/>
          <p14:tracePt t="72004" x="3948113" y="4322763"/>
          <p14:tracePt t="72021" x="3929063" y="4303713"/>
          <p14:tracePt t="72029" x="3911600" y="4286250"/>
          <p14:tracePt t="72038" x="3892550" y="4286250"/>
          <p14:tracePt t="72045" x="3875088" y="4268788"/>
          <p14:tracePt t="72054" x="3865563" y="4259263"/>
          <p14:tracePt t="72061" x="3846513" y="4240213"/>
          <p14:tracePt t="72071" x="3838575" y="4232275"/>
          <p14:tracePt t="72077" x="3819525" y="4195763"/>
          <p14:tracePt t="72087" x="3802063" y="4176713"/>
          <p14:tracePt t="72093" x="3792538" y="4167188"/>
          <p14:tracePt t="72104" x="3792538" y="4159250"/>
          <p14:tracePt t="72109" x="3783013" y="4149725"/>
          <p14:tracePt t="72117" x="3765550" y="4130675"/>
          <p14:tracePt t="72125" x="3746500" y="4086225"/>
          <p14:tracePt t="72133" x="3746500" y="4049713"/>
          <p14:tracePt t="72141" x="3738563" y="3994150"/>
          <p14:tracePt t="72149" x="3692525" y="3911600"/>
          <p14:tracePt t="72157" x="3692525" y="3857625"/>
          <p14:tracePt t="72165" x="3692525" y="3803650"/>
          <p14:tracePt t="72173" x="3692525" y="3738563"/>
          <p14:tracePt t="72181" x="3692525" y="3684588"/>
          <p14:tracePt t="72189" x="3692525" y="3629025"/>
          <p14:tracePt t="72197" x="3692525" y="3584575"/>
          <p14:tracePt t="72204" x="3709988" y="3548063"/>
          <p14:tracePt t="72213" x="3709988" y="3492500"/>
          <p14:tracePt t="72221" x="3729038" y="3455988"/>
          <p14:tracePt t="72229" x="3738563" y="3429000"/>
          <p14:tracePt t="72237" x="3756025" y="3411538"/>
          <p14:tracePt t="72245" x="3765550" y="3375025"/>
          <p14:tracePt t="72254" x="3775075" y="3355975"/>
          <p14:tracePt t="72261" x="3810000" y="3309938"/>
          <p14:tracePt t="72271" x="3819525" y="3292475"/>
          <p14:tracePt t="72277" x="3829050" y="3273425"/>
          <p14:tracePt t="72287" x="3846513" y="3246438"/>
          <p14:tracePt t="72293" x="3856038" y="3228975"/>
          <p14:tracePt t="72301" x="3865563" y="3209925"/>
          <p14:tracePt t="72310" x="3875088" y="3182938"/>
          <p14:tracePt t="72317" x="3911600" y="3146425"/>
          <p14:tracePt t="72325" x="3919538" y="3127375"/>
          <p14:tracePt t="72333" x="3929063" y="3119438"/>
          <p14:tracePt t="72341" x="3956050" y="3090863"/>
          <p14:tracePt t="72349" x="3975100" y="3073400"/>
          <p14:tracePt t="72358" x="3992563" y="3054350"/>
          <p14:tracePt t="72365" x="4011613" y="3036888"/>
          <p14:tracePt t="72374" x="4021138" y="3027363"/>
          <p14:tracePt t="72381" x="4038600" y="3017838"/>
          <p14:tracePt t="72389" x="4057650" y="3009900"/>
          <p14:tracePt t="72397" x="4075113" y="3009900"/>
          <p14:tracePt t="72404" x="4084638" y="3000375"/>
          <p14:tracePt t="72413" x="4084638" y="2990850"/>
          <p14:tracePt t="72453" x="4094163" y="2990850"/>
          <p14:tracePt t="72461" x="4121150" y="2990850"/>
          <p14:tracePt t="72470" x="4129088" y="2990850"/>
          <p14:tracePt t="72477" x="4157663" y="3000375"/>
          <p14:tracePt t="72488" x="4175125" y="3000375"/>
          <p14:tracePt t="72505" x="4194175" y="3009900"/>
          <p14:tracePt t="72509" x="4202113" y="3009900"/>
          <p14:tracePt t="72525" x="4211638" y="3009900"/>
          <p14:tracePt t="72541" x="4221163" y="3009900"/>
          <p14:tracePt t="72557" x="4238625" y="3009900"/>
          <p14:tracePt t="72565" x="4275138" y="3027363"/>
          <p14:tracePt t="72574" x="4294188" y="3046413"/>
          <p14:tracePt t="72581" x="4311650" y="3046413"/>
          <p14:tracePt t="72590" x="4348163" y="3063875"/>
          <p14:tracePt t="72597" x="4384675" y="3090863"/>
          <p14:tracePt t="72608" x="4413250" y="3100388"/>
          <p14:tracePt t="72613" x="4430713" y="3127375"/>
          <p14:tracePt t="72622" x="4467225" y="3173413"/>
          <p14:tracePt t="72629" x="4476750" y="3209925"/>
          <p14:tracePt t="72638" x="4513263" y="3273425"/>
          <p14:tracePt t="72645" x="4540250" y="3355975"/>
          <p14:tracePt t="72654" x="4549775" y="3411538"/>
          <p14:tracePt t="72661" x="4549775" y="3519488"/>
          <p14:tracePt t="72672" x="4586288" y="3638550"/>
          <p14:tracePt t="72677" x="4586288" y="3711575"/>
          <p14:tracePt t="72688" x="4586288" y="3803650"/>
          <p14:tracePt t="72693" x="4586288" y="3894138"/>
          <p14:tracePt t="72705" x="4586288" y="3967163"/>
          <p14:tracePt t="72709" x="4586288" y="4013200"/>
          <p14:tracePt t="72717" x="4586288" y="4030663"/>
          <p14:tracePt t="72725" x="4586288" y="4040188"/>
          <p14:tracePt t="72733" x="4586288" y="4057650"/>
          <p14:tracePt t="72741" x="4586288" y="4067175"/>
          <p14:tracePt t="72757" x="4586288" y="4076700"/>
          <p14:tracePt t="72773" x="4576763" y="4113213"/>
          <p14:tracePt t="72781" x="4576763" y="4122738"/>
          <p14:tracePt t="72788" x="4576763" y="4140200"/>
          <p14:tracePt t="72797" x="4576763" y="4149725"/>
          <p14:tracePt t="72805" x="4567238" y="4167188"/>
          <p14:tracePt t="72813" x="4530725" y="4203700"/>
          <p14:tracePt t="72822" x="4521200" y="4240213"/>
          <p14:tracePt t="72829" x="4513263" y="4259263"/>
          <p14:tracePt t="72838" x="4476750" y="4303713"/>
          <p14:tracePt t="72845" x="4467225" y="4332288"/>
          <p14:tracePt t="72854" x="4430713" y="4376738"/>
          <p14:tracePt t="72861" x="4413250" y="4395788"/>
          <p14:tracePt t="72872" x="4394200" y="4422775"/>
          <p14:tracePt t="72877" x="4367213" y="4449763"/>
          <p14:tracePt t="72888" x="4348163" y="4468813"/>
          <p14:tracePt t="72906" x="4321175" y="4486275"/>
          <p14:tracePt t="73124" x="4303713" y="4486275"/>
          <p14:tracePt t="73276" x="4294188" y="4495800"/>
          <p14:tracePt t="73291" x="4294188" y="4505325"/>
          <p14:tracePt t="73308" x="4303713" y="4514850"/>
          <p14:tracePt t="73324" x="4311650" y="4522788"/>
          <p14:tracePt t="73340" x="4321175" y="4522788"/>
          <p14:tracePt t="73356" x="4321175" y="4532313"/>
          <p14:tracePt t="73542" x="4321175" y="4541838"/>
          <p14:tracePt t="73989" x="4330700" y="4559300"/>
          <p14:tracePt t="73997" x="4330700" y="4568825"/>
          <p14:tracePt t="74005" x="4357688" y="4587875"/>
          <p14:tracePt t="74013" x="4376738" y="4595813"/>
          <p14:tracePt t="74021" x="4394200" y="4605338"/>
          <p14:tracePt t="74029" x="4413250" y="4605338"/>
          <p14:tracePt t="74038" x="4430713" y="4605338"/>
          <p14:tracePt t="74045" x="4440238" y="4605338"/>
          <p14:tracePt t="74054" x="4448175" y="4605338"/>
          <p14:tracePt t="74061" x="4457700" y="4605338"/>
          <p14:tracePt t="74086" x="4467225" y="4605338"/>
          <p14:tracePt t="74277" x="4457700" y="4614863"/>
          <p14:tracePt t="74284" x="4413250" y="4641850"/>
          <p14:tracePt t="74292" x="4367213" y="4651375"/>
          <p14:tracePt t="74300" x="4294188" y="4660900"/>
          <p14:tracePt t="74308" x="4211638" y="4705350"/>
          <p14:tracePt t="74316" x="4157663" y="4705350"/>
          <p14:tracePt t="74324" x="4084638" y="4714875"/>
          <p14:tracePt t="74333" x="4021138" y="4724400"/>
          <p14:tracePt t="74341" x="3965575" y="4724400"/>
          <p14:tracePt t="74349" x="3919538" y="4751388"/>
          <p14:tracePt t="74358" x="3865563" y="4751388"/>
          <p14:tracePt t="74365" x="3838575" y="4751388"/>
          <p14:tracePt t="74373" x="3783013" y="4751388"/>
          <p14:tracePt t="74381" x="3738563" y="4751388"/>
          <p14:tracePt t="74389" x="3702050" y="4751388"/>
          <p14:tracePt t="74397" x="3646488" y="4751388"/>
          <p14:tracePt t="74405" x="3609975" y="4751388"/>
          <p14:tracePt t="74413" x="3582988" y="4741863"/>
          <p14:tracePt t="74420" x="3556000" y="4732338"/>
          <p14:tracePt t="74429" x="3519488" y="4705350"/>
          <p14:tracePt t="74437" x="3490913" y="4687888"/>
          <p14:tracePt t="74445" x="3446463" y="4668838"/>
          <p14:tracePt t="74454" x="3419475" y="4632325"/>
          <p14:tracePt t="74461" x="3373438" y="4614863"/>
          <p14:tracePt t="74470" x="3309938" y="4578350"/>
          <p14:tracePt t="74477" x="3263900" y="4551363"/>
          <p14:tracePt t="74487" x="3217863" y="4514850"/>
          <p14:tracePt t="74493" x="3171825" y="4495800"/>
          <p14:tracePt t="74504" x="3154363" y="4478338"/>
          <p14:tracePt t="74509" x="3100388" y="4422775"/>
          <p14:tracePt t="74517" x="3081338" y="4405313"/>
          <p14:tracePt t="74525" x="3035300" y="4349750"/>
          <p14:tracePt t="74533" x="2998788" y="4303713"/>
          <p14:tracePt t="74541" x="2981325" y="4259263"/>
          <p14:tracePt t="74549" x="2944813" y="4203700"/>
          <p14:tracePt t="74557" x="2925763" y="4186238"/>
          <p14:tracePt t="74565" x="2908300" y="4130675"/>
          <p14:tracePt t="74574" x="2889250" y="4067175"/>
          <p14:tracePt t="74581" x="2871788" y="4013200"/>
          <p14:tracePt t="74589" x="2862263" y="3948113"/>
          <p14:tracePt t="74597" x="2862263" y="3894138"/>
          <p14:tracePt t="74604" x="2852738" y="3840163"/>
          <p14:tracePt t="74613" x="2852738" y="3794125"/>
          <p14:tracePt t="74621" x="2852738" y="3757613"/>
          <p14:tracePt t="74629" x="2852738" y="3738563"/>
          <p14:tracePt t="74637" x="2852738" y="3694113"/>
          <p14:tracePt t="74645" x="2852738" y="3675063"/>
          <p14:tracePt t="74654" x="2852738" y="3638550"/>
          <p14:tracePt t="74661" x="2852738" y="3611563"/>
          <p14:tracePt t="74671" x="2852738" y="3575050"/>
          <p14:tracePt t="74677" x="2881313" y="3502025"/>
          <p14:tracePt t="74687" x="2889250" y="3482975"/>
          <p14:tracePt t="74693" x="2908300" y="3429000"/>
          <p14:tracePt t="74704" x="2925763" y="3402013"/>
          <p14:tracePt t="74709" x="2954338" y="3365500"/>
          <p14:tracePt t="74717" x="2962275" y="3338513"/>
          <p14:tracePt t="74725" x="2990850" y="3309938"/>
          <p14:tracePt t="74733" x="3008313" y="3282950"/>
          <p14:tracePt t="74741" x="3027363" y="3265488"/>
          <p14:tracePt t="74749" x="3044825" y="3246438"/>
          <p14:tracePt t="74758" x="3108325" y="3228975"/>
          <p14:tracePt t="74765" x="3136900" y="3219450"/>
          <p14:tracePt t="74773" x="3181350" y="3200400"/>
          <p14:tracePt t="74781" x="3200400" y="3192463"/>
          <p14:tracePt t="74790" x="3236913" y="3192463"/>
          <p14:tracePt t="74797" x="3254375" y="3192463"/>
          <p14:tracePt t="74804" x="3309938" y="3192463"/>
          <p14:tracePt t="74813" x="3382963" y="3192463"/>
          <p14:tracePt t="74821" x="3455988" y="3192463"/>
          <p14:tracePt t="74829" x="3556000" y="3192463"/>
          <p14:tracePt t="74837" x="3683000" y="3192463"/>
          <p14:tracePt t="74845" x="3775075" y="3192463"/>
          <p14:tracePt t="74854" x="3902075" y="3192463"/>
          <p14:tracePt t="74861" x="4029075" y="3192463"/>
          <p14:tracePt t="74871" x="4138613" y="3192463"/>
          <p14:tracePt t="74891" x="4376738" y="3192463"/>
          <p14:tracePt t="74893" x="4484688" y="3192463"/>
          <p14:tracePt t="74904" x="4576763" y="3192463"/>
          <p14:tracePt t="74909" x="4630738" y="3200400"/>
          <p14:tracePt t="74917" x="4713288" y="3228975"/>
          <p14:tracePt t="74925" x="4722813" y="3228975"/>
          <p14:tracePt t="74933" x="4740275" y="3228975"/>
          <p14:tracePt t="74941" x="4759325" y="3255963"/>
          <p14:tracePt t="74949" x="4776788" y="3265488"/>
          <p14:tracePt t="74957" x="4795838" y="3282950"/>
          <p14:tracePt t="74965" x="4813300" y="3302000"/>
          <p14:tracePt t="74973" x="4849813" y="3328988"/>
          <p14:tracePt t="74981" x="4868863" y="3365500"/>
          <p14:tracePt t="74989" x="4868863" y="3382963"/>
          <p14:tracePt t="74997" x="4876800" y="3419475"/>
          <p14:tracePt t="75004" x="4905375" y="3482975"/>
          <p14:tracePt t="75013" x="4913313" y="3529013"/>
          <p14:tracePt t="75021" x="4913313" y="3548063"/>
          <p14:tracePt t="75029" x="4913313" y="3584575"/>
          <p14:tracePt t="75038" x="4913313" y="3611563"/>
          <p14:tracePt t="75045" x="4913313" y="3629025"/>
          <p14:tracePt t="75054" x="4913313" y="3675063"/>
          <p14:tracePt t="75061" x="4913313" y="3684588"/>
          <p14:tracePt t="75071" x="4913313" y="3694113"/>
          <p14:tracePt t="75077" x="4913313" y="3730625"/>
          <p14:tracePt t="75088" x="4913313" y="3748088"/>
          <p14:tracePt t="75093" x="4905375" y="3767138"/>
          <p14:tracePt t="75103" x="4895850" y="3784600"/>
          <p14:tracePt t="75109" x="4895850" y="3803650"/>
          <p14:tracePt t="75117" x="4886325" y="3830638"/>
          <p14:tracePt t="75125" x="4859338" y="3857625"/>
          <p14:tracePt t="75133" x="4849813" y="3875088"/>
          <p14:tracePt t="75142" x="4849813" y="3921125"/>
          <p14:tracePt t="75149" x="4840288" y="3948113"/>
          <p14:tracePt t="75157" x="4832350" y="3967163"/>
          <p14:tracePt t="75165" x="4813300" y="3994150"/>
          <p14:tracePt t="75174" x="4813300" y="4003675"/>
          <p14:tracePt t="75181" x="4813300" y="4013200"/>
          <p14:tracePt t="75197" x="4813300" y="4021138"/>
          <p14:tracePt t="75301" x="4813300" y="4030663"/>
          <p14:tracePt t="75316" x="4813300" y="4049713"/>
          <p14:tracePt t="75324" x="4813300" y="4057650"/>
          <p14:tracePt t="75340" x="4813300" y="4067175"/>
          <p14:tracePt t="75348" x="4813300" y="4086225"/>
          <p14:tracePt t="75357" x="4813300" y="4094163"/>
          <p14:tracePt t="75365" x="4813300" y="4113213"/>
          <p14:tracePt t="75373" x="4803775" y="4140200"/>
          <p14:tracePt t="75381" x="4795838" y="4149725"/>
          <p14:tracePt t="75390" x="4786313" y="4186238"/>
          <p14:tracePt t="75404" x="4786313" y="4203700"/>
          <p14:tracePt t="75413" x="4786313" y="4222750"/>
          <p14:tracePt t="75422" x="4767263" y="4240213"/>
          <p14:tracePt t="75429" x="4759325" y="4249738"/>
          <p14:tracePt t="75438" x="4730750" y="4276725"/>
          <p14:tracePt t="75445" x="4713288" y="4286250"/>
          <p14:tracePt t="75453" x="4703763" y="4295775"/>
          <p14:tracePt t="75460" x="4686300" y="4295775"/>
          <p14:tracePt t="75468" x="4667250" y="4303713"/>
          <p14:tracePt t="75476" x="4649788" y="4322763"/>
          <p14:tracePt t="75485" x="4640263" y="4332288"/>
          <p14:tracePt t="75492" x="4622800" y="4340225"/>
          <p14:tracePt t="75508" x="4576763" y="4368800"/>
          <p14:tracePt t="75524" x="4557713" y="4376738"/>
          <p14:tracePt t="75532" x="4540250" y="4386263"/>
          <p14:tracePt t="75540" x="4494213" y="4413250"/>
          <p14:tracePt t="75549" x="4476750" y="4432300"/>
          <p14:tracePt t="75558" x="4457700" y="4432300"/>
          <p14:tracePt t="75565" x="4440238" y="4441825"/>
          <p14:tracePt t="75574" x="4421188" y="4459288"/>
          <p14:tracePt t="75581" x="4413250" y="4459288"/>
          <p14:tracePt t="75605" x="4403725" y="4459288"/>
          <p14:tracePt t="75757" x="4384675" y="4468813"/>
          <p14:tracePt t="75780" x="4367213" y="4468813"/>
          <p14:tracePt t="75788" x="4357688" y="4468813"/>
          <p14:tracePt t="75796" x="4348163" y="4468813"/>
          <p14:tracePt t="75828" x="4330700" y="4468813"/>
          <p14:tracePt t="75949" x="4321175" y="4478338"/>
          <p14:tracePt t="76005" x="4303713" y="4486275"/>
          <p14:tracePt t="76012" x="4284663" y="4486275"/>
          <p14:tracePt t="76020" x="4257675" y="4505325"/>
          <p14:tracePt t="76028" x="4221163" y="4505325"/>
          <p14:tracePt t="76036" x="4184650" y="4505325"/>
          <p14:tracePt t="76044" x="4157663" y="4505325"/>
          <p14:tracePt t="76052" x="4102100" y="4514850"/>
          <p14:tracePt t="76060" x="4057650" y="4522788"/>
          <p14:tracePt t="76070" x="4002088" y="4522788"/>
          <p14:tracePt t="76077" x="3956050" y="4541838"/>
          <p14:tracePt t="76087" x="3929063" y="4541838"/>
          <p14:tracePt t="76093" x="3902075" y="4551363"/>
          <p14:tracePt t="76103" x="3883025" y="4568825"/>
          <p14:tracePt t="76109" x="3846513" y="4568825"/>
          <p14:tracePt t="76117" x="3810000" y="4578350"/>
          <p14:tracePt t="76133" x="3802063" y="4578350"/>
          <p14:tracePt t="76140" x="3775075" y="4587875"/>
          <p14:tracePt t="76149" x="3756025" y="4587875"/>
          <p14:tracePt t="76157" x="3746500" y="4587875"/>
          <p14:tracePt t="76165" x="3729038" y="4587875"/>
          <p14:tracePt t="76173" x="3719513" y="4587875"/>
          <p14:tracePt t="76188" x="3702050" y="4587875"/>
          <p14:tracePt t="76197" x="3683000" y="4587875"/>
          <p14:tracePt t="76213" x="3673475" y="4587875"/>
          <p14:tracePt t="76373" x="3683000" y="4595813"/>
          <p14:tracePt t="76381" x="3692525" y="4605338"/>
          <p14:tracePt t="76389" x="3692525" y="4614863"/>
          <p14:tracePt t="78886" x="3702050" y="4624388"/>
          <p14:tracePt t="78917" x="3709988" y="4624388"/>
          <p14:tracePt t="78925" x="3719513" y="4624388"/>
          <p14:tracePt t="78933" x="3729038" y="4624388"/>
          <p14:tracePt t="78965" x="3746500" y="4624388"/>
          <p14:tracePt t="79253" x="3756025" y="4624388"/>
          <p14:tracePt t="79269" x="3756025" y="4614863"/>
          <p14:tracePt t="79284" x="3756025" y="4595813"/>
          <p14:tracePt t="79300" x="3765550" y="4587875"/>
          <p14:tracePt t="79308" x="3775075" y="4578350"/>
          <p14:tracePt t="79316" x="3775075" y="4568825"/>
          <p14:tracePt t="79324" x="3783013" y="4559300"/>
          <p14:tracePt t="79332" x="3792538" y="4559300"/>
          <p14:tracePt t="79357" x="3802063" y="4551363"/>
          <p14:tracePt t="79373" x="3802063" y="4541838"/>
          <p14:tracePt t="79389" x="3802063" y="4532313"/>
          <p14:tracePt t="79397" x="3810000" y="4522788"/>
          <p14:tracePt t="79404" x="3810000" y="4514850"/>
          <p14:tracePt t="79420" x="3810000" y="4495800"/>
          <p14:tracePt t="79429" x="3819525" y="4495800"/>
          <p14:tracePt t="80878" x="3829050" y="4495800"/>
          <p14:tracePt t="80887" x="3846513" y="4486275"/>
          <p14:tracePt t="80894" x="3875088" y="4478338"/>
          <p14:tracePt t="80904" x="3883025" y="4478338"/>
          <p14:tracePt t="80910" x="3902075" y="4468813"/>
          <p14:tracePt t="80921" x="3911600" y="4468813"/>
          <p14:tracePt t="80925" x="3919538" y="4468813"/>
          <p14:tracePt t="80941" x="3929063" y="4468813"/>
          <p14:tracePt t="80957" x="3929063" y="4459288"/>
          <p14:tracePt t="81005" x="3938588" y="4449763"/>
          <p14:tracePt t="81038" x="3948113" y="4441825"/>
          <p14:tracePt t="81046" x="3956050" y="4441825"/>
          <p14:tracePt t="81053" x="3965575" y="4432300"/>
          <p14:tracePt t="81060" x="3975100" y="4432300"/>
          <p14:tracePt t="81067" x="4002088" y="4422775"/>
          <p14:tracePt t="81076" x="4038600" y="4422775"/>
          <p14:tracePt t="81084" x="4094163" y="4422775"/>
          <p14:tracePt t="81092" x="4194175" y="4395788"/>
          <p14:tracePt t="81101" x="4303713" y="4395788"/>
          <p14:tracePt t="81108" x="4394200" y="4395788"/>
          <p14:tracePt t="81116" x="4503738" y="4395788"/>
          <p14:tracePt t="81124" x="4594225" y="4395788"/>
          <p14:tracePt t="81132" x="4722813" y="4395788"/>
          <p14:tracePt t="81140" x="4813300" y="4395788"/>
          <p14:tracePt t="81148" x="4941888" y="4395788"/>
          <p14:tracePt t="81156" x="5086350" y="4395788"/>
          <p14:tracePt t="81164" x="5232400" y="4395788"/>
          <p14:tracePt t="81173" x="5378450" y="4395788"/>
          <p14:tracePt t="81180" x="5543550" y="4395788"/>
          <p14:tracePt t="81188" x="5688013" y="4395788"/>
          <p14:tracePt t="81197" x="5834063" y="4395788"/>
          <p14:tracePt t="81205" x="5980113" y="4395788"/>
          <p14:tracePt t="81213" x="6108700" y="4386263"/>
          <p14:tracePt t="81220" x="6181725" y="4368800"/>
          <p14:tracePt t="81229" x="6272213" y="4368800"/>
          <p14:tracePt t="81237" x="6318250" y="4359275"/>
          <p14:tracePt t="81245" x="6354763" y="4349750"/>
          <p14:tracePt t="81254" x="6372225" y="4340225"/>
          <p14:tracePt t="81261" x="6381750" y="4332288"/>
          <p14:tracePt t="81293" x="6391275" y="4322763"/>
          <p14:tracePt t="81325" x="6391275" y="4303713"/>
          <p14:tracePt t="81333" x="6399213" y="4303713"/>
          <p14:tracePt t="81349" x="6399213" y="4295775"/>
          <p14:tracePt t="81358" x="6399213" y="4286250"/>
          <p14:tracePt t="81365" x="6408738" y="4276725"/>
          <p14:tracePt t="81373" x="6408738" y="4268788"/>
          <p14:tracePt t="81381" x="6418263" y="4259263"/>
          <p14:tracePt t="81405" x="6427788" y="4249738"/>
          <p14:tracePt t="81429" x="6435725" y="4249738"/>
          <p14:tracePt t="81437" x="6454775" y="4249738"/>
          <p14:tracePt t="81445" x="6481763" y="4249738"/>
          <p14:tracePt t="81455" x="6500813" y="4249738"/>
          <p14:tracePt t="81461" x="6518275" y="4249738"/>
          <p14:tracePt t="81471" x="6564313" y="4249738"/>
          <p14:tracePt t="81477" x="6581775" y="4249738"/>
          <p14:tracePt t="81488" x="6610350" y="4249738"/>
          <p14:tracePt t="81493" x="6645275" y="4249738"/>
          <p14:tracePt t="81505" x="6664325" y="4249738"/>
          <p14:tracePt t="81509" x="6710363" y="4249738"/>
          <p14:tracePt t="81520" x="6746875" y="4249738"/>
          <p14:tracePt t="81525" x="6764338" y="4249738"/>
          <p14:tracePt t="81534" x="6791325" y="4249738"/>
          <p14:tracePt t="81541" x="6819900" y="4249738"/>
          <p14:tracePt t="81549" x="6856413" y="4249738"/>
          <p14:tracePt t="81557" x="6873875" y="4249738"/>
          <p14:tracePt t="81565" x="6900863" y="4249738"/>
          <p14:tracePt t="81573" x="6919913" y="4249738"/>
          <p14:tracePt t="81581" x="6946900" y="4249738"/>
          <p14:tracePt t="81590" x="6973888" y="4249738"/>
          <p14:tracePt t="81597" x="7000875" y="4249738"/>
          <p14:tracePt t="81605" x="7046913" y="4249738"/>
          <p14:tracePt t="81613" x="7110413" y="4249738"/>
          <p14:tracePt t="81621" x="7192963" y="4249738"/>
          <p14:tracePt t="81629" x="7302500" y="4249738"/>
          <p14:tracePt t="81638" x="7375525" y="4249738"/>
          <p14:tracePt t="81645" x="7485063" y="4249738"/>
          <p14:tracePt t="81654" x="7594600" y="4249738"/>
          <p14:tracePt t="81661" x="7721600" y="4249738"/>
          <p14:tracePt t="81671" x="7850188" y="4249738"/>
          <p14:tracePt t="81677" x="7977188" y="4249738"/>
          <p14:tracePt t="81687" x="8086725" y="4249738"/>
          <p14:tracePt t="81693" x="8196263" y="4249738"/>
          <p14:tracePt t="81704" x="8269288" y="4249738"/>
          <p14:tracePt t="81709" x="8332788" y="4240213"/>
          <p14:tracePt t="81720" x="8405813" y="4240213"/>
          <p14:tracePt t="81725" x="8442325" y="4232275"/>
          <p14:tracePt t="81737" x="8451850" y="4232275"/>
          <p14:tracePt t="81741" x="8469313" y="4232275"/>
          <p14:tracePt t="81749" x="8478838" y="4222750"/>
          <p14:tracePt t="82157" x="8478838" y="4249738"/>
          <p14:tracePt t="82164" x="8478838" y="4259263"/>
          <p14:tracePt t="82172" x="8478838" y="4268788"/>
          <p14:tracePt t="82188" x="8478838" y="4276725"/>
          <p14:tracePt t="82437" x="8478838" y="4286250"/>
          <p14:tracePt t="82501" x="8469313" y="4295775"/>
          <p14:tracePt t="82508" x="8459788" y="4303713"/>
          <p14:tracePt t="82516" x="8442325" y="4322763"/>
          <p14:tracePt t="82524" x="8432800" y="4332288"/>
          <p14:tracePt t="82532" x="8432800" y="4340225"/>
          <p14:tracePt t="82540" x="8423275" y="4340225"/>
          <p14:tracePt t="82548" x="8415338" y="4349750"/>
          <p14:tracePt t="82556" x="8396288" y="4368800"/>
          <p14:tracePt t="82564" x="8386763" y="4376738"/>
          <p14:tracePt t="82605" x="8369300" y="4376738"/>
          <p14:tracePt t="82636" x="8359775" y="4386263"/>
          <p14:tracePt t="82668" x="8350250" y="4386263"/>
          <p14:tracePt t="82676" x="8323263" y="4386263"/>
          <p14:tracePt t="82685" x="8313738" y="4386263"/>
          <p14:tracePt t="82693" x="8286750" y="4386263"/>
          <p14:tracePt t="82703" x="8269288" y="4386263"/>
          <p14:tracePt t="82709" x="8240713" y="4395788"/>
          <p14:tracePt t="82720" x="8223250" y="4395788"/>
          <p14:tracePt t="82725" x="8196263" y="4395788"/>
          <p14:tracePt t="82733" x="8186738" y="4405313"/>
          <p14:tracePt t="82741" x="8177213" y="4413250"/>
          <p14:tracePt t="82757" x="8169275" y="4413250"/>
          <p14:tracePt t="82765" x="8140700" y="4413250"/>
          <p14:tracePt t="82805" x="8132763" y="4413250"/>
          <p14:tracePt t="82893" x="8104188" y="4413250"/>
          <p14:tracePt t="82918" x="8104188" y="4405313"/>
          <p14:tracePt t="82925" x="8104188" y="4386263"/>
          <p14:tracePt t="82934" x="8096250" y="4376738"/>
          <p14:tracePt t="83381" x="8096250" y="4368800"/>
          <p14:tracePt t="83397" x="8096250" y="4359275"/>
          <p14:tracePt t="83412" x="8096250" y="4349750"/>
          <p14:tracePt t="83428" x="8104188" y="4340225"/>
          <p14:tracePt t="83452" x="8104188" y="4332288"/>
          <p14:tracePt t="83477" x="8104188" y="4322763"/>
          <p14:tracePt t="83485" x="8104188" y="4303713"/>
          <p14:tracePt t="83493" x="8104188" y="4295775"/>
          <p14:tracePt t="83525" x="8104188" y="4286250"/>
          <p14:tracePt t="84469" x="8113713" y="4303713"/>
          <p14:tracePt t="84485" x="8113713" y="4322763"/>
          <p14:tracePt t="84502" x="8113713" y="4332288"/>
          <p14:tracePt t="85022" x="8113713" y="4340225"/>
          <p14:tracePt t="85141" x="8123238" y="4349750"/>
          <p14:tracePt t="85149" x="8140700" y="4349750"/>
          <p14:tracePt t="85157" x="8150225" y="4349750"/>
          <p14:tracePt t="85165" x="8177213" y="4359275"/>
          <p14:tracePt t="85173" x="8196263" y="4359275"/>
          <p14:tracePt t="85181" x="8213725" y="4359275"/>
          <p14:tracePt t="85189" x="8223250" y="4359275"/>
          <p14:tracePt t="85197" x="8232775" y="4359275"/>
          <p14:tracePt t="85205" x="8250238" y="4359275"/>
          <p14:tracePt t="85213" x="8269288" y="4359275"/>
          <p14:tracePt t="85229" x="8277225" y="4359275"/>
          <p14:tracePt t="85445" x="8286750" y="4376738"/>
          <p14:tracePt t="85453" x="8286750" y="4413250"/>
          <p14:tracePt t="85461" x="8286750" y="4441825"/>
          <p14:tracePt t="85471" x="8259763" y="4486275"/>
          <p14:tracePt t="85477" x="8250238" y="4532313"/>
          <p14:tracePt t="85487" x="8232775" y="4578350"/>
          <p14:tracePt t="85493" x="8186738" y="4660900"/>
          <p14:tracePt t="85504" x="8169275" y="4687888"/>
          <p14:tracePt t="85508" x="8150225" y="4732338"/>
          <p14:tracePt t="85517" x="8123238" y="4778375"/>
          <p14:tracePt t="85524" x="8113713" y="4833938"/>
          <p14:tracePt t="85532" x="8096250" y="4878388"/>
          <p14:tracePt t="85540" x="8096250" y="4924425"/>
          <p14:tracePt t="85548" x="8067675" y="4951413"/>
          <p14:tracePt t="85556" x="8067675" y="4979988"/>
          <p14:tracePt t="85564" x="8059738" y="4997450"/>
          <p14:tracePt t="85580" x="8059738" y="5016500"/>
          <p14:tracePt t="85637" x="8050213" y="5024438"/>
          <p14:tracePt t="85677" x="8040688" y="5024438"/>
          <p14:tracePt t="85693" x="8031163" y="5016500"/>
          <p14:tracePt t="85717" x="8023225" y="5006975"/>
          <p14:tracePt t="85788" x="8023225" y="4997450"/>
          <p14:tracePt t="85796" x="8023225" y="4987925"/>
          <p14:tracePt t="85812" x="8023225" y="4979988"/>
          <p14:tracePt t="85820" x="8023225" y="4960938"/>
          <p14:tracePt t="85829" x="8023225" y="4951413"/>
          <p14:tracePt t="85836" x="8023225" y="4943475"/>
          <p14:tracePt t="85949" x="8023225" y="4924425"/>
          <p14:tracePt t="86205" x="8023225" y="4914900"/>
          <p14:tracePt t="86317" x="8023225" y="4906963"/>
          <p14:tracePt t="86325" x="8023225" y="4878388"/>
          <p14:tracePt t="86334" x="8023225" y="4870450"/>
          <p14:tracePt t="86340" x="8023225" y="4860925"/>
          <p14:tracePt t="86348" x="8023225" y="4824413"/>
          <p14:tracePt t="86356" x="8023225" y="4787900"/>
          <p14:tracePt t="86364" x="8023225" y="4768850"/>
          <p14:tracePt t="86372" x="8023225" y="4724400"/>
          <p14:tracePt t="86380" x="8023225" y="4714875"/>
          <p14:tracePt t="86388" x="8023225" y="4668838"/>
          <p14:tracePt t="86396" x="8023225" y="4632325"/>
          <p14:tracePt t="86404" x="8023225" y="4587875"/>
          <p14:tracePt t="86412" x="8023225" y="4559300"/>
          <p14:tracePt t="86420" x="8023225" y="4514850"/>
          <p14:tracePt t="86428" x="8023225" y="4478338"/>
          <p14:tracePt t="86436" x="8023225" y="4422775"/>
          <p14:tracePt t="86444" x="8023225" y="4376738"/>
          <p14:tracePt t="86453" x="8023225" y="4340225"/>
          <p14:tracePt t="86460" x="7994650" y="4295775"/>
          <p14:tracePt t="86469" x="7986713" y="4259263"/>
          <p14:tracePt t="86476" x="7967663" y="4213225"/>
          <p14:tracePt t="86485" x="7967663" y="4167188"/>
          <p14:tracePt t="86492" x="7950200" y="4140200"/>
          <p14:tracePt t="86502" x="7921625" y="4094163"/>
          <p14:tracePt t="86508" x="7913688" y="4086225"/>
          <p14:tracePt t="86518" x="7894638" y="4049713"/>
          <p14:tracePt t="86524" x="7885113" y="4040188"/>
          <p14:tracePt t="86533" x="7867650" y="4013200"/>
          <p14:tracePt t="86540" x="7850188" y="3994150"/>
          <p14:tracePt t="86549" x="7840663" y="3984625"/>
          <p14:tracePt t="86564" x="7831138" y="3967163"/>
          <p14:tracePt t="86669" x="7831138" y="3976688"/>
          <p14:tracePt t="86701" x="7831138" y="3994150"/>
          <p14:tracePt t="86765" x="7821613" y="4003675"/>
          <p14:tracePt t="87076" x="7813675" y="4003675"/>
          <p14:tracePt t="87093" x="7821613" y="4030663"/>
          <p14:tracePt t="87101" x="7840663" y="4040188"/>
          <p14:tracePt t="87109" x="7858125" y="4049713"/>
          <p14:tracePt t="87118" x="7904163" y="4067175"/>
          <p14:tracePt t="87141" x="7921625" y="4076700"/>
          <p14:tracePt t="87485" x="7921625" y="4067175"/>
          <p14:tracePt t="87493" x="7921625" y="4049713"/>
          <p14:tracePt t="87502" x="7921625" y="4040188"/>
          <p14:tracePt t="87507" x="7921625" y="4021138"/>
          <p14:tracePt t="87517" x="7904163" y="4003675"/>
          <p14:tracePt t="87532" x="7894638" y="3994150"/>
          <p14:tracePt t="87540" x="7894638" y="3984625"/>
          <p14:tracePt t="87548" x="7850188" y="3967163"/>
          <p14:tracePt t="87556" x="7821613" y="3957638"/>
          <p14:tracePt t="87564" x="7804150" y="3948113"/>
          <p14:tracePt t="87572" x="7758113" y="3940175"/>
          <p14:tracePt t="87581" x="7740650" y="3921125"/>
          <p14:tracePt t="87589" x="7712075" y="3911600"/>
          <p14:tracePt t="87597" x="7704138" y="3911600"/>
          <p14:tracePt t="87606" x="7675563" y="3903663"/>
          <p14:tracePt t="87701" x="7667625" y="3903663"/>
          <p14:tracePt t="87718" x="7667625" y="3911600"/>
          <p14:tracePt t="87725" x="7667625" y="3921125"/>
          <p14:tracePt t="87885" x="7667625" y="3884613"/>
          <p14:tracePt t="87892" x="7648575" y="3840163"/>
          <p14:tracePt t="87900" x="7639050" y="3811588"/>
          <p14:tracePt t="87908" x="7612063" y="3784600"/>
          <p14:tracePt t="87916" x="7602538" y="3748088"/>
          <p14:tracePt t="87924" x="7594600" y="3721100"/>
          <p14:tracePt t="87932" x="7567613" y="3675063"/>
          <p14:tracePt t="87940" x="7567613" y="3657600"/>
          <p14:tracePt t="87948" x="7548563" y="3629025"/>
          <p14:tracePt t="87957" x="7531100" y="3584575"/>
          <p14:tracePt t="87965" x="7502525" y="3556000"/>
          <p14:tracePt t="87973" x="7502525" y="3548063"/>
          <p14:tracePt t="87981" x="7494588" y="3519488"/>
          <p14:tracePt t="87988" x="7485063" y="3511550"/>
          <p14:tracePt t="87996" x="7466013" y="3482975"/>
          <p14:tracePt t="88004" x="7458075" y="3465513"/>
          <p14:tracePt t="88013" x="7458075" y="3446463"/>
          <p14:tracePt t="88021" x="7448550" y="3429000"/>
          <p14:tracePt t="88029" x="7439025" y="3402013"/>
          <p14:tracePt t="88036" x="7412038" y="3355975"/>
          <p14:tracePt t="88045" x="7412038" y="3346450"/>
          <p14:tracePt t="88052" x="7402513" y="3319463"/>
          <p14:tracePt t="88061" x="7402513" y="3302000"/>
          <p14:tracePt t="88069" x="7402513" y="3273425"/>
          <p14:tracePt t="88077" x="7402513" y="3265488"/>
          <p14:tracePt t="88085" x="7402513" y="3236913"/>
          <p14:tracePt t="88093" x="7402513" y="3182938"/>
          <p14:tracePt t="88102" x="7402513" y="3163888"/>
          <p14:tracePt t="88109" x="7402513" y="3146425"/>
          <p14:tracePt t="88119" x="7439025" y="3119438"/>
          <p14:tracePt t="88125" x="7458075" y="3109913"/>
          <p14:tracePt t="88133" x="7494588" y="3100388"/>
          <p14:tracePt t="88140" x="7512050" y="3100388"/>
          <p14:tracePt t="88149" x="7575550" y="3073400"/>
          <p14:tracePt t="88157" x="7602538" y="3073400"/>
          <p14:tracePt t="88165" x="7621588" y="3073400"/>
          <p14:tracePt t="88173" x="7675563" y="3073400"/>
          <p14:tracePt t="88181" x="7731125" y="3073400"/>
          <p14:tracePt t="88189" x="7785100" y="3073400"/>
          <p14:tracePt t="88196" x="7831138" y="3073400"/>
          <p14:tracePt t="88204" x="7867650" y="3073400"/>
          <p14:tracePt t="88212" x="7894638" y="3073400"/>
          <p14:tracePt t="88220" x="7940675" y="3073400"/>
          <p14:tracePt t="88228" x="7977188" y="3073400"/>
          <p14:tracePt t="88236" x="8023225" y="3073400"/>
          <p14:tracePt t="88244" x="8077200" y="3073400"/>
          <p14:tracePt t="88252" x="8159750" y="3036888"/>
          <p14:tracePt t="88260" x="8250238" y="3009900"/>
          <p14:tracePt t="88268" x="8369300" y="2982913"/>
          <p14:tracePt t="88276" x="8478838" y="2936875"/>
          <p14:tracePt t="88285" x="8605838" y="2909888"/>
          <p14:tracePt t="88293" x="8669338" y="2890838"/>
          <p14:tracePt t="88303" x="8788400" y="2854325"/>
          <p14:tracePt t="88309" x="8878888" y="2836863"/>
          <p14:tracePt t="88319" x="8988425" y="2836863"/>
          <p14:tracePt t="88325" x="9061450" y="2827338"/>
          <p14:tracePt t="88336" x="9126538" y="2790825"/>
          <p14:tracePt t="88509" x="9097963" y="2771775"/>
          <p14:tracePt t="88516" x="9070975" y="2771775"/>
          <p14:tracePt t="88524" x="9034463" y="2754313"/>
          <p14:tracePt t="88532" x="9017000" y="2735263"/>
          <p14:tracePt t="88540" x="9007475" y="2727325"/>
          <p14:tracePt t="88548" x="8980488" y="2717800"/>
          <p14:tracePt t="88556" x="8961438" y="2698750"/>
          <p14:tracePt t="88572" x="8943975" y="2690813"/>
          <p14:tracePt t="88580" x="8934450" y="2681288"/>
          <p14:tracePt t="88597" x="8907463" y="2654300"/>
          <p14:tracePt t="88606" x="8878888" y="2654300"/>
          <p14:tracePt t="88613" x="8834438" y="2644775"/>
          <p14:tracePt t="88622" x="8797925" y="2644775"/>
          <p14:tracePt t="88629" x="8724900" y="2635250"/>
          <p14:tracePt t="88636" x="8678863" y="2625725"/>
          <p14:tracePt t="88645" x="8569325" y="2608263"/>
          <p14:tracePt t="88654" x="8559800" y="2598738"/>
          <p14:tracePt t="88661" x="8515350" y="2589213"/>
          <p14:tracePt t="88670" x="8451850" y="2562225"/>
          <p14:tracePt t="88677" x="8423275" y="2562225"/>
          <p14:tracePt t="88687" x="8396288" y="2544763"/>
          <p14:tracePt t="88693" x="8359775" y="2535238"/>
          <p14:tracePt t="88703" x="8342313" y="2525713"/>
          <p14:tracePt t="88709" x="8313738" y="2517775"/>
          <p14:tracePt t="88720" x="8269288" y="2498725"/>
          <p14:tracePt t="88725" x="8250238" y="2489200"/>
          <p14:tracePt t="88736" x="8223250" y="2462213"/>
          <p14:tracePt t="88741" x="8177213" y="2444750"/>
          <p14:tracePt t="88750" x="8159750" y="2425700"/>
          <p14:tracePt t="88758" x="8113713" y="2379663"/>
          <p14:tracePt t="88765" x="8096250" y="2362200"/>
          <p14:tracePt t="88775" x="8059738" y="2325688"/>
          <p14:tracePt t="88782" x="8013700" y="2279650"/>
          <p14:tracePt t="88788" x="7977188" y="2216150"/>
          <p14:tracePt t="88796" x="7921625" y="2143125"/>
          <p14:tracePt t="88804" x="7904163" y="2125663"/>
          <p14:tracePt t="88812" x="7867650" y="2079625"/>
          <p14:tracePt t="88820" x="7850188" y="2052638"/>
          <p14:tracePt t="88828" x="7840663" y="2033588"/>
          <p14:tracePt t="88836" x="7831138" y="1987550"/>
          <p14:tracePt t="88853" x="7821613" y="1970088"/>
          <p14:tracePt t="88909" x="7821613" y="1951038"/>
          <p14:tracePt t="88918" x="7813675" y="1951038"/>
          <p14:tracePt t="88925" x="7794625" y="1933575"/>
          <p14:tracePt t="88941" x="7777163" y="1924050"/>
          <p14:tracePt t="88951" x="7758113" y="1887538"/>
          <p14:tracePt t="88958" x="7748588" y="1878013"/>
          <p14:tracePt t="88965" x="7740650" y="1878013"/>
          <p14:tracePt t="88981" x="7721600" y="1860550"/>
          <p14:tracePt t="88989" x="7712075" y="1851025"/>
          <p14:tracePt t="88997" x="7704138" y="1851025"/>
          <p14:tracePt t="89006" x="7694613" y="1851025"/>
          <p14:tracePt t="89037" x="7685088" y="1851025"/>
          <p14:tracePt t="89053" x="7675563" y="1851025"/>
          <p14:tracePt t="89061" x="7658100" y="1851025"/>
          <p14:tracePt t="89070" x="7639050" y="1851025"/>
          <p14:tracePt t="89077" x="7594600" y="1860550"/>
          <p14:tracePt t="89087" x="7575550" y="1860550"/>
          <p14:tracePt t="89093" x="7558088" y="1878013"/>
          <p14:tracePt t="89103" x="7512050" y="1906588"/>
          <p14:tracePt t="89109" x="7485063" y="1914525"/>
          <p14:tracePt t="89119" x="7458075" y="1924050"/>
          <p14:tracePt t="89125" x="7439025" y="1933575"/>
          <p14:tracePt t="89136" x="7421563" y="1933575"/>
          <p14:tracePt t="89141" x="7412038" y="1933575"/>
          <p14:tracePt t="89156" x="7385050" y="1933575"/>
          <p14:tracePt t="89164" x="7375525" y="1933575"/>
          <p14:tracePt t="89173" x="7348538" y="1933575"/>
          <p14:tracePt t="89180" x="7329488" y="1933575"/>
          <p14:tracePt t="89188" x="7302500" y="1933575"/>
          <p14:tracePt t="89196" x="7275513" y="1933575"/>
          <p14:tracePt t="89204" x="7248525" y="1933575"/>
          <p14:tracePt t="89212" x="7229475" y="1933575"/>
          <p14:tracePt t="89220" x="7183438" y="1906588"/>
          <p14:tracePt t="89228" x="7156450" y="1897063"/>
          <p14:tracePt t="89237" x="7119938" y="1887538"/>
          <p14:tracePt t="89244" x="7083425" y="1887538"/>
          <p14:tracePt t="89253" x="7056438" y="1878013"/>
          <p14:tracePt t="89260" x="7019925" y="1860550"/>
          <p14:tracePt t="89268" x="6992938" y="1851025"/>
          <p14:tracePt t="89276" x="6973888" y="1851025"/>
          <p14:tracePt t="89285" x="6946900" y="1841500"/>
          <p14:tracePt t="89292" x="6937375" y="1841500"/>
          <p14:tracePt t="89302" x="6910388" y="1841500"/>
          <p14:tracePt t="89309" x="6892925" y="1833563"/>
          <p14:tracePt t="89320" x="6883400" y="1833563"/>
          <p14:tracePt t="89324" x="6846888" y="1833563"/>
          <p14:tracePt t="89334" x="6827838" y="1833563"/>
          <p14:tracePt t="89340" x="6810375" y="1833563"/>
          <p14:tracePt t="89348" x="6791325" y="1824038"/>
          <p14:tracePt t="89356" x="6783388" y="1814513"/>
          <p14:tracePt t="89364" x="6773863" y="1814513"/>
          <p14:tracePt t="89421" x="6764338" y="1814513"/>
          <p14:tracePt t="89437" x="6754813" y="1814513"/>
          <p14:tracePt t="89445" x="6746875" y="1814513"/>
          <p14:tracePt t="89454" x="6727825" y="1824038"/>
          <p14:tracePt t="89853" x="6727825" y="1814513"/>
          <p14:tracePt t="89861" x="6727825" y="1797050"/>
          <p14:tracePt t="89869" x="6727825" y="1778000"/>
          <p14:tracePt t="89877" x="6710363" y="1760538"/>
          <p14:tracePt t="89890" x="6710363" y="1751013"/>
          <p14:tracePt t="89893" x="6673850" y="1697038"/>
          <p14:tracePt t="89909" x="6654800" y="1651000"/>
          <p14:tracePt t="89925" x="6654800" y="1624013"/>
          <p14:tracePt t="89936" x="6654800" y="1604963"/>
          <p14:tracePt t="89941" x="6637338" y="1595438"/>
          <p14:tracePt t="89949" x="6618288" y="1577975"/>
          <p14:tracePt t="89957" x="6618288" y="1568450"/>
          <p14:tracePt t="89965" x="6618288" y="1558925"/>
          <p14:tracePt t="89973" x="6618288" y="1541463"/>
          <p14:tracePt t="89989" x="6618288" y="1531938"/>
          <p14:tracePt t="89997" x="6618288" y="1522413"/>
          <p14:tracePt t="90005" x="6618288" y="1514475"/>
          <p14:tracePt t="90013" x="6637338" y="1495425"/>
          <p14:tracePt t="90022" x="6645275" y="1485900"/>
          <p14:tracePt t="90029" x="6654800" y="1468438"/>
          <p14:tracePt t="90036" x="6681788" y="1449388"/>
          <p14:tracePt t="90045" x="6700838" y="1422400"/>
          <p14:tracePt t="90053" x="6746875" y="1395413"/>
          <p14:tracePt t="90061" x="6791325" y="1368425"/>
          <p14:tracePt t="90070" x="6837363" y="1349375"/>
          <p14:tracePt t="90077" x="6864350" y="1331913"/>
          <p14:tracePt t="90086" x="6919913" y="1312863"/>
          <p14:tracePt t="90093" x="6964363" y="1303338"/>
          <p14:tracePt t="90103" x="6992938" y="1303338"/>
          <p14:tracePt t="90109" x="7029450" y="1303338"/>
          <p14:tracePt t="90119" x="7046913" y="1303338"/>
          <p14:tracePt t="90125" x="7092950" y="1303338"/>
          <p14:tracePt t="90136" x="7119938" y="1303338"/>
          <p14:tracePt t="90141" x="7146925" y="1303338"/>
          <p14:tracePt t="90149" x="7175500" y="1303338"/>
          <p14:tracePt t="90157" x="7219950" y="1303338"/>
          <p14:tracePt t="90165" x="7239000" y="1303338"/>
          <p14:tracePt t="90173" x="7275513" y="1303338"/>
          <p14:tracePt t="90181" x="7292975" y="1303338"/>
          <p14:tracePt t="90189" x="7339013" y="1331913"/>
          <p14:tracePt t="90197" x="7366000" y="1339850"/>
          <p14:tracePt t="90206" x="7412038" y="1358900"/>
          <p14:tracePt t="90213" x="7448550" y="1368425"/>
          <p14:tracePt t="90221" x="7475538" y="1385888"/>
          <p14:tracePt t="90229" x="7494588" y="1395413"/>
          <p14:tracePt t="90236" x="7531100" y="1395413"/>
          <p14:tracePt t="90245" x="7539038" y="1404938"/>
          <p14:tracePt t="90253" x="7548563" y="1404938"/>
          <p14:tracePt t="90261" x="7567613" y="1422400"/>
          <p14:tracePt t="90277" x="7575550" y="1422400"/>
          <p14:tracePt t="90318" x="7585075" y="1422400"/>
          <p14:tracePt t="90334" x="7594600" y="1422400"/>
          <p14:tracePt t="90341" x="7602538" y="1431925"/>
          <p14:tracePt t="90349" x="7612063" y="1431925"/>
          <p14:tracePt t="90357" x="7631113" y="1441450"/>
          <p14:tracePt t="90365" x="7648575" y="1449388"/>
          <p14:tracePt t="90373" x="7667625" y="1449388"/>
          <p14:tracePt t="90381" x="7685088" y="1468438"/>
          <p14:tracePt t="90390" x="7704138" y="1477963"/>
          <p14:tracePt t="90397" x="7712075" y="1485900"/>
          <p14:tracePt t="90405" x="7767638" y="1504950"/>
          <p14:tracePt t="90413" x="7785100" y="1522413"/>
          <p14:tracePt t="90421" x="7804150" y="1550988"/>
          <p14:tracePt t="90429" x="7831138" y="1568450"/>
          <p14:tracePt t="90437" x="7867650" y="1587500"/>
          <p14:tracePt t="90445" x="7877175" y="1595438"/>
          <p14:tracePt t="90452" x="7877175" y="1604963"/>
          <p14:tracePt t="90461" x="7894638" y="1624013"/>
          <p14:tracePt t="90469" x="7904163" y="1631950"/>
          <p14:tracePt t="90486" x="7913688" y="1651000"/>
          <p14:tracePt t="90589" x="7913688" y="1660525"/>
          <p14:tracePt t="90605" x="7913688" y="1668463"/>
          <p14:tracePt t="90613" x="7913688" y="1687513"/>
          <p14:tracePt t="90621" x="7913688" y="1697038"/>
          <p14:tracePt t="90629" x="7913688" y="1704975"/>
          <p14:tracePt t="90645" x="7913688" y="1724025"/>
          <p14:tracePt t="90653" x="7904163" y="1760538"/>
          <p14:tracePt t="90661" x="7894638" y="1760538"/>
          <p14:tracePt t="90677" x="7877175" y="1778000"/>
          <p14:tracePt t="90687" x="7858125" y="1814513"/>
          <p14:tracePt t="90693" x="7840663" y="1824038"/>
          <p14:tracePt t="90703" x="7831138" y="1833563"/>
          <p14:tracePt t="90725" x="7821613" y="1841500"/>
          <p14:tracePt t="90877" x="7813675" y="1841500"/>
          <p14:tracePt t="90892" x="7804150" y="1851025"/>
          <p14:tracePt t="90908" x="7777163" y="1870075"/>
          <p14:tracePt t="90917" x="7767638" y="1878013"/>
          <p14:tracePt t="90924" x="7740650" y="1887538"/>
          <p14:tracePt t="90935" x="7721600" y="1887538"/>
          <p14:tracePt t="90941" x="7704138" y="1897063"/>
          <p14:tracePt t="90949" x="7675563" y="1914525"/>
          <p14:tracePt t="90956" x="7639050" y="1924050"/>
          <p14:tracePt t="90965" x="7621588" y="1933575"/>
          <p14:tracePt t="90973" x="7594600" y="1933575"/>
          <p14:tracePt t="90981" x="7575550" y="1943100"/>
          <p14:tracePt t="90989" x="7548563" y="1943100"/>
          <p14:tracePt t="90997" x="7539038" y="1943100"/>
          <p14:tracePt t="91005" x="7531100" y="1943100"/>
          <p14:tracePt t="91086" x="7521575" y="1943100"/>
          <p14:tracePt t="91172" x="7502525" y="1943100"/>
          <p14:tracePt t="91189" x="7494588" y="1943100"/>
          <p14:tracePt t="91205" x="7475538" y="1943100"/>
          <p14:tracePt t="91212" x="7466013" y="1943100"/>
          <p14:tracePt t="91220" x="7458075" y="1943100"/>
          <p14:tracePt t="91228" x="7448550" y="1943100"/>
          <p14:tracePt t="91244" x="7439025" y="1943100"/>
          <p14:tracePt t="91277" x="7421563" y="1933575"/>
          <p14:tracePt t="91293" x="7421563" y="1924050"/>
          <p14:tracePt t="91325" x="7421563" y="1914525"/>
          <p14:tracePt t="91349" x="7421563" y="1897063"/>
          <p14:tracePt t="91357" x="7421563" y="1887538"/>
          <p14:tracePt t="91374" x="7421563" y="1878013"/>
          <p14:tracePt t="91389" x="7421563" y="1860550"/>
          <p14:tracePt t="91397" x="7421563" y="1851025"/>
          <p14:tracePt t="91421" x="7421563" y="1841500"/>
          <p14:tracePt t="91437" x="7421563" y="1833563"/>
          <p14:tracePt t="91452" x="7421563" y="1824038"/>
          <p14:tracePt t="91773" x="7421563" y="1814513"/>
          <p14:tracePt t="91981" x="7421563" y="1804988"/>
          <p14:tracePt t="92013" x="7412038" y="1797050"/>
          <p14:tracePt t="92061" x="7402513" y="1787525"/>
          <p14:tracePt t="92805" x="7385050" y="1787525"/>
          <p14:tracePt t="93060" x="7375525" y="1787525"/>
          <p14:tracePt t="96605" x="7339013" y="1787525"/>
          <p14:tracePt t="96613" x="7319963" y="1787525"/>
          <p14:tracePt t="96620" x="7292975" y="1787525"/>
          <p14:tracePt t="96628" x="7265988" y="1804988"/>
          <p14:tracePt t="96636" x="7248525" y="1824038"/>
          <p14:tracePt t="96644" x="7192963" y="1878013"/>
          <p14:tracePt t="96652" x="7165975" y="1897063"/>
          <p14:tracePt t="96660" x="7119938" y="1924050"/>
          <p14:tracePt t="96668" x="7092950" y="1960563"/>
          <p14:tracePt t="96676" x="7056438" y="1987550"/>
          <p14:tracePt t="96685" x="7019925" y="2043113"/>
          <p14:tracePt t="96693" x="7000875" y="2060575"/>
          <p14:tracePt t="96702" x="6992938" y="2070100"/>
          <p14:tracePt t="96861" x="6992938" y="2052638"/>
          <p14:tracePt t="96869" x="6992938" y="2043113"/>
          <p14:tracePt t="96877" x="6992938" y="2024063"/>
          <p14:tracePt t="96886" x="6992938" y="2006600"/>
          <p14:tracePt t="96903" x="6992938" y="1987550"/>
          <p14:tracePt t="96916" x="6992938" y="1970088"/>
          <p14:tracePt t="96924" x="6992938" y="1960563"/>
          <p14:tracePt t="97054" x="7019925" y="1951038"/>
          <p14:tracePt t="97060" x="7092950" y="1951038"/>
          <p14:tracePt t="97068" x="7175500" y="1951038"/>
          <p14:tracePt t="97076" x="7248525" y="1951038"/>
          <p14:tracePt t="97083" x="7319963" y="1951038"/>
          <p14:tracePt t="97092" x="7392988" y="1951038"/>
          <p14:tracePt t="97100" x="7448550" y="1951038"/>
          <p14:tracePt t="97108" x="7502525" y="1951038"/>
          <p14:tracePt t="97117" x="7548563" y="1951038"/>
          <p14:tracePt t="97124" x="7575550" y="1943100"/>
          <p14:tracePt t="97135" x="7585075" y="1943100"/>
          <p14:tracePt t="97141" x="7594600" y="1943100"/>
          <p14:tracePt t="97517" x="7575550" y="1943100"/>
          <p14:tracePt t="97525" x="7494588" y="1943100"/>
          <p14:tracePt t="97533" x="7402513" y="1943100"/>
          <p14:tracePt t="97541" x="7302500" y="1970088"/>
          <p14:tracePt t="97552" x="7202488" y="1997075"/>
          <p14:tracePt t="97556" x="7092950" y="2060575"/>
          <p14:tracePt t="97564" x="6992938" y="2097088"/>
          <p14:tracePt t="97574" x="6910388" y="2143125"/>
          <p14:tracePt t="97579" x="6827838" y="2179638"/>
          <p14:tracePt t="97588" x="6746875" y="2233613"/>
          <p14:tracePt t="97596" x="6681788" y="2262188"/>
          <p14:tracePt t="97604" x="6600825" y="2335213"/>
          <p14:tracePt t="97612" x="6500813" y="2398713"/>
          <p14:tracePt t="97620" x="6381750" y="2481263"/>
          <p14:tracePt t="97628" x="6245225" y="2581275"/>
          <p14:tracePt t="97636" x="6126163" y="2671763"/>
          <p14:tracePt t="97644" x="5989638" y="2790825"/>
          <p14:tracePt t="97652" x="5807075" y="2927350"/>
          <p14:tracePt t="97660" x="5543550" y="3109913"/>
          <p14:tracePt t="97668" x="5334000" y="3209925"/>
          <p14:tracePt t="97677" x="5151438" y="3328988"/>
          <p14:tracePt t="97686" x="4886325" y="3511550"/>
          <p14:tracePt t="97693" x="4695825" y="3657600"/>
          <p14:tracePt t="97702" x="4557713" y="3748088"/>
          <p14:tracePt t="97709" x="4413250" y="3840163"/>
          <p14:tracePt t="97719" x="4321175" y="3903663"/>
          <p14:tracePt t="97725" x="4221163" y="3976688"/>
          <p14:tracePt t="97735" x="4157663" y="4013200"/>
          <p14:tracePt t="97741" x="4111625" y="4049713"/>
          <p14:tracePt t="97752" x="4094163" y="4049713"/>
          <p14:tracePt t="97757" x="4084638" y="4057650"/>
          <p14:tracePt t="97917" x="4075113" y="4057650"/>
          <p14:tracePt t="97925" x="4065588" y="4049713"/>
          <p14:tracePt t="97934" x="4021138" y="4030663"/>
          <p14:tracePt t="97941" x="3956050" y="4003675"/>
          <p14:tracePt t="97952" x="3892550" y="3967163"/>
          <p14:tracePt t="97957" x="3865563" y="3948113"/>
          <p14:tracePt t="97965" x="3819525" y="3911600"/>
          <p14:tracePt t="97972" x="3783013" y="3884613"/>
          <p14:tracePt t="97980" x="3775075" y="3867150"/>
          <p14:tracePt t="97988" x="3775075" y="3857625"/>
          <p14:tracePt t="97996" x="3775075" y="3848100"/>
          <p14:tracePt t="98012" x="3775075" y="3830638"/>
          <p14:tracePt t="98028" x="3775075" y="3821113"/>
          <p14:tracePt t="98037" x="3819525" y="3821113"/>
          <p14:tracePt t="98045" x="3865563" y="3821113"/>
          <p14:tracePt t="98053" x="3892550" y="3821113"/>
          <p14:tracePt t="98069" x="3902075" y="3821113"/>
          <p14:tracePt t="104381" x="3938588" y="3830638"/>
          <p14:tracePt t="104388" x="3948113" y="3830638"/>
          <p14:tracePt t="104396" x="3965575" y="3840163"/>
          <p14:tracePt t="104404" x="3992563" y="3857625"/>
          <p14:tracePt t="104413" x="4002088" y="3857625"/>
          <p14:tracePt t="104421" x="4048125" y="3875088"/>
          <p14:tracePt t="104429" x="4084638" y="3875088"/>
          <p14:tracePt t="104438" x="4138613" y="3875088"/>
          <p14:tracePt t="104445" x="4211638" y="3884613"/>
          <p14:tracePt t="104453" x="4284663" y="3894138"/>
          <p14:tracePt t="104461" x="4348163" y="3894138"/>
          <p14:tracePt t="104468" x="4403725" y="3921125"/>
          <p14:tracePt t="104477" x="4503738" y="3940175"/>
          <p14:tracePt t="104485" x="4576763" y="3957638"/>
          <p14:tracePt t="104493" x="4622800" y="3984625"/>
          <p14:tracePt t="104502" x="4667250" y="3994150"/>
          <p14:tracePt t="104509" x="4713288" y="4003675"/>
          <p14:tracePt t="104518" x="4740275" y="4013200"/>
          <p14:tracePt t="104525" x="4767263" y="4049713"/>
          <p14:tracePt t="104535" x="4786313" y="4057650"/>
          <p14:tracePt t="104541" x="4822825" y="4076700"/>
          <p14:tracePt t="104552" x="4840288" y="4094163"/>
          <p14:tracePt t="104557" x="4859338" y="4113213"/>
          <p14:tracePt t="104568" x="4886325" y="4149725"/>
          <p14:tracePt t="104573" x="4913313" y="4167188"/>
          <p14:tracePt t="104581" x="4913313" y="4176713"/>
          <p14:tracePt t="104590" x="4913313" y="4186238"/>
          <p14:tracePt t="104597" x="4913313" y="4195763"/>
          <p14:tracePt t="104605" x="4941888" y="4222750"/>
          <p14:tracePt t="104613" x="4949825" y="4240213"/>
          <p14:tracePt t="104645" x="4949825" y="4276725"/>
          <p14:tracePt t="104653" x="4949825" y="4313238"/>
          <p14:tracePt t="104733" x="4949825" y="4322763"/>
          <p14:tracePt t="104741" x="4949825" y="4332288"/>
          <p14:tracePt t="104750" x="4941888" y="4340225"/>
          <p14:tracePt t="104766" x="4932363" y="4349750"/>
          <p14:tracePt t="105181" x="4913313" y="4359275"/>
          <p14:tracePt t="105191" x="4905375" y="4359275"/>
          <p14:tracePt t="105199" x="4876800" y="4386263"/>
          <p14:tracePt t="105206" x="4868863" y="4413250"/>
          <p14:tracePt t="105213" x="4859338" y="4441825"/>
          <p14:tracePt t="105220" x="4849813" y="4459288"/>
          <p14:tracePt t="105228" x="4849813" y="4495800"/>
          <p14:tracePt t="105236" x="4849813" y="4522788"/>
          <p14:tracePt t="105245" x="4849813" y="4551363"/>
          <p14:tracePt t="105252" x="4849813" y="4624388"/>
          <p14:tracePt t="105261" x="4849813" y="4660900"/>
          <p14:tracePt t="105268" x="4849813" y="4714875"/>
          <p14:tracePt t="105277" x="4849813" y="4768850"/>
          <p14:tracePt t="105284" x="4849813" y="4824413"/>
          <p14:tracePt t="105293" x="4849813" y="4906963"/>
          <p14:tracePt t="105301" x="4840288" y="4960938"/>
          <p14:tracePt t="105309" x="4840288" y="5033963"/>
          <p14:tracePt t="105317" x="4822825" y="5097463"/>
          <p14:tracePt t="105325" x="4822825" y="5153025"/>
          <p14:tracePt t="105334" x="4803775" y="5216525"/>
          <p14:tracePt t="105340" x="4803775" y="5253038"/>
          <p14:tracePt t="105351" x="4803775" y="5299075"/>
          <p14:tracePt t="105356" x="4803775" y="5335588"/>
          <p14:tracePt t="105367" x="4803775" y="5362575"/>
          <p14:tracePt t="105373" x="4803775" y="5408613"/>
          <p14:tracePt t="105381" x="4803775" y="5445125"/>
          <p14:tracePt t="105388" x="4813300" y="5489575"/>
          <p14:tracePt t="105397" x="4813300" y="5508625"/>
          <p14:tracePt t="105404" x="4822825" y="5554663"/>
          <p14:tracePt t="105413" x="4832350" y="5581650"/>
          <p14:tracePt t="105421" x="4840288" y="5599113"/>
          <p14:tracePt t="105429" x="4840288" y="5608638"/>
          <p14:tracePt t="105436" x="4840288" y="5635625"/>
          <p14:tracePt t="105445" x="4840288" y="5654675"/>
          <p14:tracePt t="105452" x="4840288" y="5681663"/>
          <p14:tracePt t="105460" x="4840288" y="5699125"/>
          <p14:tracePt t="105468" x="4840288" y="5735638"/>
          <p14:tracePt t="105476" x="4840288" y="5772150"/>
          <p14:tracePt t="105484" x="4822825" y="5800725"/>
          <p14:tracePt t="105493" x="4795838" y="5827713"/>
          <p14:tracePt t="105500" x="4767263" y="5864225"/>
          <p14:tracePt t="105509" x="4722813" y="5910263"/>
          <p14:tracePt t="105517" x="4686300" y="5954713"/>
          <p14:tracePt t="105524" x="4649788" y="6000750"/>
          <p14:tracePt t="105534" x="4630738" y="6018213"/>
          <p14:tracePt t="105541" x="4622800" y="6037263"/>
          <p14:tracePt t="105551" x="4613275" y="6054725"/>
          <p14:tracePt t="105556" x="4613275" y="6073775"/>
          <p14:tracePt t="105573" x="4613275" y="6091238"/>
          <p14:tracePt t="105581" x="4603750" y="6100763"/>
          <p14:tracePt t="105661" x="4603750" y="6110288"/>
          <p14:tracePt t="105669" x="4586288" y="6119813"/>
          <p14:tracePt t="105677" x="4549775" y="6127750"/>
          <p14:tracePt t="105685" x="4521200" y="6146800"/>
          <p14:tracePt t="105693" x="4494213" y="6156325"/>
          <p14:tracePt t="105702" x="4448175" y="6173788"/>
          <p14:tracePt t="105709" x="4421188" y="6183313"/>
          <p14:tracePt t="105718" x="4376738" y="6210300"/>
          <p14:tracePt t="105725" x="4311650" y="6229350"/>
          <p14:tracePt t="105735" x="4248150" y="6265863"/>
          <p14:tracePt t="105741" x="4230688" y="6273800"/>
          <p14:tracePt t="105752" x="4202113" y="6283325"/>
          <p14:tracePt t="105757" x="4175125" y="6292850"/>
          <p14:tracePt t="105768" x="4129088" y="6310313"/>
          <p14:tracePt t="105773" x="4102100" y="6338888"/>
          <p14:tracePt t="105781" x="4094163" y="6338888"/>
          <p14:tracePt t="105791" x="4075113" y="6346825"/>
          <p14:tracePt t="105925" x="4065588" y="6346825"/>
          <p14:tracePt t="105933" x="4057650" y="6346825"/>
          <p14:tracePt t="105941" x="4048125" y="6346825"/>
          <p14:tracePt t="105953" x="4021138" y="6346825"/>
          <p14:tracePt t="105957" x="4011613" y="6346825"/>
          <p14:tracePt t="105969" x="3984625" y="6346825"/>
          <p14:tracePt t="105973" x="3975100" y="6346825"/>
          <p14:tracePt t="105982" x="3965575" y="6346825"/>
          <p14:tracePt t="105988" x="3948113" y="6346825"/>
          <p14:tracePt t="105997" x="3938588" y="6346825"/>
          <p14:tracePt t="106013" x="3929063" y="6346825"/>
          <p14:tracePt t="106020" x="3919538" y="6346825"/>
          <p14:tracePt t="106036" x="3911600" y="6346825"/>
          <p14:tracePt t="106045" x="3902075" y="6346825"/>
          <p14:tracePt t="106052" x="3892550" y="6346825"/>
          <p14:tracePt t="106060" x="3883025" y="6346825"/>
          <p14:tracePt t="106068" x="3865563" y="6346825"/>
          <p14:tracePt t="106076" x="3856038" y="6346825"/>
          <p14:tracePt t="106101" x="3838575" y="6365875"/>
          <p14:tracePt t="106109" x="3802063" y="6383338"/>
          <p14:tracePt t="106118" x="3792538" y="6383338"/>
          <p14:tracePt t="106125" x="3756025" y="6402388"/>
          <p14:tracePt t="106135" x="3709988" y="6438900"/>
          <p14:tracePt t="106141" x="3702050" y="6446838"/>
          <p14:tracePt t="106152" x="3692525" y="6456363"/>
          <p14:tracePt t="106157" x="3683000" y="6465888"/>
          <p14:tracePt t="106173" x="3683000" y="6475413"/>
          <p14:tracePt t="106277" x="3683000" y="6483350"/>
          <p14:tracePt t="106285" x="3702050" y="6475413"/>
          <p14:tracePt t="106293" x="3709988" y="6465888"/>
          <p14:tracePt t="106302" x="3729038" y="6446838"/>
          <p14:tracePt t="106309" x="3756025" y="6429375"/>
          <p14:tracePt t="106319" x="3756025" y="6419850"/>
          <p14:tracePt t="106325" x="3765550" y="6411913"/>
          <p14:tracePt t="106341" x="3775075" y="6402388"/>
          <p14:tracePt t="106373" x="3775075" y="6383338"/>
          <p14:tracePt t="106389" x="3775075" y="6375400"/>
          <p14:tracePt t="106397" x="3775075" y="6365875"/>
          <p14:tracePt t="106405" x="3775075" y="6346825"/>
          <p14:tracePt t="106413" x="3792538" y="6310313"/>
          <p14:tracePt t="106429" x="3792538" y="6292850"/>
          <p14:tracePt t="106437" x="3792538" y="6283325"/>
          <p14:tracePt t="106445" x="3792538" y="6273800"/>
          <p14:tracePt t="106452" x="3792538" y="6246813"/>
          <p14:tracePt t="106461" x="3792538" y="6237288"/>
          <p14:tracePt t="106469" x="3792538" y="6229350"/>
          <p14:tracePt t="106485" x="3792538" y="6210300"/>
          <p14:tracePt t="106589" x="3802063" y="6200775"/>
          <p14:tracePt t="106597" x="3810000" y="6200775"/>
          <p14:tracePt t="106613" x="3846513" y="6210300"/>
          <p14:tracePt t="106621" x="3856038" y="6219825"/>
          <p14:tracePt t="106629" x="3883025" y="6246813"/>
          <p14:tracePt t="106638" x="3902075" y="6273800"/>
          <p14:tracePt t="106644" x="3911600" y="6292850"/>
          <p14:tracePt t="106652" x="3919538" y="6292850"/>
          <p14:tracePt t="106660" x="3929063" y="6292850"/>
          <p14:tracePt t="106796" x="3929063" y="6302375"/>
          <p14:tracePt t="106804" x="3938588" y="6310313"/>
          <p14:tracePt t="106812" x="3948113" y="6319838"/>
          <p14:tracePt t="106820" x="3956050" y="6329363"/>
          <p14:tracePt t="106860" x="3965575" y="6329363"/>
          <p14:tracePt t="106884" x="3975100" y="6329363"/>
          <p14:tracePt t="106892" x="3984625" y="6329363"/>
          <p14:tracePt t="106900" x="4002088" y="6329363"/>
          <p14:tracePt t="106916" x="4011613" y="6329363"/>
          <p14:tracePt t="107030" x="4021138" y="6329363"/>
          <p14:tracePt t="107044" x="4048125" y="6338888"/>
          <p14:tracePt t="107060" x="4057650" y="6338888"/>
          <p14:tracePt t="107076" x="4065588" y="6338888"/>
          <p14:tracePt t="107413" x="4075113" y="6346825"/>
          <p14:tracePt t="107469" x="4075113" y="6375400"/>
          <p14:tracePt t="107477" x="4048125" y="6392863"/>
          <p14:tracePt t="107485" x="4021138" y="6402388"/>
          <p14:tracePt t="107493" x="3965575" y="6419850"/>
          <p14:tracePt t="107502" x="3948113" y="6419850"/>
          <p14:tracePt t="107509" x="3938588" y="6429375"/>
          <p14:tracePt t="107518" x="3911600" y="6429375"/>
          <p14:tracePt t="107535" x="3902075" y="6438900"/>
          <p14:tracePt t="107877" x="3892550" y="6446838"/>
          <p14:tracePt t="107917" x="3892550" y="6456363"/>
          <p14:tracePt t="108085" x="3919538" y="6429375"/>
          <p14:tracePt t="108093" x="3929063" y="6419850"/>
          <p14:tracePt t="108101" x="3948113" y="6419850"/>
          <p14:tracePt t="108109" x="3984625" y="6419850"/>
          <p14:tracePt t="108118" x="4002088" y="6411913"/>
          <p14:tracePt t="108125" x="4011613" y="6411913"/>
          <p14:tracePt t="108134" x="4021138" y="6402388"/>
          <p14:tracePt t="108141" x="4029075" y="6402388"/>
          <p14:tracePt t="108151" x="4048125" y="6392863"/>
          <p14:tracePt t="108168" x="4057650" y="6383338"/>
          <p14:tracePt t="108173" x="4075113" y="6365875"/>
          <p14:tracePt t="108197" x="4084638" y="6356350"/>
          <p14:tracePt t="108205" x="4084638" y="6346825"/>
          <p14:tracePt t="108214" x="4084638" y="6338888"/>
          <p14:tracePt t="108229" x="4094163" y="6338888"/>
          <p14:tracePt t="108510" x="4094163" y="6329363"/>
          <p14:tracePt t="108517" x="4094163" y="6310313"/>
          <p14:tracePt t="108541" x="4094163" y="6302375"/>
          <p14:tracePt t="108557" x="4094163" y="6292850"/>
          <p14:tracePt t="108564" x="4094163" y="6283325"/>
          <p14:tracePt t="108572" x="4094163" y="6273800"/>
          <p14:tracePt t="108580" x="4094163" y="6265863"/>
          <p14:tracePt t="108588" x="4094163" y="6256338"/>
          <p14:tracePt t="108596" x="4094163" y="6246813"/>
          <p14:tracePt t="108604" x="4094163" y="6229350"/>
          <p14:tracePt t="108612" x="4094163" y="6219825"/>
          <p14:tracePt t="108620" x="4094163" y="6210300"/>
          <p14:tracePt t="108628" x="4094163" y="6192838"/>
          <p14:tracePt t="108637" x="4094163" y="6183313"/>
          <p14:tracePt t="108644" x="4094163" y="6173788"/>
          <p14:tracePt t="108652" x="4094163" y="6164263"/>
          <p14:tracePt t="108805" x="4094163" y="6146800"/>
          <p14:tracePt t="108821" x="4094163" y="6137275"/>
          <p14:tracePt t="108829" x="4094163" y="6119813"/>
          <p14:tracePt t="108837" x="4084638" y="6100763"/>
          <p14:tracePt t="108845" x="4075113" y="6100763"/>
          <p14:tracePt t="108853" x="4075113" y="6091238"/>
          <p14:tracePt t="108861" x="4065588" y="6073775"/>
          <p14:tracePt t="108869" x="4065588" y="6064250"/>
          <p14:tracePt t="108877" x="4065588" y="6054725"/>
          <p14:tracePt t="108889" x="4065588" y="6037263"/>
          <p14:tracePt t="108903" x="4065588" y="6018213"/>
          <p14:tracePt t="108909" x="4057650" y="6000750"/>
          <p14:tracePt t="108941" x="4057650" y="5991225"/>
          <p14:tracePt t="108956" x="4057650" y="5983288"/>
          <p14:tracePt t="108971" x="4048125" y="5973763"/>
          <p14:tracePt t="108979" x="4038600" y="5964238"/>
          <p14:tracePt t="109003" x="4029075" y="5954713"/>
          <p14:tracePt t="109020" x="4021138" y="5954713"/>
          <p14:tracePt t="109028" x="4021138" y="5946775"/>
          <p14:tracePt t="109036" x="4002088" y="5946775"/>
          <p14:tracePt t="109044" x="3984625" y="5927725"/>
          <p14:tracePt t="109052" x="3975100" y="5918200"/>
          <p14:tracePt t="109060" x="3956050" y="5910263"/>
          <p14:tracePt t="109068" x="3948113" y="5900738"/>
          <p14:tracePt t="109076" x="3938588" y="5900738"/>
          <p14:tracePt t="109084" x="3929063" y="5891213"/>
          <p14:tracePt t="109092" x="3919538" y="5873750"/>
          <p14:tracePt t="109099" x="3911600" y="5845175"/>
          <p14:tracePt t="109108" x="3902075" y="5837238"/>
          <p14:tracePt t="109116" x="3902075" y="5808663"/>
          <p14:tracePt t="109125" x="3902075" y="5791200"/>
          <p14:tracePt t="109135" x="3902075" y="5764213"/>
          <p14:tracePt t="109141" x="3902075" y="5745163"/>
          <p14:tracePt t="109151" x="3902075" y="5699125"/>
          <p14:tracePt t="109157" x="3902075" y="5681663"/>
          <p14:tracePt t="109167" x="3902075" y="5662613"/>
          <p14:tracePt t="109173" x="3902075" y="5654675"/>
          <p14:tracePt t="109183" x="3902075" y="5645150"/>
          <p14:tracePt t="109189" x="3902075" y="5618163"/>
          <p14:tracePt t="109197" x="3902075" y="5599113"/>
          <p14:tracePt t="109204" x="3911600" y="5589588"/>
          <p14:tracePt t="109220" x="3929063" y="5572125"/>
          <p14:tracePt t="109228" x="3938588" y="5572125"/>
          <p14:tracePt t="109236" x="3948113" y="5572125"/>
          <p14:tracePt t="109244" x="3984625" y="5572125"/>
          <p14:tracePt t="109252" x="4002088" y="5572125"/>
          <p14:tracePt t="109261" x="4038600" y="5572125"/>
          <p14:tracePt t="109269" x="4084638" y="5572125"/>
          <p14:tracePt t="109277" x="4094163" y="5572125"/>
          <p14:tracePt t="109285" x="4102100" y="5572125"/>
          <p14:tracePt t="109293" x="4121150" y="5572125"/>
          <p14:tracePt t="109302" x="4138613" y="5572125"/>
          <p14:tracePt t="109309" x="4148138" y="5581650"/>
          <p14:tracePt t="109318" x="4157663" y="5589588"/>
          <p14:tracePt t="109325" x="4175125" y="5608638"/>
          <p14:tracePt t="109335" x="4175125" y="5618163"/>
          <p14:tracePt t="109341" x="4175125" y="5635625"/>
          <p14:tracePt t="109352" x="4184650" y="5654675"/>
          <p14:tracePt t="109357" x="4194175" y="5691188"/>
          <p14:tracePt t="109368" x="4194175" y="5708650"/>
          <p14:tracePt t="109373" x="4194175" y="5735638"/>
          <p14:tracePt t="109385" x="4194175" y="5754688"/>
          <p14:tracePt t="109389" x="4194175" y="5764213"/>
          <p14:tracePt t="109397" x="4194175" y="5772150"/>
          <p14:tracePt t="109405" x="4194175" y="5808663"/>
          <p14:tracePt t="109414" x="4194175" y="5837238"/>
          <p14:tracePt t="109421" x="4184650" y="5854700"/>
          <p14:tracePt t="109438" x="4175125" y="5864225"/>
          <p14:tracePt t="109445" x="4175125" y="5873750"/>
          <p14:tracePt t="109509" x="4165600" y="5881688"/>
          <p14:tracePt t="109629" x="4148138" y="5881688"/>
          <p14:tracePt t="109653" x="4148138" y="5873750"/>
          <p14:tracePt t="109717" x="4138613" y="5873750"/>
          <p14:tracePt t="109733" x="4129088" y="5864225"/>
          <p14:tracePt t="109756" x="4111625" y="5864225"/>
          <p14:tracePt t="109772" x="4102100" y="5854700"/>
          <p14:tracePt t="109780" x="4094163" y="5845175"/>
          <p14:tracePt t="109933" x="4084638" y="5854700"/>
          <p14:tracePt t="109941" x="4084638" y="5881688"/>
          <p14:tracePt t="109949" x="4084638" y="5891213"/>
          <p14:tracePt t="109957" x="4084638" y="5927725"/>
          <p14:tracePt t="109968" x="4084638" y="5946775"/>
          <p14:tracePt t="109973" x="4084638" y="5973763"/>
          <p14:tracePt t="109984" x="4084638" y="6010275"/>
          <p14:tracePt t="109989" x="4084638" y="6037263"/>
          <p14:tracePt t="109997" x="4084638" y="6073775"/>
          <p14:tracePt t="110005" x="4084638" y="6091238"/>
          <p14:tracePt t="110013" x="4084638" y="6119813"/>
          <p14:tracePt t="110021" x="4084638" y="6127750"/>
          <p14:tracePt t="110029" x="4084638" y="6146800"/>
          <p14:tracePt t="110037" x="4084638" y="6164263"/>
          <p14:tracePt t="110045" x="4084638" y="6173788"/>
          <p14:tracePt t="110053" x="4084638" y="6200775"/>
          <p14:tracePt t="110061" x="4065588" y="6219825"/>
          <p14:tracePt t="110069" x="4065588" y="6237288"/>
          <p14:tracePt t="110077" x="4065588" y="6246813"/>
          <p14:tracePt t="110084" x="4065588" y="6256338"/>
          <p14:tracePt t="110093" x="4065588" y="6265863"/>
          <p14:tracePt t="110101" x="4065588" y="6283325"/>
          <p14:tracePt t="110118" x="4065588" y="6292850"/>
          <p14:tracePt t="110125" x="4065588" y="6302375"/>
          <p14:tracePt t="110134" x="4065588" y="6329363"/>
          <p14:tracePt t="110141" x="4065588" y="6338888"/>
          <p14:tracePt t="110151" x="4065588" y="6346825"/>
          <p14:tracePt t="110157" x="4065588" y="6375400"/>
          <p14:tracePt t="110173" x="4065588" y="6383338"/>
          <p14:tracePt t="110184" x="4065588" y="6402388"/>
          <p14:tracePt t="110189" x="4065588" y="6411913"/>
          <p14:tracePt t="110213" x="4065588" y="6419850"/>
          <p14:tracePt t="110613" x="4065588" y="6402388"/>
          <p14:tracePt t="110621" x="4075113" y="6383338"/>
          <p14:tracePt t="110629" x="4075113" y="6375400"/>
          <p14:tracePt t="110637" x="4075113" y="6356350"/>
          <p14:tracePt t="110645" x="4075113" y="6338888"/>
          <p14:tracePt t="110661" x="4084638" y="6329363"/>
          <p14:tracePt t="110669" x="4094163" y="6319838"/>
          <p14:tracePt t="110701" x="4094163" y="6302375"/>
          <p14:tracePt t="110941" x="4094163" y="6283325"/>
          <p14:tracePt t="110956" x="4094163" y="6273800"/>
          <p14:tracePt t="110964" x="4094163" y="6246813"/>
          <p14:tracePt t="110980" x="4094163" y="6237288"/>
          <p14:tracePt t="110988" x="4094163" y="6219825"/>
          <p14:tracePt t="111004" x="4094163" y="6210300"/>
          <p14:tracePt t="111021" x="4094163" y="6200775"/>
          <p14:tracePt t="111029" x="4094163" y="6183313"/>
          <p14:tracePt t="111045" x="4094163" y="6173788"/>
          <p14:tracePt t="111094" x="4094163" y="6164263"/>
          <p14:tracePt t="111126" x="4094163" y="6156325"/>
          <p14:tracePt t="111133" x="4084638" y="6156325"/>
          <p14:tracePt t="111188" x="4084638" y="6137275"/>
          <p14:tracePt t="111220" x="4084638" y="6127750"/>
          <p14:tracePt t="111252" x="4084638" y="6119813"/>
          <p14:tracePt t="111260" x="4084638" y="6110288"/>
          <p14:tracePt t="111277" x="4084638" y="6091238"/>
          <p14:tracePt t="111444" x="4075113" y="6127750"/>
          <p14:tracePt t="111461" x="4075113" y="6137275"/>
          <p14:tracePt t="111468" x="4075113" y="6156325"/>
          <p14:tracePt t="111476" x="4075113" y="6164263"/>
          <p14:tracePt t="111484" x="4075113" y="6173788"/>
          <p14:tracePt t="111500" x="4075113" y="6183313"/>
          <p14:tracePt t="111645" x="4075113" y="6173788"/>
          <p14:tracePt t="111653" x="4075113" y="6164263"/>
          <p14:tracePt t="111661" x="4075113" y="6156325"/>
          <p14:tracePt t="111669" x="4094163" y="6137275"/>
          <p14:tracePt t="111677" x="4102100" y="6127750"/>
          <p14:tracePt t="111684" x="4111625" y="6100763"/>
          <p14:tracePt t="111709" x="4129088" y="6100763"/>
          <p14:tracePt t="111718" x="4138613" y="6100763"/>
          <p14:tracePt t="111725" x="4148138" y="6100763"/>
          <p14:tracePt t="111734" x="4165600" y="6100763"/>
          <p14:tracePt t="111741" x="4184650" y="6100763"/>
          <p14:tracePt t="111751" x="4194175" y="6100763"/>
          <p14:tracePt t="111757" x="4221163" y="6100763"/>
          <p14:tracePt t="111768" x="4238625" y="6100763"/>
          <p14:tracePt t="111785" x="4257675" y="6100763"/>
          <p14:tracePt t="111941" x="4267200" y="6100763"/>
          <p14:tracePt t="111949" x="4267200" y="6119813"/>
          <p14:tracePt t="111956" x="4267200" y="6127750"/>
          <p14:tracePt t="111965" x="4257675" y="6156325"/>
          <p14:tracePt t="111972" x="4248150" y="6173788"/>
          <p14:tracePt t="111980" x="4230688" y="6183313"/>
          <p14:tracePt t="111988" x="4221163" y="6200775"/>
          <p14:tracePt t="111997" x="4211638" y="6210300"/>
          <p14:tracePt t="112005" x="4202113" y="6219825"/>
          <p14:tracePt t="112013" x="4194175" y="6229350"/>
          <p14:tracePt t="112021" x="4184650" y="6229350"/>
          <p14:tracePt t="112029" x="4175125" y="6229350"/>
          <p14:tracePt t="112036" x="4165600" y="6246813"/>
          <p14:tracePt t="112045" x="4148138" y="6256338"/>
          <p14:tracePt t="112052" x="4138613" y="6265863"/>
          <p14:tracePt t="112061" x="4111625" y="6265863"/>
          <p14:tracePt t="112069" x="4057650" y="6273800"/>
          <p14:tracePt t="112077" x="3975100" y="6319838"/>
          <p14:tracePt t="112084" x="3875088" y="6329363"/>
          <p14:tracePt t="112093" x="3746500" y="6375400"/>
          <p14:tracePt t="112100" x="3619500" y="6402388"/>
          <p14:tracePt t="112109" x="3500438" y="6446838"/>
          <p14:tracePt t="112118" x="3409950" y="6465888"/>
          <p14:tracePt t="112125" x="3336925" y="6465888"/>
          <p14:tracePt t="112134" x="3273425" y="6475413"/>
          <p14:tracePt t="112141" x="3217863" y="6475413"/>
          <p14:tracePt t="112150" x="3171825" y="6483350"/>
          <p14:tracePt t="112167" x="3163888" y="6483350"/>
          <p14:tracePt t="112213" x="3154363" y="6483350"/>
          <p14:tracePt t="112229" x="3154363" y="6475413"/>
          <p14:tracePt t="112397" x="3154363" y="6465888"/>
          <p14:tracePt t="112405" x="3163888" y="6465888"/>
          <p14:tracePt t="112413" x="3208338" y="6465888"/>
          <p14:tracePt t="112420" x="3263900" y="6465888"/>
          <p14:tracePt t="112428" x="3336925" y="6465888"/>
          <p14:tracePt t="112436" x="3427413" y="6465888"/>
          <p14:tracePt t="112444" x="3536950" y="6465888"/>
          <p14:tracePt t="112452" x="3665538" y="6465888"/>
          <p14:tracePt t="112460" x="3792538" y="6465888"/>
          <p14:tracePt t="112468" x="3938588" y="6465888"/>
          <p14:tracePt t="112476" x="4065588" y="6465888"/>
          <p14:tracePt t="112484" x="4157663" y="6465888"/>
          <p14:tracePt t="112493" x="4211638" y="6465888"/>
          <p14:tracePt t="112500" x="4267200" y="6465888"/>
          <p14:tracePt t="112509" x="4284663" y="6465888"/>
          <p14:tracePt t="112517" x="4330700" y="6465888"/>
          <p14:tracePt t="112525" x="4340225" y="6465888"/>
          <p14:tracePt t="112844" x="4348163" y="6465888"/>
          <p14:tracePt t="112852" x="4357688" y="6465888"/>
          <p14:tracePt t="112868" x="4384675" y="6465888"/>
          <p14:tracePt t="112886" x="4394200" y="6446838"/>
          <p14:tracePt t="112893" x="4394200" y="6438900"/>
          <p14:tracePt t="112901" x="4394200" y="6419850"/>
          <p14:tracePt t="112909" x="4394200" y="6411913"/>
          <p14:tracePt t="112918" x="4394200" y="6383338"/>
          <p14:tracePt t="112925" x="4394200" y="6365875"/>
          <p14:tracePt t="112934" x="4394200" y="6338888"/>
          <p14:tracePt t="112941" x="4394200" y="6302375"/>
          <p14:tracePt t="112950" x="4394200" y="6283325"/>
          <p14:tracePt t="112957" x="4376738" y="6246813"/>
          <p14:tracePt t="112968" x="4367213" y="6229350"/>
          <p14:tracePt t="112973" x="4348163" y="6200775"/>
          <p14:tracePt t="112984" x="4321175" y="6164263"/>
          <p14:tracePt t="112989" x="4294188" y="6137275"/>
          <p14:tracePt t="112997" x="4275138" y="6119813"/>
          <p14:tracePt t="113005" x="4257675" y="6091238"/>
          <p14:tracePt t="113013" x="4230688" y="6054725"/>
          <p14:tracePt t="113022" x="4211638" y="6027738"/>
          <p14:tracePt t="113029" x="4211638" y="6018213"/>
          <p14:tracePt t="113037" x="4202113" y="6000750"/>
          <p14:tracePt t="113045" x="4194175" y="5983288"/>
          <p14:tracePt t="113053" x="4184650" y="5973763"/>
          <p14:tracePt t="113061" x="4175125" y="5964238"/>
          <p14:tracePt t="113077" x="4175125" y="5954713"/>
          <p14:tracePt t="113086" x="4175125" y="5946775"/>
          <p14:tracePt t="113093" x="4165600" y="5927725"/>
          <p14:tracePt t="113109" x="4165600" y="5918200"/>
          <p14:tracePt t="113133" x="4165600" y="5910263"/>
          <p14:tracePt t="113141" x="4157663" y="5900738"/>
          <p14:tracePt t="113325" x="4138613" y="5918200"/>
          <p14:tracePt t="113340" x="4138613" y="5937250"/>
          <p14:tracePt t="113347" x="4138613" y="5946775"/>
          <p14:tracePt t="113356" x="4138613" y="5964238"/>
          <p14:tracePt t="113365" x="4138613" y="5991225"/>
          <p14:tracePt t="113372" x="4138613" y="6010275"/>
          <p14:tracePt t="113383" x="4138613" y="6046788"/>
          <p14:tracePt t="113388" x="4138613" y="6054725"/>
          <p14:tracePt t="113397" x="4138613" y="6083300"/>
          <p14:tracePt t="113404" x="4138613" y="6091238"/>
          <p14:tracePt t="113412" x="4138613" y="6100763"/>
          <p14:tracePt t="113565" x="4138613" y="6119813"/>
          <p14:tracePt t="113597" x="4184650" y="6119813"/>
          <p14:tracePt t="113605" x="4230688" y="6119813"/>
          <p14:tracePt t="113613" x="4267200" y="6119813"/>
          <p14:tracePt t="113620" x="4284663" y="6127750"/>
          <p14:tracePt t="113627" x="4294188" y="6127750"/>
          <p14:tracePt t="113757" x="4303713" y="6137275"/>
          <p14:tracePt t="113764" x="4303713" y="6156325"/>
          <p14:tracePt t="113772" x="4303713" y="6164263"/>
          <p14:tracePt t="113780" x="4303713" y="6183313"/>
          <p14:tracePt t="113788" x="4275138" y="6229350"/>
          <p14:tracePt t="113796" x="4257675" y="6256338"/>
          <p14:tracePt t="113804" x="4221163" y="6302375"/>
          <p14:tracePt t="113812" x="4202113" y="6346825"/>
          <p14:tracePt t="113820" x="4194175" y="6375400"/>
          <p14:tracePt t="113828" x="4175125" y="6392863"/>
          <p14:tracePt t="113836" x="4148138" y="6429375"/>
          <p14:tracePt t="113844" x="4148138" y="6438900"/>
          <p14:tracePt t="113852" x="4148138" y="6446838"/>
          <p14:tracePt t="113941" x="4148138" y="6456363"/>
          <p14:tracePt t="113949" x="4129088" y="6465888"/>
          <p14:tracePt t="113957" x="4121150" y="6475413"/>
          <p14:tracePt t="113967" x="4111625" y="6483350"/>
          <p14:tracePt t="113973" x="4084638" y="6492875"/>
          <p14:tracePt t="113984" x="4075113" y="6511925"/>
          <p14:tracePt t="113989" x="4065588" y="6519863"/>
          <p14:tracePt t="113998" x="4057650" y="6529388"/>
          <p14:tracePt t="114006" x="4048125" y="6529388"/>
          <p14:tracePt t="114117" x="4038600" y="6529388"/>
          <p14:tracePt t="114132" x="4029075" y="6529388"/>
          <p14:tracePt t="114140" x="4011613" y="6529388"/>
          <p14:tracePt t="114148" x="4002088" y="6529388"/>
          <p14:tracePt t="114164" x="3992563" y="6529388"/>
          <p14:tracePt t="114172" x="3992563" y="6519863"/>
          <p14:tracePt t="114198" x="3984625" y="6511925"/>
          <p14:tracePt t="114213" x="3984625" y="6502400"/>
          <p14:tracePt t="114221" x="3984625" y="6492875"/>
          <p14:tracePt t="114229" x="3984625" y="6483350"/>
          <p14:tracePt t="114237" x="3965575" y="6456363"/>
          <p14:tracePt t="114245" x="3956050" y="6438900"/>
          <p14:tracePt t="114254" x="3956050" y="6419850"/>
          <p14:tracePt t="114261" x="3948113" y="6419850"/>
          <p14:tracePt t="114270" x="3948113" y="6392863"/>
          <p14:tracePt t="114277" x="3938588" y="6383338"/>
          <p14:tracePt t="114286" x="3938588" y="6356350"/>
          <p14:tracePt t="114293" x="3938588" y="6338888"/>
          <p14:tracePt t="114300" x="3938588" y="6329363"/>
          <p14:tracePt t="114308" x="3938588" y="6310313"/>
          <p14:tracePt t="114316" x="3938588" y="6302375"/>
          <p14:tracePt t="114340" x="3938588" y="6292850"/>
          <p14:tracePt t="114485" x="3948113" y="6283325"/>
          <p14:tracePt t="114493" x="3975100" y="6292850"/>
          <p14:tracePt t="114501" x="4002088" y="6302375"/>
          <p14:tracePt t="114509" x="4021138" y="6310313"/>
          <p14:tracePt t="114518" x="4057650" y="6310313"/>
          <p14:tracePt t="114525" x="4057650" y="6319838"/>
          <p14:tracePt t="114533" x="4065588" y="6319838"/>
          <p14:tracePt t="114541" x="4084638" y="6319838"/>
          <p14:tracePt t="114605" x="4094163" y="6319838"/>
          <p14:tracePt t="114629" x="4102100" y="6319838"/>
          <p14:tracePt t="114636" x="4111625" y="6319838"/>
          <p14:tracePt t="114644" x="4121150" y="6319838"/>
          <p14:tracePt t="114668" x="4129088" y="6319838"/>
          <p14:tracePt t="114684" x="4138613" y="6319838"/>
          <p14:tracePt t="114701" x="4148138" y="6319838"/>
          <p14:tracePt t="114725" x="4165600" y="6319838"/>
          <p14:tracePt t="114765" x="4175125" y="6319838"/>
          <p14:tracePt t="114782" x="4184650" y="6319838"/>
          <p14:tracePt t="114789" x="4184650" y="6310313"/>
          <p14:tracePt t="114821" x="4202113" y="6310313"/>
          <p14:tracePt t="114837" x="4211638" y="6310313"/>
          <p14:tracePt t="114853" x="4221163" y="6310313"/>
          <p14:tracePt t="114861" x="4230688" y="6302375"/>
          <p14:tracePt t="114869" x="4238625" y="6292850"/>
          <p14:tracePt t="114885" x="4257675" y="6273800"/>
          <p14:tracePt t="114900" x="4267200" y="6265863"/>
          <p14:tracePt t="114908" x="4275138" y="6256338"/>
          <p14:tracePt t="114932" x="4284663" y="6246813"/>
          <p14:tracePt t="115061" x="4294188" y="6246813"/>
          <p14:tracePt t="115069" x="4303713" y="6246813"/>
          <p14:tracePt t="115085" x="4348163" y="6246813"/>
          <p14:tracePt t="115094" x="4367213" y="6273800"/>
          <p14:tracePt t="115102" x="4384675" y="6283325"/>
          <p14:tracePt t="115109" x="4403725" y="6302375"/>
          <p14:tracePt t="115118" x="4430713" y="6310313"/>
          <p14:tracePt t="115125" x="4448175" y="6329363"/>
          <p14:tracePt t="115134" x="4467225" y="6346825"/>
          <p14:tracePt t="115141" x="4476750" y="6346825"/>
          <p14:tracePt t="115151" x="4494213" y="6365875"/>
          <p14:tracePt t="115167" x="4503738" y="6375400"/>
          <p14:tracePt t="115373" x="4503738" y="6365875"/>
          <p14:tracePt t="115380" x="4503738" y="6356350"/>
          <p14:tracePt t="115388" x="4503738" y="6346825"/>
          <p14:tracePt t="115396" x="4503738" y="6338888"/>
          <p14:tracePt t="115404" x="4503738" y="6329363"/>
          <p14:tracePt t="115412" x="4503738" y="6319838"/>
          <p14:tracePt t="115421" x="4503738" y="6302375"/>
          <p14:tracePt t="115428" x="4503738" y="6283325"/>
          <p14:tracePt t="115436" x="4503738" y="6273800"/>
          <p14:tracePt t="115444" x="4476750" y="6256338"/>
          <p14:tracePt t="115452" x="4476750" y="6237288"/>
          <p14:tracePt t="115460" x="4476750" y="6229350"/>
          <p14:tracePt t="115476" x="4467225" y="6219825"/>
          <p14:tracePt t="115484" x="4467225" y="6210300"/>
          <p14:tracePt t="115501" x="4467225" y="6200775"/>
          <p14:tracePt t="115693" x="4457700" y="6192838"/>
          <p14:tracePt t="115716" x="4448175" y="6192838"/>
          <p14:tracePt t="116094" x="4440238" y="6192838"/>
          <p14:tracePt t="116101" x="4430713" y="6200775"/>
          <p14:tracePt t="116109" x="4430713" y="6210300"/>
          <p14:tracePt t="116125" x="4430713" y="6229350"/>
          <p14:tracePt t="116134" x="4430713" y="6237288"/>
          <p14:tracePt t="116141" x="4430713" y="6246813"/>
          <p14:tracePt t="116150" x="4430713" y="6273800"/>
          <p14:tracePt t="116157" x="4440238" y="6292850"/>
          <p14:tracePt t="116173" x="4440238" y="6319838"/>
          <p14:tracePt t="116189" x="4448175" y="6329363"/>
          <p14:tracePt t="116221" x="4448175" y="6338888"/>
          <p14:tracePt t="116269" x="4448175" y="6356350"/>
          <p14:tracePt t="116277" x="4430713" y="6375400"/>
          <p14:tracePt t="116285" x="4421188" y="6383338"/>
          <p14:tracePt t="116293" x="4403725" y="6383338"/>
          <p14:tracePt t="116301" x="4394200" y="6392863"/>
          <p14:tracePt t="116309" x="4376738" y="6402388"/>
          <p14:tracePt t="116325" x="4357688" y="6411913"/>
          <p14:tracePt t="116334" x="4348163" y="6411913"/>
          <p14:tracePt t="116357" x="4330700" y="6411913"/>
          <p14:tracePt t="116373" x="4321175" y="6411913"/>
          <p14:tracePt t="116383" x="4311650" y="6411913"/>
          <p14:tracePt t="116389" x="4284663" y="6411913"/>
          <p14:tracePt t="116400" x="4257675" y="6411913"/>
          <p14:tracePt t="116405" x="4202113" y="6411913"/>
          <p14:tracePt t="116413" x="4148138" y="6411913"/>
          <p14:tracePt t="116421" x="4057650" y="6411913"/>
          <p14:tracePt t="116429" x="3984625" y="6429375"/>
          <p14:tracePt t="116437" x="3902075" y="6438900"/>
          <p14:tracePt t="116445" x="3846513" y="6438900"/>
          <p14:tracePt t="116453" x="3783013" y="6446838"/>
          <p14:tracePt t="116461" x="3756025" y="6446838"/>
          <p14:tracePt t="116470" x="3729038" y="6475413"/>
          <p14:tracePt t="116477" x="3709988" y="6475413"/>
          <p14:tracePt t="116493" x="3702050" y="6475413"/>
          <p14:tracePt t="116565" x="3692525" y="6475413"/>
          <p14:tracePt t="116573" x="3683000" y="6465888"/>
          <p14:tracePt t="116589" x="3683000" y="6438900"/>
          <p14:tracePt t="116598" x="3683000" y="6429375"/>
          <p14:tracePt t="116605" x="3673475" y="6402388"/>
          <p14:tracePt t="116613" x="3673475" y="6383338"/>
          <p14:tracePt t="116620" x="3673475" y="6356350"/>
          <p14:tracePt t="116628" x="3673475" y="6338888"/>
          <p14:tracePt t="116636" x="3673475" y="6329363"/>
          <p14:tracePt t="116644" x="3673475" y="6319838"/>
          <p14:tracePt t="116652" x="3673475" y="6302375"/>
          <p14:tracePt t="116660" x="3673475" y="6292850"/>
          <p14:tracePt t="116668" x="3673475" y="6273800"/>
          <p14:tracePt t="116676" x="3692525" y="6256338"/>
          <p14:tracePt t="116684" x="3729038" y="6256338"/>
          <p14:tracePt t="116692" x="3756025" y="6246813"/>
          <p14:tracePt t="116700" x="3792538" y="6246813"/>
          <p14:tracePt t="116709" x="3838575" y="6246813"/>
          <p14:tracePt t="116717" x="3892550" y="6246813"/>
          <p14:tracePt t="116725" x="3919538" y="6246813"/>
          <p14:tracePt t="116734" x="3965575" y="6246813"/>
          <p14:tracePt t="116741" x="4002088" y="6246813"/>
          <p14:tracePt t="116750" x="4021138" y="6246813"/>
          <p14:tracePt t="116757" x="4048125" y="6246813"/>
          <p14:tracePt t="116767" x="4065588" y="6246813"/>
          <p14:tracePt t="116773" x="4075113" y="6256338"/>
          <p14:tracePt t="116861" x="4084638" y="6256338"/>
          <p14:tracePt t="116877" x="4094163" y="6256338"/>
          <p14:tracePt t="116886" x="4111625" y="6256338"/>
          <p14:tracePt t="116893" x="4121150" y="6210300"/>
          <p14:tracePt t="116900" x="4138613" y="6192838"/>
          <p14:tracePt t="116909" x="4148138" y="6146800"/>
          <p14:tracePt t="116917" x="4148138" y="6119813"/>
          <p14:tracePt t="116925" x="4148138" y="6091238"/>
          <p14:tracePt t="116934" x="4148138" y="6046788"/>
          <p14:tracePt t="116941" x="4148138" y="6018213"/>
          <p14:tracePt t="116951" x="4148138" y="5991225"/>
          <p14:tracePt t="116957" x="4148138" y="5964238"/>
          <p14:tracePt t="116967" x="4148138" y="5946775"/>
          <p14:tracePt t="116973" x="4148138" y="5927725"/>
          <p14:tracePt t="116983" x="4148138" y="5910263"/>
          <p14:tracePt t="116989" x="4138613" y="5900738"/>
          <p14:tracePt t="117000" x="4138613" y="5881688"/>
          <p14:tracePt t="117005" x="4129088" y="5864225"/>
          <p14:tracePt t="117013" x="4121150" y="5845175"/>
          <p14:tracePt t="117021" x="4121150" y="5837238"/>
          <p14:tracePt t="117037" x="4102100" y="5818188"/>
          <p14:tracePt t="117061" x="4102100" y="5800725"/>
          <p14:tracePt t="117069" x="4102100" y="5791200"/>
          <p14:tracePt t="117077" x="4102100" y="5781675"/>
          <p14:tracePt t="117093" x="4102100" y="5772150"/>
          <p14:tracePt t="117101" x="4094163" y="5764213"/>
          <p14:tracePt t="117117" x="4094163" y="5754688"/>
          <p14:tracePt t="117141" x="4094163" y="5745163"/>
          <p14:tracePt t="117157" x="4084638" y="5735638"/>
          <p14:tracePt t="117333" x="4084638" y="5745163"/>
          <p14:tracePt t="117341" x="4084638" y="5764213"/>
          <p14:tracePt t="117348" x="4084638" y="5791200"/>
          <p14:tracePt t="117357" x="4084638" y="5800725"/>
          <p14:tracePt t="117367" x="4084638" y="5827713"/>
          <p14:tracePt t="117373" x="4084638" y="5837238"/>
          <p14:tracePt t="117384" x="4084638" y="5873750"/>
          <p14:tracePt t="117389" x="4084638" y="5891213"/>
          <p14:tracePt t="117405" x="4084638" y="5910263"/>
          <p14:tracePt t="117414" x="4084638" y="5927725"/>
          <p14:tracePt t="117421" x="4084638" y="5937250"/>
          <p14:tracePt t="117429" x="4084638" y="5954713"/>
          <p14:tracePt t="117437" x="4084638" y="5973763"/>
          <p14:tracePt t="117445" x="4084638" y="5991225"/>
          <p14:tracePt t="117453" x="4084638" y="6010275"/>
          <p14:tracePt t="117461" x="4084638" y="6018213"/>
          <p14:tracePt t="117477" x="4084638" y="6037263"/>
          <p14:tracePt t="117485" x="4084638" y="6046788"/>
          <p14:tracePt t="117493" x="4084638" y="6054725"/>
          <p14:tracePt t="117501" x="4102100" y="6083300"/>
          <p14:tracePt t="117509" x="4111625" y="6091238"/>
          <p14:tracePt t="117517" x="4111625" y="6100763"/>
          <p14:tracePt t="117534" x="4111625" y="6127750"/>
          <p14:tracePt t="117541" x="4111625" y="6146800"/>
          <p14:tracePt t="117550" x="4111625" y="6164263"/>
          <p14:tracePt t="117557" x="4111625" y="6183313"/>
          <p14:tracePt t="117567" x="4111625" y="6192838"/>
          <p14:tracePt t="117584" x="4111625" y="6210300"/>
          <p14:tracePt t="118013" x="4121150" y="6219825"/>
          <p14:tracePt t="118021" x="4138613" y="6219825"/>
          <p14:tracePt t="118029" x="4148138" y="6219825"/>
          <p14:tracePt t="118037" x="4157663" y="6219825"/>
          <p14:tracePt t="118045" x="4165600" y="6219825"/>
          <p14:tracePt t="118109" x="4175125" y="6210300"/>
          <p14:tracePt t="118125" x="4175125" y="6192838"/>
          <p14:tracePt t="118141" x="4175125" y="6183313"/>
          <p14:tracePt t="118149" x="4175125" y="6173788"/>
          <p14:tracePt t="118157" x="4184650" y="6173788"/>
          <p14:tracePt t="118167" x="4184650" y="6156325"/>
          <p14:tracePt t="118173" x="4184650" y="6146800"/>
          <p14:tracePt t="118184" x="4184650" y="6137275"/>
          <p14:tracePt t="118189" x="4194175" y="6127750"/>
          <p14:tracePt t="118229" x="4194175" y="6110288"/>
          <p14:tracePt t="118517" x="4202113" y="6083300"/>
          <p14:tracePt t="118533" x="4202113" y="6064250"/>
          <p14:tracePt t="118541" x="4221163" y="6046788"/>
          <p14:tracePt t="118548" x="4230688" y="6037263"/>
          <p14:tracePt t="118564" x="4230688" y="6018213"/>
          <p14:tracePt t="118572" x="4238625" y="6010275"/>
          <p14:tracePt t="118580" x="4248150" y="6010275"/>
          <p14:tracePt t="118596" x="4267200" y="5991225"/>
          <p14:tracePt t="118612" x="4267200" y="5983288"/>
          <p14:tracePt t="118620" x="4275138" y="5973763"/>
          <p14:tracePt t="118685" x="4275138" y="5964238"/>
          <p14:tracePt t="118693" x="4275138" y="5954713"/>
          <p14:tracePt t="118709" x="4284663" y="5937250"/>
          <p14:tracePt t="118725" x="4284663" y="5927725"/>
          <p14:tracePt t="118733" x="4284663" y="5918200"/>
          <p14:tracePt t="118741" x="4284663" y="5900738"/>
          <p14:tracePt t="118750" x="4284663" y="5891213"/>
          <p14:tracePt t="118756" x="4284663" y="5881688"/>
          <p14:tracePt t="118765" x="4284663" y="5873750"/>
          <p14:tracePt t="118772" x="4284663" y="5854700"/>
          <p14:tracePt t="118783" x="4284663" y="5845175"/>
          <p14:tracePt t="118788" x="4284663" y="5837238"/>
          <p14:tracePt t="118797" x="4267200" y="5827713"/>
          <p14:tracePt t="118804" x="4230688" y="5808663"/>
          <p14:tracePt t="118812" x="4211638" y="5800725"/>
          <p14:tracePt t="118820" x="4175125" y="5791200"/>
          <p14:tracePt t="118828" x="4129088" y="5791200"/>
          <p14:tracePt t="118836" x="4102100" y="5772150"/>
          <p14:tracePt t="118844" x="4057650" y="5754688"/>
          <p14:tracePt t="118852" x="4021138" y="5745163"/>
          <p14:tracePt t="118861" x="3975100" y="5745163"/>
          <p14:tracePt t="118871" x="3956050" y="5735638"/>
          <p14:tracePt t="118877" x="3911600" y="5727700"/>
          <p14:tracePt t="118893" x="3902075" y="5727700"/>
          <p14:tracePt t="118901" x="3883025" y="5708650"/>
          <p14:tracePt t="118909" x="3875088" y="5708650"/>
          <p14:tracePt t="118972" x="3865563" y="5708650"/>
          <p14:tracePt t="119005" x="3856038" y="5699125"/>
          <p14:tracePt t="119045" x="3846513" y="5691188"/>
          <p14:tracePt t="119053" x="3838575" y="5681663"/>
          <p14:tracePt t="119061" x="3838575" y="5672138"/>
          <p14:tracePt t="119069" x="3829050" y="5654675"/>
          <p14:tracePt t="119085" x="3829050" y="5635625"/>
          <p14:tracePt t="119094" x="3819525" y="5618163"/>
          <p14:tracePt t="119102" x="3819525" y="5608638"/>
          <p14:tracePt t="119109" x="3819525" y="5589588"/>
          <p14:tracePt t="119118" x="3819525" y="5572125"/>
          <p14:tracePt t="119125" x="3819525" y="5562600"/>
          <p14:tracePt t="119134" x="3819525" y="5535613"/>
          <p14:tracePt t="119152" x="3819525" y="5526088"/>
          <p14:tracePt t="119157" x="3819525" y="5499100"/>
          <p14:tracePt t="119167" x="3819525" y="5489575"/>
          <p14:tracePt t="119173" x="3819525" y="5462588"/>
          <p14:tracePt t="119184" x="3838575" y="5435600"/>
          <p14:tracePt t="119189" x="3856038" y="5408613"/>
          <p14:tracePt t="119201" x="3919538" y="5362575"/>
          <p14:tracePt t="119205" x="4011613" y="5326063"/>
          <p14:tracePt t="119212" x="4094163" y="5307013"/>
          <p14:tracePt t="119220" x="4175125" y="5270500"/>
          <p14:tracePt t="119228" x="4284663" y="5253038"/>
          <p14:tracePt t="119236" x="4384675" y="5226050"/>
          <p14:tracePt t="119244" x="4494213" y="5226050"/>
          <p14:tracePt t="119252" x="4567238" y="5197475"/>
          <p14:tracePt t="119260" x="4630738" y="5189538"/>
          <p14:tracePt t="119268" x="4686300" y="5189538"/>
          <p14:tracePt t="119277" x="4722813" y="5189538"/>
          <p14:tracePt t="119284" x="4740275" y="5189538"/>
          <p14:tracePt t="119292" x="4776788" y="5189538"/>
          <p14:tracePt t="119300" x="4786313" y="5189538"/>
          <p14:tracePt t="119308" x="4803775" y="5189538"/>
          <p14:tracePt t="119317" x="4822825" y="5197475"/>
          <p14:tracePt t="119325" x="4832350" y="5207000"/>
          <p14:tracePt t="119334" x="4840288" y="5216525"/>
          <p14:tracePt t="119341" x="4859338" y="5226050"/>
          <p14:tracePt t="119349" x="4868863" y="5233988"/>
          <p14:tracePt t="119357" x="4868863" y="5243513"/>
          <p14:tracePt t="119366" x="4876800" y="5270500"/>
          <p14:tracePt t="119373" x="4886325" y="5289550"/>
          <p14:tracePt t="119389" x="4905375" y="5316538"/>
          <p14:tracePt t="119399" x="4913313" y="5353050"/>
          <p14:tracePt t="119405" x="4913313" y="5372100"/>
          <p14:tracePt t="119414" x="4913313" y="5389563"/>
          <p14:tracePt t="119421" x="4913313" y="5416550"/>
          <p14:tracePt t="119429" x="4922838" y="5435600"/>
          <p14:tracePt t="119437" x="4922838" y="5462588"/>
          <p14:tracePt t="119445" x="4922838" y="5472113"/>
          <p14:tracePt t="119453" x="4922838" y="5499100"/>
          <p14:tracePt t="119461" x="4922838" y="5518150"/>
          <p14:tracePt t="119469" x="4922838" y="5545138"/>
          <p14:tracePt t="119477" x="4922838" y="5554663"/>
          <p14:tracePt t="119484" x="4922838" y="5562600"/>
          <p14:tracePt t="119501" x="4922838" y="5581650"/>
          <p14:tracePt t="119509" x="4922838" y="5589588"/>
          <p14:tracePt t="119525" x="4922838" y="5599113"/>
          <p14:tracePt t="119534" x="4922838" y="5608638"/>
          <p14:tracePt t="119550" x="4922838" y="5635625"/>
          <p14:tracePt t="119557" x="4913313" y="5645150"/>
          <p14:tracePt t="119566" x="4905375" y="5645150"/>
          <p14:tracePt t="119573" x="4905375" y="5654675"/>
          <p14:tracePt t="119584" x="4859338" y="5672138"/>
          <p14:tracePt t="119589" x="4840288" y="5681663"/>
          <p14:tracePt t="119600" x="4822825" y="5681663"/>
          <p14:tracePt t="119605" x="4795838" y="5691188"/>
          <p14:tracePt t="119613" x="4759325" y="5708650"/>
          <p14:tracePt t="119620" x="4722813" y="5708650"/>
          <p14:tracePt t="119629" x="4686300" y="5708650"/>
          <p14:tracePt t="119637" x="4659313" y="5708650"/>
          <p14:tracePt t="119645" x="4622800" y="5708650"/>
          <p14:tracePt t="119653" x="4603750" y="5708650"/>
          <p14:tracePt t="119661" x="4567238" y="5708650"/>
          <p14:tracePt t="119669" x="4557713" y="5708650"/>
          <p14:tracePt t="119677" x="4540250" y="5708650"/>
          <p14:tracePt t="119684" x="4521200" y="5699125"/>
          <p14:tracePt t="119692" x="4503738" y="5681663"/>
          <p14:tracePt t="119702" x="4484688" y="5654675"/>
          <p14:tracePt t="119725" x="4476750" y="5645150"/>
          <p14:tracePt t="119733" x="4467225" y="5635625"/>
          <p14:tracePt t="119749" x="4457700" y="5626100"/>
          <p14:tracePt t="119853" x="4457700" y="5608638"/>
          <p14:tracePt t="119861" x="4448175" y="5589588"/>
          <p14:tracePt t="119869" x="4448175" y="5581650"/>
          <p14:tracePt t="119901" x="4448175" y="5562600"/>
          <p14:tracePt t="120253" x="4448175" y="5535613"/>
          <p14:tracePt t="120261" x="4457700" y="5508625"/>
          <p14:tracePt t="120269" x="4457700" y="5453063"/>
          <p14:tracePt t="120276" x="4457700" y="5435600"/>
          <p14:tracePt t="120284" x="4457700" y="5389563"/>
          <p14:tracePt t="120292" x="4457700" y="5380038"/>
          <p14:tracePt t="120300" x="4457700" y="5372100"/>
          <p14:tracePt t="120307" x="4457700" y="5362575"/>
          <p14:tracePt t="120430" x="4467225" y="5353050"/>
          <p14:tracePt t="120444" x="4484688" y="5343525"/>
          <p14:tracePt t="120452" x="4530725" y="5299075"/>
          <p14:tracePt t="120460" x="4576763" y="5233988"/>
          <p14:tracePt t="120468" x="4622800" y="5189538"/>
          <p14:tracePt t="120476" x="4649788" y="5153025"/>
          <p14:tracePt t="120484" x="4686300" y="5126038"/>
          <p14:tracePt t="120493" x="4713288" y="5097463"/>
          <p14:tracePt t="120500" x="4759325" y="5070475"/>
          <p14:tracePt t="120509" x="4776788" y="5060950"/>
          <p14:tracePt t="120517" x="4795838" y="5060950"/>
          <p14:tracePt t="120525" x="4803775" y="5053013"/>
          <p14:tracePt t="120541" x="4813300" y="5053013"/>
          <p14:tracePt t="120551" x="4840288" y="5053013"/>
          <p14:tracePt t="120557" x="4868863" y="5060950"/>
          <p14:tracePt t="120568" x="4913313" y="5097463"/>
          <p14:tracePt t="120573" x="4949825" y="5126038"/>
          <p14:tracePt t="120584" x="4978400" y="5160963"/>
          <p14:tracePt t="120589" x="5022850" y="5197475"/>
          <p14:tracePt t="120600" x="5059363" y="5207000"/>
          <p14:tracePt t="120605" x="5095875" y="5226050"/>
          <p14:tracePt t="120616" x="5114925" y="5243513"/>
          <p14:tracePt t="120653" x="5114925" y="5233988"/>
          <p14:tracePt t="120661" x="5132388" y="5197475"/>
          <p14:tracePt t="120669" x="5178425" y="5160963"/>
          <p14:tracePt t="120677" x="5241925" y="5126038"/>
          <p14:tracePt t="120685" x="5287963" y="5097463"/>
          <p14:tracePt t="120693" x="5314950" y="5080000"/>
          <p14:tracePt t="120700" x="5334000" y="5070475"/>
          <p14:tracePt t="120780" x="5324475" y="5080000"/>
          <p14:tracePt t="120788" x="5260975" y="5126038"/>
          <p14:tracePt t="120797" x="5232400" y="5143500"/>
          <p14:tracePt t="120804" x="5224463" y="5153025"/>
          <p14:tracePt t="120820" x="5195888" y="5160963"/>
          <p14:tracePt t="120861" x="5195888" y="5170488"/>
          <p14:tracePt t="120869" x="5195888" y="5180013"/>
          <p14:tracePt t="120877" x="5195888" y="5189538"/>
          <p14:tracePt t="120884" x="5232400" y="5197475"/>
          <p14:tracePt t="120901" x="5287963" y="5233988"/>
          <p14:tracePt t="120909" x="5297488" y="5280025"/>
          <p14:tracePt t="120917" x="5305425" y="5289550"/>
          <p14:tracePt t="120965" x="5287963" y="5299075"/>
          <p14:tracePt t="120973" x="5232400" y="5299075"/>
          <p14:tracePt t="120981" x="5122863" y="5299075"/>
          <p14:tracePt t="120989" x="5068888" y="5299075"/>
          <p14:tracePt t="121000" x="5014913" y="5253038"/>
          <p14:tracePt t="121005" x="4986338" y="5226050"/>
          <p14:tracePt t="121016" x="4986338" y="5197475"/>
          <p14:tracePt t="121021" x="4986338" y="5160963"/>
          <p14:tracePt t="121029" x="4986338" y="5143500"/>
          <p14:tracePt t="121045" x="4986338" y="5126038"/>
          <p14:tracePt t="121053" x="4995863" y="5126038"/>
          <p14:tracePt t="121061" x="5005388" y="5106988"/>
          <p14:tracePt t="121069" x="5041900" y="5106988"/>
          <p14:tracePt t="121077" x="5068888" y="5106988"/>
          <p14:tracePt t="121086" x="5095875" y="5106988"/>
          <p14:tracePt t="121093" x="5141913" y="5106988"/>
          <p14:tracePt t="121101" x="5168900" y="5106988"/>
          <p14:tracePt t="121110" x="5178425" y="5106988"/>
          <p14:tracePt t="121285" x="5187950" y="5106988"/>
          <p14:tracePt t="121293" x="5214938" y="5097463"/>
          <p14:tracePt t="121301" x="5232400" y="5089525"/>
          <p14:tracePt t="121309" x="5268913" y="5053013"/>
          <p14:tracePt t="121317" x="5278438" y="5043488"/>
          <p14:tracePt t="121325" x="5314950" y="5016500"/>
          <p14:tracePt t="121334" x="5324475" y="5006975"/>
          <p14:tracePt t="121350" x="5334000" y="4997450"/>
          <p14:tracePt t="121357" x="5351463" y="4979988"/>
          <p14:tracePt t="121367" x="5360988" y="4979988"/>
          <p14:tracePt t="121373" x="5397500" y="4979988"/>
          <p14:tracePt t="121384" x="5414963" y="4979988"/>
          <p14:tracePt t="121389" x="5441950" y="4979988"/>
          <p14:tracePt t="121405" x="5451475" y="4979988"/>
          <p14:tracePt t="121437" x="5470525" y="4979988"/>
          <p14:tracePt t="121445" x="5478463" y="4979988"/>
          <p14:tracePt t="121453" x="5543550" y="4951413"/>
          <p14:tracePt t="121461" x="5624513" y="4914900"/>
          <p14:tracePt t="121470" x="5734050" y="4851400"/>
          <p14:tracePt t="121477" x="5834063" y="4824413"/>
          <p14:tracePt t="121486" x="5916613" y="4787900"/>
          <p14:tracePt t="121493" x="5980113" y="4760913"/>
          <p14:tracePt t="121501" x="6053138" y="4724400"/>
          <p14:tracePt t="121509" x="6153150" y="4697413"/>
          <p14:tracePt t="121517" x="6272213" y="4651375"/>
          <p14:tracePt t="121525" x="6362700" y="4624388"/>
          <p14:tracePt t="121534" x="6481763" y="4578350"/>
          <p14:tracePt t="121541" x="6537325" y="4568825"/>
          <p14:tracePt t="121550" x="6637338" y="4541838"/>
          <p14:tracePt t="121557" x="6718300" y="4495800"/>
          <p14:tracePt t="121567" x="6773863" y="4478338"/>
          <p14:tracePt t="121573" x="6856413" y="4432300"/>
          <p14:tracePt t="121584" x="6937375" y="4405313"/>
          <p14:tracePt t="121589" x="7010400" y="4386263"/>
          <p14:tracePt t="121600" x="7092950" y="4368800"/>
          <p14:tracePt t="121604" x="7165975" y="4359275"/>
          <p14:tracePt t="121613" x="7283450" y="4340225"/>
          <p14:tracePt t="121620" x="7412038" y="4340225"/>
          <p14:tracePt t="121628" x="7585075" y="4340225"/>
          <p14:tracePt t="121636" x="7785100" y="4340225"/>
          <p14:tracePt t="121644" x="8059738" y="4340225"/>
          <p14:tracePt t="121652" x="8432800" y="4340225"/>
          <p14:tracePt t="121661" x="8770938" y="4340225"/>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AutoShape 4"/>
          <p:cNvSpPr>
            <a:spLocks noChangeArrowheads="1"/>
          </p:cNvSpPr>
          <p:nvPr/>
        </p:nvSpPr>
        <p:spPr bwMode="auto">
          <a:xfrm rot="16200000" flipV="1">
            <a:off x="2771775" y="1276350"/>
            <a:ext cx="360363" cy="360363"/>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41" name="Oval 5"/>
          <p:cNvSpPr>
            <a:spLocks noChangeArrowheads="1"/>
          </p:cNvSpPr>
          <p:nvPr/>
        </p:nvSpPr>
        <p:spPr bwMode="auto">
          <a:xfrm rot="16200000" flipV="1">
            <a:off x="2916237" y="1203326"/>
            <a:ext cx="144463" cy="1444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42" name="Line 6"/>
          <p:cNvSpPr>
            <a:spLocks noChangeShapeType="1"/>
          </p:cNvSpPr>
          <p:nvPr/>
        </p:nvSpPr>
        <p:spPr bwMode="auto">
          <a:xfrm>
            <a:off x="2987675" y="9874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543" name="Line 7"/>
          <p:cNvSpPr>
            <a:spLocks noChangeShapeType="1"/>
          </p:cNvSpPr>
          <p:nvPr/>
        </p:nvSpPr>
        <p:spPr bwMode="auto">
          <a:xfrm>
            <a:off x="2195513" y="1492250"/>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544" name="Line 8"/>
          <p:cNvSpPr>
            <a:spLocks noChangeShapeType="1"/>
          </p:cNvSpPr>
          <p:nvPr/>
        </p:nvSpPr>
        <p:spPr bwMode="auto">
          <a:xfrm>
            <a:off x="3132138" y="1492250"/>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545" name="Text Box 9"/>
          <p:cNvSpPr txBox="1">
            <a:spLocks noChangeArrowheads="1"/>
          </p:cNvSpPr>
          <p:nvPr/>
        </p:nvSpPr>
        <p:spPr bwMode="auto">
          <a:xfrm>
            <a:off x="2732088" y="620713"/>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EI</a:t>
            </a:r>
          </a:p>
        </p:txBody>
      </p:sp>
      <p:sp>
        <p:nvSpPr>
          <p:cNvPr id="65546" name="Text Box 10"/>
          <p:cNvSpPr txBox="1">
            <a:spLocks noChangeArrowheads="1"/>
          </p:cNvSpPr>
          <p:nvPr/>
        </p:nvSpPr>
        <p:spPr bwMode="auto">
          <a:xfrm>
            <a:off x="1763713" y="1060450"/>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in</a:t>
            </a:r>
          </a:p>
        </p:txBody>
      </p:sp>
      <p:sp>
        <p:nvSpPr>
          <p:cNvPr id="65547" name="Text Box 11"/>
          <p:cNvSpPr txBox="1">
            <a:spLocks noChangeArrowheads="1"/>
          </p:cNvSpPr>
          <p:nvPr/>
        </p:nvSpPr>
        <p:spPr bwMode="auto">
          <a:xfrm>
            <a:off x="3563938" y="1060450"/>
            <a:ext cx="539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out</a:t>
            </a:r>
          </a:p>
        </p:txBody>
      </p:sp>
      <p:sp>
        <p:nvSpPr>
          <p:cNvPr id="65548" name="Line 12"/>
          <p:cNvSpPr>
            <a:spLocks noChangeShapeType="1"/>
          </p:cNvSpPr>
          <p:nvPr/>
        </p:nvSpPr>
        <p:spPr bwMode="auto">
          <a:xfrm>
            <a:off x="5219700" y="692150"/>
            <a:ext cx="12239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549" name="Line 13"/>
          <p:cNvSpPr>
            <a:spLocks noChangeShapeType="1"/>
          </p:cNvSpPr>
          <p:nvPr/>
        </p:nvSpPr>
        <p:spPr bwMode="auto">
          <a:xfrm>
            <a:off x="6011863" y="333375"/>
            <a:ext cx="0" cy="14398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550" name="Text Box 14"/>
          <p:cNvSpPr txBox="1">
            <a:spLocks noChangeArrowheads="1"/>
          </p:cNvSpPr>
          <p:nvPr/>
        </p:nvSpPr>
        <p:spPr bwMode="auto">
          <a:xfrm>
            <a:off x="5148263" y="33337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EI</a:t>
            </a:r>
          </a:p>
        </p:txBody>
      </p:sp>
      <p:sp>
        <p:nvSpPr>
          <p:cNvPr id="65551" name="Text Box 15"/>
          <p:cNvSpPr txBox="1">
            <a:spLocks noChangeArrowheads="1"/>
          </p:cNvSpPr>
          <p:nvPr/>
        </p:nvSpPr>
        <p:spPr bwMode="auto">
          <a:xfrm>
            <a:off x="5651500" y="333375"/>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in</a:t>
            </a:r>
          </a:p>
        </p:txBody>
      </p:sp>
      <p:sp>
        <p:nvSpPr>
          <p:cNvPr id="65552" name="Text Box 16"/>
          <p:cNvSpPr txBox="1">
            <a:spLocks noChangeArrowheads="1"/>
          </p:cNvSpPr>
          <p:nvPr/>
        </p:nvSpPr>
        <p:spPr bwMode="auto">
          <a:xfrm>
            <a:off x="6084888" y="333375"/>
            <a:ext cx="539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out</a:t>
            </a:r>
          </a:p>
        </p:txBody>
      </p:sp>
      <p:sp>
        <p:nvSpPr>
          <p:cNvPr id="65553" name="Text Box 17"/>
          <p:cNvSpPr txBox="1">
            <a:spLocks noChangeArrowheads="1"/>
          </p:cNvSpPr>
          <p:nvPr/>
        </p:nvSpPr>
        <p:spPr bwMode="auto">
          <a:xfrm>
            <a:off x="5148263" y="69215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65554" name="Text Box 18"/>
          <p:cNvSpPr txBox="1">
            <a:spLocks noChangeArrowheads="1"/>
          </p:cNvSpPr>
          <p:nvPr/>
        </p:nvSpPr>
        <p:spPr bwMode="auto">
          <a:xfrm>
            <a:off x="5651500" y="69215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65555" name="Text Box 19"/>
          <p:cNvSpPr txBox="1">
            <a:spLocks noChangeArrowheads="1"/>
          </p:cNvSpPr>
          <p:nvPr/>
        </p:nvSpPr>
        <p:spPr bwMode="auto">
          <a:xfrm>
            <a:off x="5148263" y="105092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65556" name="Text Box 20"/>
          <p:cNvSpPr txBox="1">
            <a:spLocks noChangeArrowheads="1"/>
          </p:cNvSpPr>
          <p:nvPr/>
        </p:nvSpPr>
        <p:spPr bwMode="auto">
          <a:xfrm>
            <a:off x="5651500" y="10509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65557" name="Text Box 21"/>
          <p:cNvSpPr txBox="1">
            <a:spLocks noChangeArrowheads="1"/>
          </p:cNvSpPr>
          <p:nvPr/>
        </p:nvSpPr>
        <p:spPr bwMode="auto">
          <a:xfrm>
            <a:off x="5148263" y="14097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65558" name="Text Box 22"/>
          <p:cNvSpPr txBox="1">
            <a:spLocks noChangeArrowheads="1"/>
          </p:cNvSpPr>
          <p:nvPr/>
        </p:nvSpPr>
        <p:spPr bwMode="auto">
          <a:xfrm>
            <a:off x="5651500" y="140970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X</a:t>
            </a:r>
          </a:p>
        </p:txBody>
      </p:sp>
      <p:sp>
        <p:nvSpPr>
          <p:cNvPr id="65560" name="Text Box 24"/>
          <p:cNvSpPr txBox="1">
            <a:spLocks noChangeArrowheads="1"/>
          </p:cNvSpPr>
          <p:nvPr/>
        </p:nvSpPr>
        <p:spPr bwMode="auto">
          <a:xfrm>
            <a:off x="6167438" y="69215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65561" name="Text Box 25"/>
          <p:cNvSpPr txBox="1">
            <a:spLocks noChangeArrowheads="1"/>
          </p:cNvSpPr>
          <p:nvPr/>
        </p:nvSpPr>
        <p:spPr bwMode="auto">
          <a:xfrm>
            <a:off x="6167438" y="10509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65562" name="Text Box 26"/>
          <p:cNvSpPr txBox="1">
            <a:spLocks noChangeArrowheads="1"/>
          </p:cNvSpPr>
          <p:nvPr/>
        </p:nvSpPr>
        <p:spPr bwMode="auto">
          <a:xfrm>
            <a:off x="6167438" y="1409700"/>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Hi-Z</a:t>
            </a:r>
          </a:p>
        </p:txBody>
      </p:sp>
      <p:sp>
        <p:nvSpPr>
          <p:cNvPr id="65563" name="AutoShape 27"/>
          <p:cNvSpPr>
            <a:spLocks noChangeArrowheads="1"/>
          </p:cNvSpPr>
          <p:nvPr/>
        </p:nvSpPr>
        <p:spPr bwMode="auto">
          <a:xfrm rot="16200000" flipV="1">
            <a:off x="2771775" y="2857500"/>
            <a:ext cx="360363" cy="360363"/>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65" name="Line 29"/>
          <p:cNvSpPr>
            <a:spLocks noChangeShapeType="1"/>
          </p:cNvSpPr>
          <p:nvPr/>
        </p:nvSpPr>
        <p:spPr bwMode="auto">
          <a:xfrm>
            <a:off x="2987675" y="2568575"/>
            <a:ext cx="0" cy="428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566" name="Line 30"/>
          <p:cNvSpPr>
            <a:spLocks noChangeShapeType="1"/>
          </p:cNvSpPr>
          <p:nvPr/>
        </p:nvSpPr>
        <p:spPr bwMode="auto">
          <a:xfrm>
            <a:off x="2195513" y="3073400"/>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567" name="Line 31"/>
          <p:cNvSpPr>
            <a:spLocks noChangeShapeType="1"/>
          </p:cNvSpPr>
          <p:nvPr/>
        </p:nvSpPr>
        <p:spPr bwMode="auto">
          <a:xfrm>
            <a:off x="3132138" y="3073400"/>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568" name="Text Box 32"/>
          <p:cNvSpPr txBox="1">
            <a:spLocks noChangeArrowheads="1"/>
          </p:cNvSpPr>
          <p:nvPr/>
        </p:nvSpPr>
        <p:spPr bwMode="auto">
          <a:xfrm>
            <a:off x="2732088" y="2201863"/>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EI</a:t>
            </a:r>
          </a:p>
        </p:txBody>
      </p:sp>
      <p:sp>
        <p:nvSpPr>
          <p:cNvPr id="65569" name="Text Box 33"/>
          <p:cNvSpPr txBox="1">
            <a:spLocks noChangeArrowheads="1"/>
          </p:cNvSpPr>
          <p:nvPr/>
        </p:nvSpPr>
        <p:spPr bwMode="auto">
          <a:xfrm>
            <a:off x="1763713" y="2641600"/>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in</a:t>
            </a:r>
          </a:p>
        </p:txBody>
      </p:sp>
      <p:sp>
        <p:nvSpPr>
          <p:cNvPr id="65570" name="Text Box 34"/>
          <p:cNvSpPr txBox="1">
            <a:spLocks noChangeArrowheads="1"/>
          </p:cNvSpPr>
          <p:nvPr/>
        </p:nvSpPr>
        <p:spPr bwMode="auto">
          <a:xfrm>
            <a:off x="3563938" y="2641600"/>
            <a:ext cx="539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out</a:t>
            </a:r>
          </a:p>
        </p:txBody>
      </p:sp>
      <p:sp>
        <p:nvSpPr>
          <p:cNvPr id="65571" name="Line 35"/>
          <p:cNvSpPr>
            <a:spLocks noChangeShapeType="1"/>
          </p:cNvSpPr>
          <p:nvPr/>
        </p:nvSpPr>
        <p:spPr bwMode="auto">
          <a:xfrm>
            <a:off x="5219700" y="2273300"/>
            <a:ext cx="12239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572" name="Line 36"/>
          <p:cNvSpPr>
            <a:spLocks noChangeShapeType="1"/>
          </p:cNvSpPr>
          <p:nvPr/>
        </p:nvSpPr>
        <p:spPr bwMode="auto">
          <a:xfrm>
            <a:off x="6011863" y="1914525"/>
            <a:ext cx="0" cy="14398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573" name="Text Box 37"/>
          <p:cNvSpPr txBox="1">
            <a:spLocks noChangeArrowheads="1"/>
          </p:cNvSpPr>
          <p:nvPr/>
        </p:nvSpPr>
        <p:spPr bwMode="auto">
          <a:xfrm>
            <a:off x="5148263" y="19145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EI</a:t>
            </a:r>
          </a:p>
        </p:txBody>
      </p:sp>
      <p:sp>
        <p:nvSpPr>
          <p:cNvPr id="65574" name="Text Box 38"/>
          <p:cNvSpPr txBox="1">
            <a:spLocks noChangeArrowheads="1"/>
          </p:cNvSpPr>
          <p:nvPr/>
        </p:nvSpPr>
        <p:spPr bwMode="auto">
          <a:xfrm>
            <a:off x="5651500" y="1914525"/>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in</a:t>
            </a:r>
          </a:p>
        </p:txBody>
      </p:sp>
      <p:sp>
        <p:nvSpPr>
          <p:cNvPr id="65575" name="Text Box 39"/>
          <p:cNvSpPr txBox="1">
            <a:spLocks noChangeArrowheads="1"/>
          </p:cNvSpPr>
          <p:nvPr/>
        </p:nvSpPr>
        <p:spPr bwMode="auto">
          <a:xfrm>
            <a:off x="6084888" y="1914525"/>
            <a:ext cx="539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out</a:t>
            </a:r>
          </a:p>
        </p:txBody>
      </p:sp>
      <p:sp>
        <p:nvSpPr>
          <p:cNvPr id="65576" name="Text Box 40"/>
          <p:cNvSpPr txBox="1">
            <a:spLocks noChangeArrowheads="1"/>
          </p:cNvSpPr>
          <p:nvPr/>
        </p:nvSpPr>
        <p:spPr bwMode="auto">
          <a:xfrm>
            <a:off x="5148263" y="22733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65577" name="Text Box 41"/>
          <p:cNvSpPr txBox="1">
            <a:spLocks noChangeArrowheads="1"/>
          </p:cNvSpPr>
          <p:nvPr/>
        </p:nvSpPr>
        <p:spPr bwMode="auto">
          <a:xfrm>
            <a:off x="5651500" y="22733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65578" name="Text Box 42"/>
          <p:cNvSpPr txBox="1">
            <a:spLocks noChangeArrowheads="1"/>
          </p:cNvSpPr>
          <p:nvPr/>
        </p:nvSpPr>
        <p:spPr bwMode="auto">
          <a:xfrm>
            <a:off x="5148263" y="26320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65579" name="Text Box 43"/>
          <p:cNvSpPr txBox="1">
            <a:spLocks noChangeArrowheads="1"/>
          </p:cNvSpPr>
          <p:nvPr/>
        </p:nvSpPr>
        <p:spPr bwMode="auto">
          <a:xfrm>
            <a:off x="5651500" y="26320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65580" name="Text Box 44"/>
          <p:cNvSpPr txBox="1">
            <a:spLocks noChangeArrowheads="1"/>
          </p:cNvSpPr>
          <p:nvPr/>
        </p:nvSpPr>
        <p:spPr bwMode="auto">
          <a:xfrm>
            <a:off x="5148263" y="299085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65581" name="Text Box 45"/>
          <p:cNvSpPr txBox="1">
            <a:spLocks noChangeArrowheads="1"/>
          </p:cNvSpPr>
          <p:nvPr/>
        </p:nvSpPr>
        <p:spPr bwMode="auto">
          <a:xfrm>
            <a:off x="5651500" y="29908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X</a:t>
            </a:r>
          </a:p>
        </p:txBody>
      </p:sp>
      <p:sp>
        <p:nvSpPr>
          <p:cNvPr id="65582" name="Text Box 46"/>
          <p:cNvSpPr txBox="1">
            <a:spLocks noChangeArrowheads="1"/>
          </p:cNvSpPr>
          <p:nvPr/>
        </p:nvSpPr>
        <p:spPr bwMode="auto">
          <a:xfrm>
            <a:off x="6167438" y="22733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65583" name="Text Box 47"/>
          <p:cNvSpPr txBox="1">
            <a:spLocks noChangeArrowheads="1"/>
          </p:cNvSpPr>
          <p:nvPr/>
        </p:nvSpPr>
        <p:spPr bwMode="auto">
          <a:xfrm>
            <a:off x="6167438" y="26320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65584" name="Text Box 48"/>
          <p:cNvSpPr txBox="1">
            <a:spLocks noChangeArrowheads="1"/>
          </p:cNvSpPr>
          <p:nvPr/>
        </p:nvSpPr>
        <p:spPr bwMode="auto">
          <a:xfrm>
            <a:off x="6167438" y="2990850"/>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Hi-Z</a:t>
            </a:r>
          </a:p>
        </p:txBody>
      </p:sp>
      <p:sp>
        <p:nvSpPr>
          <p:cNvPr id="65585" name="AutoShape 49"/>
          <p:cNvSpPr>
            <a:spLocks noChangeArrowheads="1"/>
          </p:cNvSpPr>
          <p:nvPr/>
        </p:nvSpPr>
        <p:spPr bwMode="auto">
          <a:xfrm rot="16200000" flipV="1">
            <a:off x="2771775" y="4438650"/>
            <a:ext cx="360363" cy="360363"/>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587" name="Line 51"/>
          <p:cNvSpPr>
            <a:spLocks noChangeShapeType="1"/>
          </p:cNvSpPr>
          <p:nvPr/>
        </p:nvSpPr>
        <p:spPr bwMode="auto">
          <a:xfrm>
            <a:off x="2987675" y="414972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588" name="Line 52"/>
          <p:cNvSpPr>
            <a:spLocks noChangeShapeType="1"/>
          </p:cNvSpPr>
          <p:nvPr/>
        </p:nvSpPr>
        <p:spPr bwMode="auto">
          <a:xfrm>
            <a:off x="2195513" y="4654550"/>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589" name="Line 53"/>
          <p:cNvSpPr>
            <a:spLocks noChangeShapeType="1"/>
          </p:cNvSpPr>
          <p:nvPr/>
        </p:nvSpPr>
        <p:spPr bwMode="auto">
          <a:xfrm>
            <a:off x="3132138" y="4654550"/>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590" name="Text Box 54"/>
          <p:cNvSpPr txBox="1">
            <a:spLocks noChangeArrowheads="1"/>
          </p:cNvSpPr>
          <p:nvPr/>
        </p:nvSpPr>
        <p:spPr bwMode="auto">
          <a:xfrm>
            <a:off x="2732088" y="3783013"/>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EI</a:t>
            </a:r>
          </a:p>
        </p:txBody>
      </p:sp>
      <p:sp>
        <p:nvSpPr>
          <p:cNvPr id="65591" name="Text Box 55"/>
          <p:cNvSpPr txBox="1">
            <a:spLocks noChangeArrowheads="1"/>
          </p:cNvSpPr>
          <p:nvPr/>
        </p:nvSpPr>
        <p:spPr bwMode="auto">
          <a:xfrm>
            <a:off x="1763713" y="4222750"/>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in</a:t>
            </a:r>
          </a:p>
        </p:txBody>
      </p:sp>
      <p:sp>
        <p:nvSpPr>
          <p:cNvPr id="65592" name="Text Box 56"/>
          <p:cNvSpPr txBox="1">
            <a:spLocks noChangeArrowheads="1"/>
          </p:cNvSpPr>
          <p:nvPr/>
        </p:nvSpPr>
        <p:spPr bwMode="auto">
          <a:xfrm>
            <a:off x="3563938" y="4222750"/>
            <a:ext cx="539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out</a:t>
            </a:r>
          </a:p>
        </p:txBody>
      </p:sp>
      <p:sp>
        <p:nvSpPr>
          <p:cNvPr id="65593" name="Line 57"/>
          <p:cNvSpPr>
            <a:spLocks noChangeShapeType="1"/>
          </p:cNvSpPr>
          <p:nvPr/>
        </p:nvSpPr>
        <p:spPr bwMode="auto">
          <a:xfrm>
            <a:off x="5219700" y="3854450"/>
            <a:ext cx="12239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594" name="Line 58"/>
          <p:cNvSpPr>
            <a:spLocks noChangeShapeType="1"/>
          </p:cNvSpPr>
          <p:nvPr/>
        </p:nvSpPr>
        <p:spPr bwMode="auto">
          <a:xfrm>
            <a:off x="6011863" y="3495675"/>
            <a:ext cx="0" cy="14398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595" name="Text Box 59"/>
          <p:cNvSpPr txBox="1">
            <a:spLocks noChangeArrowheads="1"/>
          </p:cNvSpPr>
          <p:nvPr/>
        </p:nvSpPr>
        <p:spPr bwMode="auto">
          <a:xfrm>
            <a:off x="5148263" y="349567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EI</a:t>
            </a:r>
          </a:p>
        </p:txBody>
      </p:sp>
      <p:sp>
        <p:nvSpPr>
          <p:cNvPr id="65596" name="Text Box 60"/>
          <p:cNvSpPr txBox="1">
            <a:spLocks noChangeArrowheads="1"/>
          </p:cNvSpPr>
          <p:nvPr/>
        </p:nvSpPr>
        <p:spPr bwMode="auto">
          <a:xfrm>
            <a:off x="5651500" y="3495675"/>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in</a:t>
            </a:r>
          </a:p>
        </p:txBody>
      </p:sp>
      <p:sp>
        <p:nvSpPr>
          <p:cNvPr id="65597" name="Text Box 61"/>
          <p:cNvSpPr txBox="1">
            <a:spLocks noChangeArrowheads="1"/>
          </p:cNvSpPr>
          <p:nvPr/>
        </p:nvSpPr>
        <p:spPr bwMode="auto">
          <a:xfrm>
            <a:off x="6084888" y="3495675"/>
            <a:ext cx="539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out</a:t>
            </a:r>
          </a:p>
        </p:txBody>
      </p:sp>
      <p:sp>
        <p:nvSpPr>
          <p:cNvPr id="65598" name="Text Box 62"/>
          <p:cNvSpPr txBox="1">
            <a:spLocks noChangeArrowheads="1"/>
          </p:cNvSpPr>
          <p:nvPr/>
        </p:nvSpPr>
        <p:spPr bwMode="auto">
          <a:xfrm>
            <a:off x="5148263" y="385445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65599" name="Text Box 63"/>
          <p:cNvSpPr txBox="1">
            <a:spLocks noChangeArrowheads="1"/>
          </p:cNvSpPr>
          <p:nvPr/>
        </p:nvSpPr>
        <p:spPr bwMode="auto">
          <a:xfrm>
            <a:off x="5651500" y="385445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65600" name="Text Box 64"/>
          <p:cNvSpPr txBox="1">
            <a:spLocks noChangeArrowheads="1"/>
          </p:cNvSpPr>
          <p:nvPr/>
        </p:nvSpPr>
        <p:spPr bwMode="auto">
          <a:xfrm>
            <a:off x="5148263" y="42132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65601" name="Text Box 65"/>
          <p:cNvSpPr txBox="1">
            <a:spLocks noChangeArrowheads="1"/>
          </p:cNvSpPr>
          <p:nvPr/>
        </p:nvSpPr>
        <p:spPr bwMode="auto">
          <a:xfrm>
            <a:off x="5651500" y="42132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65602" name="Text Box 66"/>
          <p:cNvSpPr txBox="1">
            <a:spLocks noChangeArrowheads="1"/>
          </p:cNvSpPr>
          <p:nvPr/>
        </p:nvSpPr>
        <p:spPr bwMode="auto">
          <a:xfrm>
            <a:off x="5148263" y="45720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65603" name="Text Box 67"/>
          <p:cNvSpPr txBox="1">
            <a:spLocks noChangeArrowheads="1"/>
          </p:cNvSpPr>
          <p:nvPr/>
        </p:nvSpPr>
        <p:spPr bwMode="auto">
          <a:xfrm>
            <a:off x="5651500" y="457200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X</a:t>
            </a:r>
          </a:p>
        </p:txBody>
      </p:sp>
      <p:sp>
        <p:nvSpPr>
          <p:cNvPr id="65604" name="Text Box 68"/>
          <p:cNvSpPr txBox="1">
            <a:spLocks noChangeArrowheads="1"/>
          </p:cNvSpPr>
          <p:nvPr/>
        </p:nvSpPr>
        <p:spPr bwMode="auto">
          <a:xfrm>
            <a:off x="6167438" y="385445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65605" name="Text Box 69"/>
          <p:cNvSpPr txBox="1">
            <a:spLocks noChangeArrowheads="1"/>
          </p:cNvSpPr>
          <p:nvPr/>
        </p:nvSpPr>
        <p:spPr bwMode="auto">
          <a:xfrm>
            <a:off x="6167438" y="42132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65606" name="Text Box 70"/>
          <p:cNvSpPr txBox="1">
            <a:spLocks noChangeArrowheads="1"/>
          </p:cNvSpPr>
          <p:nvPr/>
        </p:nvSpPr>
        <p:spPr bwMode="auto">
          <a:xfrm>
            <a:off x="6167438" y="4572000"/>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Hi-Z</a:t>
            </a:r>
          </a:p>
        </p:txBody>
      </p:sp>
      <p:sp>
        <p:nvSpPr>
          <p:cNvPr id="65607" name="AutoShape 71"/>
          <p:cNvSpPr>
            <a:spLocks noChangeArrowheads="1"/>
          </p:cNvSpPr>
          <p:nvPr/>
        </p:nvSpPr>
        <p:spPr bwMode="auto">
          <a:xfrm rot="16200000" flipV="1">
            <a:off x="2771775" y="6019800"/>
            <a:ext cx="360363" cy="360363"/>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608" name="Oval 72"/>
          <p:cNvSpPr>
            <a:spLocks noChangeArrowheads="1"/>
          </p:cNvSpPr>
          <p:nvPr/>
        </p:nvSpPr>
        <p:spPr bwMode="auto">
          <a:xfrm rot="16200000" flipV="1">
            <a:off x="2916237" y="5946776"/>
            <a:ext cx="144463" cy="1444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609" name="Line 73"/>
          <p:cNvSpPr>
            <a:spLocks noChangeShapeType="1"/>
          </p:cNvSpPr>
          <p:nvPr/>
        </p:nvSpPr>
        <p:spPr bwMode="auto">
          <a:xfrm>
            <a:off x="2987675" y="57308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610" name="Line 74"/>
          <p:cNvSpPr>
            <a:spLocks noChangeShapeType="1"/>
          </p:cNvSpPr>
          <p:nvPr/>
        </p:nvSpPr>
        <p:spPr bwMode="auto">
          <a:xfrm>
            <a:off x="2195513" y="6235700"/>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611" name="Line 75"/>
          <p:cNvSpPr>
            <a:spLocks noChangeShapeType="1"/>
          </p:cNvSpPr>
          <p:nvPr/>
        </p:nvSpPr>
        <p:spPr bwMode="auto">
          <a:xfrm>
            <a:off x="3132138" y="6235700"/>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612" name="Text Box 76"/>
          <p:cNvSpPr txBox="1">
            <a:spLocks noChangeArrowheads="1"/>
          </p:cNvSpPr>
          <p:nvPr/>
        </p:nvSpPr>
        <p:spPr bwMode="auto">
          <a:xfrm>
            <a:off x="2732088" y="5364163"/>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EI</a:t>
            </a:r>
          </a:p>
        </p:txBody>
      </p:sp>
      <p:sp>
        <p:nvSpPr>
          <p:cNvPr id="65613" name="Text Box 77"/>
          <p:cNvSpPr txBox="1">
            <a:spLocks noChangeArrowheads="1"/>
          </p:cNvSpPr>
          <p:nvPr/>
        </p:nvSpPr>
        <p:spPr bwMode="auto">
          <a:xfrm>
            <a:off x="1763713" y="5803900"/>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in</a:t>
            </a:r>
          </a:p>
        </p:txBody>
      </p:sp>
      <p:sp>
        <p:nvSpPr>
          <p:cNvPr id="65614" name="Text Box 78"/>
          <p:cNvSpPr txBox="1">
            <a:spLocks noChangeArrowheads="1"/>
          </p:cNvSpPr>
          <p:nvPr/>
        </p:nvSpPr>
        <p:spPr bwMode="auto">
          <a:xfrm>
            <a:off x="3563938" y="5803900"/>
            <a:ext cx="539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out</a:t>
            </a:r>
          </a:p>
        </p:txBody>
      </p:sp>
      <p:sp>
        <p:nvSpPr>
          <p:cNvPr id="65615" name="Line 79"/>
          <p:cNvSpPr>
            <a:spLocks noChangeShapeType="1"/>
          </p:cNvSpPr>
          <p:nvPr/>
        </p:nvSpPr>
        <p:spPr bwMode="auto">
          <a:xfrm>
            <a:off x="5219700" y="5435600"/>
            <a:ext cx="12239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616" name="Line 80"/>
          <p:cNvSpPr>
            <a:spLocks noChangeShapeType="1"/>
          </p:cNvSpPr>
          <p:nvPr/>
        </p:nvSpPr>
        <p:spPr bwMode="auto">
          <a:xfrm>
            <a:off x="6011863" y="5076825"/>
            <a:ext cx="0" cy="14398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617" name="Text Box 81"/>
          <p:cNvSpPr txBox="1">
            <a:spLocks noChangeArrowheads="1"/>
          </p:cNvSpPr>
          <p:nvPr/>
        </p:nvSpPr>
        <p:spPr bwMode="auto">
          <a:xfrm>
            <a:off x="5148263" y="50768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EI</a:t>
            </a:r>
          </a:p>
        </p:txBody>
      </p:sp>
      <p:sp>
        <p:nvSpPr>
          <p:cNvPr id="65618" name="Text Box 82"/>
          <p:cNvSpPr txBox="1">
            <a:spLocks noChangeArrowheads="1"/>
          </p:cNvSpPr>
          <p:nvPr/>
        </p:nvSpPr>
        <p:spPr bwMode="auto">
          <a:xfrm>
            <a:off x="5651500" y="5076825"/>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in</a:t>
            </a:r>
          </a:p>
        </p:txBody>
      </p:sp>
      <p:sp>
        <p:nvSpPr>
          <p:cNvPr id="65619" name="Text Box 83"/>
          <p:cNvSpPr txBox="1">
            <a:spLocks noChangeArrowheads="1"/>
          </p:cNvSpPr>
          <p:nvPr/>
        </p:nvSpPr>
        <p:spPr bwMode="auto">
          <a:xfrm>
            <a:off x="6084888" y="5076825"/>
            <a:ext cx="539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out</a:t>
            </a:r>
          </a:p>
        </p:txBody>
      </p:sp>
      <p:sp>
        <p:nvSpPr>
          <p:cNvPr id="65620" name="Text Box 84"/>
          <p:cNvSpPr txBox="1">
            <a:spLocks noChangeArrowheads="1"/>
          </p:cNvSpPr>
          <p:nvPr/>
        </p:nvSpPr>
        <p:spPr bwMode="auto">
          <a:xfrm>
            <a:off x="5148263" y="54356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65621" name="Text Box 85"/>
          <p:cNvSpPr txBox="1">
            <a:spLocks noChangeArrowheads="1"/>
          </p:cNvSpPr>
          <p:nvPr/>
        </p:nvSpPr>
        <p:spPr bwMode="auto">
          <a:xfrm>
            <a:off x="5651500" y="54356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65622" name="Text Box 86"/>
          <p:cNvSpPr txBox="1">
            <a:spLocks noChangeArrowheads="1"/>
          </p:cNvSpPr>
          <p:nvPr/>
        </p:nvSpPr>
        <p:spPr bwMode="auto">
          <a:xfrm>
            <a:off x="5148263" y="5794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65623" name="Text Box 87"/>
          <p:cNvSpPr txBox="1">
            <a:spLocks noChangeArrowheads="1"/>
          </p:cNvSpPr>
          <p:nvPr/>
        </p:nvSpPr>
        <p:spPr bwMode="auto">
          <a:xfrm>
            <a:off x="5651500" y="57943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65624" name="Text Box 88"/>
          <p:cNvSpPr txBox="1">
            <a:spLocks noChangeArrowheads="1"/>
          </p:cNvSpPr>
          <p:nvPr/>
        </p:nvSpPr>
        <p:spPr bwMode="auto">
          <a:xfrm>
            <a:off x="5148263" y="615315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65625" name="Text Box 89"/>
          <p:cNvSpPr txBox="1">
            <a:spLocks noChangeArrowheads="1"/>
          </p:cNvSpPr>
          <p:nvPr/>
        </p:nvSpPr>
        <p:spPr bwMode="auto">
          <a:xfrm>
            <a:off x="5651500" y="61531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X</a:t>
            </a:r>
          </a:p>
        </p:txBody>
      </p:sp>
      <p:sp>
        <p:nvSpPr>
          <p:cNvPr id="65626" name="Text Box 90"/>
          <p:cNvSpPr txBox="1">
            <a:spLocks noChangeArrowheads="1"/>
          </p:cNvSpPr>
          <p:nvPr/>
        </p:nvSpPr>
        <p:spPr bwMode="auto">
          <a:xfrm>
            <a:off x="6167438" y="54356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65627" name="Text Box 91"/>
          <p:cNvSpPr txBox="1">
            <a:spLocks noChangeArrowheads="1"/>
          </p:cNvSpPr>
          <p:nvPr/>
        </p:nvSpPr>
        <p:spPr bwMode="auto">
          <a:xfrm>
            <a:off x="6167438" y="5794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65628" name="Text Box 92"/>
          <p:cNvSpPr txBox="1">
            <a:spLocks noChangeArrowheads="1"/>
          </p:cNvSpPr>
          <p:nvPr/>
        </p:nvSpPr>
        <p:spPr bwMode="auto">
          <a:xfrm>
            <a:off x="6167438" y="6153150"/>
            <a:ext cx="62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Hi-Z</a:t>
            </a:r>
          </a:p>
        </p:txBody>
      </p:sp>
      <p:sp>
        <p:nvSpPr>
          <p:cNvPr id="65564" name="Oval 28"/>
          <p:cNvSpPr>
            <a:spLocks noChangeArrowheads="1"/>
          </p:cNvSpPr>
          <p:nvPr/>
        </p:nvSpPr>
        <p:spPr bwMode="auto">
          <a:xfrm rot="16200000" flipV="1">
            <a:off x="3059112" y="2997201"/>
            <a:ext cx="144463" cy="14446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629" name="Oval 93"/>
          <p:cNvSpPr>
            <a:spLocks noChangeArrowheads="1"/>
          </p:cNvSpPr>
          <p:nvPr/>
        </p:nvSpPr>
        <p:spPr bwMode="auto">
          <a:xfrm rot="16200000" flipV="1">
            <a:off x="3132137" y="6165851"/>
            <a:ext cx="144463" cy="14446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630" name="Text Box 94"/>
          <p:cNvSpPr txBox="1">
            <a:spLocks noChangeArrowheads="1"/>
          </p:cNvSpPr>
          <p:nvPr/>
        </p:nvSpPr>
        <p:spPr bwMode="auto">
          <a:xfrm>
            <a:off x="7164388" y="4437063"/>
            <a:ext cx="1681162"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メモリ、</a:t>
            </a:r>
            <a:r>
              <a:rPr lang="en-US" altLang="ja-JP" b="1"/>
              <a:t>FPGA</a:t>
            </a:r>
          </a:p>
          <a:p>
            <a:r>
              <a:rPr lang="ja-JP" altLang="en-US" b="1"/>
              <a:t>など様々な</a:t>
            </a:r>
          </a:p>
          <a:p>
            <a:r>
              <a:rPr lang="ja-JP" altLang="en-US" b="1"/>
              <a:t>モジュールの</a:t>
            </a:r>
          </a:p>
          <a:p>
            <a:r>
              <a:rPr lang="ja-JP" altLang="en-US" b="1"/>
              <a:t>出力が</a:t>
            </a:r>
          </a:p>
          <a:p>
            <a:r>
              <a:rPr lang="en-US" altLang="ja-JP" b="1"/>
              <a:t>3</a:t>
            </a:r>
            <a:r>
              <a:rPr lang="ja-JP" altLang="en-US" b="1"/>
              <a:t>ステートゲート</a:t>
            </a:r>
          </a:p>
          <a:p>
            <a:r>
              <a:rPr lang="ja-JP" altLang="en-US" b="1"/>
              <a:t>になっている</a:t>
            </a:r>
          </a:p>
        </p:txBody>
      </p:sp>
      <p:sp>
        <p:nvSpPr>
          <p:cNvPr id="65631" name="Text Box 95"/>
          <p:cNvSpPr txBox="1">
            <a:spLocks noChangeArrowheads="1"/>
          </p:cNvSpPr>
          <p:nvPr/>
        </p:nvSpPr>
        <p:spPr bwMode="auto">
          <a:xfrm>
            <a:off x="7019925" y="620713"/>
            <a:ext cx="201930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EI</a:t>
            </a:r>
            <a:r>
              <a:rPr lang="ja-JP" altLang="en-US" b="1"/>
              <a:t>がアクティブ</a:t>
            </a:r>
          </a:p>
          <a:p>
            <a:r>
              <a:rPr lang="ja-JP" altLang="en-US" b="1"/>
              <a:t>＝ゲートが動作</a:t>
            </a:r>
          </a:p>
          <a:p>
            <a:r>
              <a:rPr lang="ja-JP" altLang="en-US" b="1"/>
              <a:t>そうでないとき</a:t>
            </a:r>
          </a:p>
          <a:p>
            <a:r>
              <a:rPr lang="ja-JP" altLang="en-US" b="1"/>
              <a:t>ハイインピーダンス</a:t>
            </a:r>
          </a:p>
          <a:p>
            <a:r>
              <a:rPr lang="ja-JP" altLang="en-US" b="1"/>
              <a:t>（</a:t>
            </a:r>
            <a:r>
              <a:rPr lang="en-US" altLang="ja-JP" b="1"/>
              <a:t>Hi-Z)</a:t>
            </a:r>
          </a:p>
        </p:txBody>
      </p:sp>
      <p:pic>
        <p:nvPicPr>
          <p:cNvPr id="2" name="オーディオ 1">
            <a:hlinkClick r:id="" action="ppaction://media"/>
            <a:extLst>
              <a:ext uri="{FF2B5EF4-FFF2-40B4-BE49-F238E27FC236}">
                <a16:creationId xmlns:a16="http://schemas.microsoft.com/office/drawing/2014/main" id="{11062218-4830-4866-83A1-044C77618E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83123224"/>
      </p:ext>
    </p:extLst>
  </p:cSld>
  <p:clrMapOvr>
    <a:masterClrMapping/>
  </p:clrMapOvr>
  <mc:AlternateContent xmlns:mc="http://schemas.openxmlformats.org/markup-compatibility/2006" xmlns:p14="http://schemas.microsoft.com/office/powerpoint/2010/main">
    <mc:Choice Requires="p14">
      <p:transition spd="slow" p14:dur="2000" advTm="49329"/>
    </mc:Choice>
    <mc:Fallback xmlns="">
      <p:transition spd="slow" advTm="49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354" x="8951913" y="2690813"/>
          <p14:tracePt t="2359" x="8807450" y="2662238"/>
          <p14:tracePt t="2366" x="8605838" y="2654300"/>
          <p14:tracePt t="2374" x="8396288" y="2617788"/>
          <p14:tracePt t="2382" x="8186738" y="2589213"/>
          <p14:tracePt t="2390" x="7950200" y="2571750"/>
          <p14:tracePt t="2398" x="7785100" y="2554288"/>
          <p14:tracePt t="2406" x="7621588" y="2554288"/>
          <p14:tracePt t="2414" x="7466013" y="2554288"/>
          <p14:tracePt t="2422" x="7302500" y="2554288"/>
          <p14:tracePt t="2430" x="7175500" y="2554288"/>
          <p14:tracePt t="2438" x="7046913" y="2554288"/>
          <p14:tracePt t="2446" x="6973888" y="2554288"/>
          <p14:tracePt t="2454" x="6910388" y="2554288"/>
          <p14:tracePt t="2462" x="6883400" y="2554288"/>
          <p14:tracePt t="2470" x="6846888" y="2554288"/>
          <p14:tracePt t="2479" x="6810375" y="2562225"/>
          <p14:tracePt t="2487" x="6773863" y="2571750"/>
          <p14:tracePt t="2496" x="6727825" y="2589213"/>
          <p14:tracePt t="2503" x="6610350" y="2625725"/>
          <p14:tracePt t="2512" x="6481763" y="2654300"/>
          <p14:tracePt t="2519" x="6354763" y="2698750"/>
          <p14:tracePt t="2529" x="6162675" y="2735263"/>
          <p14:tracePt t="2535" x="5943600" y="2817813"/>
          <p14:tracePt t="2545" x="5653088" y="2900363"/>
          <p14:tracePt t="2551" x="5424488" y="2963863"/>
          <p14:tracePt t="2559" x="5241925" y="3000375"/>
          <p14:tracePt t="2566" x="5086350" y="3054350"/>
          <p14:tracePt t="2575" x="4941888" y="3119438"/>
          <p14:tracePt t="2583" x="4840288" y="3155950"/>
          <p14:tracePt t="2591" x="4813300" y="3182938"/>
          <p14:tracePt t="2598" x="4803775" y="3192463"/>
          <p14:tracePt t="2607" x="4786313" y="3200400"/>
          <p14:tracePt t="2614" x="4776788" y="3200400"/>
          <p14:tracePt t="2623" x="4767263" y="3200400"/>
          <p14:tracePt t="2680" x="4759325" y="3200400"/>
          <p14:tracePt t="2688" x="4749800" y="3200400"/>
          <p14:tracePt t="2695" x="4713288" y="3228975"/>
          <p14:tracePt t="2703" x="4667250" y="3246438"/>
          <p14:tracePt t="2711" x="4630738" y="3255963"/>
          <p14:tracePt t="2718" x="4622800" y="3255963"/>
          <p14:tracePt t="2728" x="4603750" y="3273425"/>
          <p14:tracePt t="2734" x="4586288" y="3282950"/>
          <p14:tracePt t="2854" x="4576763" y="3282950"/>
          <p14:tracePt t="2880" x="4567238" y="3282950"/>
          <p14:tracePt t="2895" x="4549775" y="3282950"/>
          <p14:tracePt t="2903" x="4521200" y="3282950"/>
          <p14:tracePt t="2910" x="4513263" y="3273425"/>
          <p14:tracePt t="2943" x="4513263" y="3265488"/>
          <p14:tracePt t="2951" x="4503738" y="3255963"/>
          <p14:tracePt t="2975" x="4503738" y="3246438"/>
          <p14:tracePt t="3024" x="4503738" y="3236913"/>
          <p14:tracePt t="3176" x="4503738" y="3228975"/>
          <p14:tracePt t="3182" x="4503738" y="3209925"/>
          <p14:tracePt t="3190" x="4503738" y="3200400"/>
          <p14:tracePt t="3198" x="4503738" y="3192463"/>
          <p14:tracePt t="3206" x="4503738" y="3155950"/>
          <p14:tracePt t="3214" x="4503738" y="3136900"/>
          <p14:tracePt t="3222" x="4503738" y="3100388"/>
          <p14:tracePt t="3230" x="4513263" y="3073400"/>
          <p14:tracePt t="3238" x="4513263" y="3017838"/>
          <p14:tracePt t="3246" x="4521200" y="2982913"/>
          <p14:tracePt t="3255" x="4540250" y="2946400"/>
          <p14:tracePt t="3262" x="4540250" y="2909888"/>
          <p14:tracePt t="3271" x="4549775" y="2890838"/>
          <p14:tracePt t="3279" x="4549775" y="2863850"/>
          <p14:tracePt t="3287" x="4549775" y="2844800"/>
          <p14:tracePt t="3296" x="4557713" y="2827338"/>
          <p14:tracePt t="3312" x="4557713" y="2817813"/>
          <p14:tracePt t="3807" x="4557713" y="2808288"/>
          <p14:tracePt t="3814" x="4557713" y="2800350"/>
          <p14:tracePt t="3822" x="4521200" y="2744788"/>
          <p14:tracePt t="3830" x="4476750" y="2698750"/>
          <p14:tracePt t="3838" x="4440238" y="2671763"/>
          <p14:tracePt t="3846" x="4413250" y="2635250"/>
          <p14:tracePt t="3854" x="4367213" y="2589213"/>
          <p14:tracePt t="3862" x="4330700" y="2554288"/>
          <p14:tracePt t="3880" x="4275138" y="2508250"/>
          <p14:tracePt t="3886" x="4248150" y="2471738"/>
          <p14:tracePt t="3895" x="4230688" y="2452688"/>
          <p14:tracePt t="3903" x="4194175" y="2425700"/>
          <p14:tracePt t="3912" x="4175125" y="2398713"/>
          <p14:tracePt t="3918" x="4165600" y="2398713"/>
          <p14:tracePt t="3929" x="4148138" y="2379663"/>
          <p14:tracePt t="3934" x="4148138" y="2371725"/>
          <p14:tracePt t="3945" x="4148138" y="2343150"/>
          <p14:tracePt t="3950" x="4121150" y="2325688"/>
          <p14:tracePt t="3959" x="4121150" y="2316163"/>
          <p14:tracePt t="3967" x="4094163" y="2289175"/>
          <p14:tracePt t="3974" x="4084638" y="2279650"/>
          <p14:tracePt t="3982" x="4057650" y="2252663"/>
          <p14:tracePt t="3990" x="4038600" y="2243138"/>
          <p14:tracePt t="3998" x="4029075" y="2233613"/>
          <p14:tracePt t="4006" x="4002088" y="2225675"/>
          <p14:tracePt t="4014" x="3965575" y="2197100"/>
          <p14:tracePt t="4022" x="3938588" y="2189163"/>
          <p14:tracePt t="4030" x="3929063" y="2179638"/>
          <p14:tracePt t="4038" x="3902075" y="2152650"/>
          <p14:tracePt t="4046" x="3883025" y="2143125"/>
          <p14:tracePt t="4055" x="3856038" y="2133600"/>
          <p14:tracePt t="4063" x="3829050" y="2097088"/>
          <p14:tracePt t="4070" x="3792538" y="2089150"/>
          <p14:tracePt t="4079" x="3775075" y="2079625"/>
          <p14:tracePt t="4088" x="3719513" y="2043113"/>
          <p14:tracePt t="4099" x="3673475" y="2024063"/>
          <p14:tracePt t="4103" x="3629025" y="1987550"/>
          <p14:tracePt t="4115" x="3592513" y="1970088"/>
          <p14:tracePt t="4119" x="3546475" y="1943100"/>
          <p14:tracePt t="4133" x="3527425" y="1924050"/>
          <p14:tracePt t="4137" x="3509963" y="1914525"/>
          <p14:tracePt t="4146" x="3490913" y="1897063"/>
          <p14:tracePt t="4151" x="3473450" y="1878013"/>
          <p14:tracePt t="4159" x="3463925" y="1870075"/>
          <p14:tracePt t="4167" x="3455988" y="1870075"/>
          <p14:tracePt t="4175" x="3427413" y="1851025"/>
          <p14:tracePt t="4183" x="3419475" y="1841500"/>
          <p14:tracePt t="4191" x="3382963" y="1833563"/>
          <p14:tracePt t="4199" x="3336925" y="1797050"/>
          <p14:tracePt t="4207" x="3317875" y="1787525"/>
          <p14:tracePt t="4214" x="3281363" y="1778000"/>
          <p14:tracePt t="4223" x="3236913" y="1768475"/>
          <p14:tracePt t="4239" x="3217863" y="1751013"/>
          <p14:tracePt t="4247" x="3208338" y="1741488"/>
          <p14:tracePt t="4255" x="3200400" y="1731963"/>
          <p14:tracePt t="4263" x="3181350" y="1724025"/>
          <p14:tracePt t="4271" x="3136900" y="1704975"/>
          <p14:tracePt t="4279" x="3108325" y="1704975"/>
          <p14:tracePt t="4287" x="3054350" y="1687513"/>
          <p14:tracePt t="4295" x="2998788" y="1677988"/>
          <p14:tracePt t="4303" x="2935288" y="1668463"/>
          <p14:tracePt t="4312" x="2862263" y="1668463"/>
          <p14:tracePt t="4319" x="2781300" y="1641475"/>
          <p14:tracePt t="4329" x="2725738" y="1641475"/>
          <p14:tracePt t="4335" x="2671763" y="1641475"/>
          <p14:tracePt t="4346" x="2643188" y="1641475"/>
          <p14:tracePt t="4351" x="2625725" y="1641475"/>
          <p14:tracePt t="4362" x="2606675" y="1641475"/>
          <p14:tracePt t="4367" x="2598738" y="1641475"/>
          <p14:tracePt t="4592" x="2589213" y="1631950"/>
          <p14:tracePt t="4720" x="2606675" y="1631950"/>
          <p14:tracePt t="4728" x="2662238" y="1631950"/>
          <p14:tracePt t="4736" x="2752725" y="1651000"/>
          <p14:tracePt t="4749" x="2908300" y="1668463"/>
          <p14:tracePt t="4751" x="3035300" y="1677988"/>
          <p14:tracePt t="4759" x="3181350" y="1714500"/>
          <p14:tracePt t="4766" x="3309938" y="1714500"/>
          <p14:tracePt t="4774" x="3436938" y="1714500"/>
          <p14:tracePt t="4782" x="3490913" y="1714500"/>
          <p14:tracePt t="4790" x="3509963" y="1714500"/>
          <p14:tracePt t="4798" x="3536950" y="1714500"/>
          <p14:tracePt t="5311" x="3536950" y="1704975"/>
          <p14:tracePt t="5326" x="3536950" y="1668463"/>
          <p14:tracePt t="5334" x="3536950" y="1651000"/>
          <p14:tracePt t="5343" x="3536950" y="1624013"/>
          <p14:tracePt t="5350" x="3527425" y="1604963"/>
          <p14:tracePt t="5358" x="3509963" y="1587500"/>
          <p14:tracePt t="5367" x="3509963" y="1577975"/>
          <p14:tracePt t="5375" x="3500438" y="1558925"/>
          <p14:tracePt t="5382" x="3490913" y="1550988"/>
          <p14:tracePt t="5527" x="3482975" y="1541463"/>
          <p14:tracePt t="5551" x="3482975" y="1531938"/>
          <p14:tracePt t="5558" x="3482975" y="1522413"/>
          <p14:tracePt t="5590" x="3473450" y="1514475"/>
          <p14:tracePt t="5606" x="3455988" y="1504950"/>
          <p14:tracePt t="5614" x="3446463" y="1495425"/>
          <p14:tracePt t="5631" x="3427413" y="1495425"/>
          <p14:tracePt t="5639" x="3409950" y="1485900"/>
          <p14:tracePt t="5647" x="3382963" y="1485900"/>
          <p14:tracePt t="5655" x="3336925" y="1485900"/>
          <p14:tracePt t="5663" x="3317875" y="1485900"/>
          <p14:tracePt t="5671" x="3290888" y="1485900"/>
          <p14:tracePt t="5679" x="3273425" y="1485900"/>
          <p14:tracePt t="5687" x="3244850" y="1485900"/>
          <p14:tracePt t="5696" x="3236913" y="1485900"/>
          <p14:tracePt t="5703" x="3227388" y="1485900"/>
          <p14:tracePt t="5713" x="3217863" y="1485900"/>
          <p14:tracePt t="5719" x="3208338" y="1485900"/>
          <p14:tracePt t="5791" x="3200400" y="1485900"/>
          <p14:tracePt t="5798" x="3190875" y="1485900"/>
          <p14:tracePt t="5806" x="3181350" y="1485900"/>
          <p14:tracePt t="5814" x="3154363" y="1485900"/>
          <p14:tracePt t="5822" x="3136900" y="1485900"/>
          <p14:tracePt t="5830" x="3127375" y="1485900"/>
          <p14:tracePt t="5838" x="3117850" y="1485900"/>
          <p14:tracePt t="5846" x="3108325" y="1485900"/>
          <p14:tracePt t="5854" x="3100388" y="1485900"/>
          <p14:tracePt t="5862" x="3081338" y="1485900"/>
          <p14:tracePt t="5883" x="3071813" y="1485900"/>
          <p14:tracePt t="5928" x="3063875" y="1485900"/>
          <p14:tracePt t="5960" x="3054350" y="1495425"/>
          <p14:tracePt t="6128" x="3044825" y="1495425"/>
          <p14:tracePt t="6145" x="3035300" y="1495425"/>
          <p14:tracePt t="6158" x="3017838" y="1495425"/>
          <p14:tracePt t="6182" x="3008313" y="1485900"/>
          <p14:tracePt t="6512" x="2998788" y="1477963"/>
          <p14:tracePt t="6534" x="2998788" y="1468438"/>
          <p14:tracePt t="6550" x="2998788" y="1458913"/>
          <p14:tracePt t="6575" x="2998788" y="1449388"/>
          <p14:tracePt t="7192" x="2998788" y="1441450"/>
          <p14:tracePt t="7206" x="2998788" y="1422400"/>
          <p14:tracePt t="7222" x="2998788" y="1412875"/>
          <p14:tracePt t="7376" x="2998788" y="1404938"/>
          <p14:tracePt t="7382" x="2998788" y="1385888"/>
          <p14:tracePt t="7390" x="2998788" y="1376363"/>
          <p14:tracePt t="7398" x="2998788" y="1358900"/>
          <p14:tracePt t="7406" x="2998788" y="1331913"/>
          <p14:tracePt t="7414" x="2998788" y="1312863"/>
          <p14:tracePt t="7422" x="2998788" y="1285875"/>
          <p14:tracePt t="7430" x="2998788" y="1268413"/>
          <p14:tracePt t="7438" x="2998788" y="1249363"/>
          <p14:tracePt t="7446" x="2998788" y="1231900"/>
          <p14:tracePt t="7455" x="2998788" y="1222375"/>
          <p14:tracePt t="7463" x="2998788" y="1212850"/>
          <p14:tracePt t="7471" x="2998788" y="1203325"/>
          <p14:tracePt t="7487" x="2998788" y="1185863"/>
          <p14:tracePt t="7511" x="2998788" y="1166813"/>
          <p14:tracePt t="7527" x="3008313" y="1149350"/>
          <p14:tracePt t="7559" x="3008313" y="1139825"/>
          <p14:tracePt t="7598" x="3008313" y="1122363"/>
          <p14:tracePt t="7792" x="3008313" y="1112838"/>
          <p14:tracePt t="7800" x="3008313" y="1103313"/>
          <p14:tracePt t="7807" x="3027363" y="1093788"/>
          <p14:tracePt t="7823" x="3027363" y="1085850"/>
          <p14:tracePt t="7830" x="3027363" y="1076325"/>
          <p14:tracePt t="7846" x="3035300" y="1066800"/>
          <p14:tracePt t="7854" x="3035300" y="1057275"/>
          <p14:tracePt t="7878" x="3044825" y="1030288"/>
          <p14:tracePt t="8136" x="3044825" y="1020763"/>
          <p14:tracePt t="8158" x="3044825" y="1012825"/>
          <p14:tracePt t="8296" x="3044825" y="1020763"/>
          <p14:tracePt t="8304" x="3044825" y="1039813"/>
          <p14:tracePt t="8311" x="3044825" y="1057275"/>
          <p14:tracePt t="8319" x="3044825" y="1085850"/>
          <p14:tracePt t="8328" x="3035300" y="1103313"/>
          <p14:tracePt t="8334" x="3027363" y="1149350"/>
          <p14:tracePt t="8344" x="3027363" y="1166813"/>
          <p14:tracePt t="8350" x="3017838" y="1176338"/>
          <p14:tracePt t="8361" x="3017838" y="1203325"/>
          <p14:tracePt t="8366" x="3008313" y="1222375"/>
          <p14:tracePt t="8374" x="3008313" y="1239838"/>
          <p14:tracePt t="8382" x="2998788" y="1258888"/>
          <p14:tracePt t="8390" x="2990850" y="1268413"/>
          <p14:tracePt t="8711" x="2962275" y="1285875"/>
          <p14:tracePt t="8734" x="2962275" y="1295400"/>
          <p14:tracePt t="8742" x="2954338" y="1303338"/>
          <p14:tracePt t="8767" x="2944813" y="1303338"/>
          <p14:tracePt t="8784" x="2944813" y="1312863"/>
          <p14:tracePt t="8846" x="2944813" y="1331913"/>
          <p14:tracePt t="9008" x="2944813" y="1339850"/>
          <p14:tracePt t="9038" x="2944813" y="1349375"/>
          <p14:tracePt t="9063" x="2944813" y="1368425"/>
          <p14:tracePt t="9079" x="2944813" y="1376363"/>
          <p14:tracePt t="9087" x="2954338" y="1385888"/>
          <p14:tracePt t="9118" x="2954338" y="1395413"/>
          <p14:tracePt t="9126" x="2962275" y="1404938"/>
          <p14:tracePt t="9175" x="2962275" y="1412875"/>
          <p14:tracePt t="9184" x="2971800" y="1422400"/>
          <p14:tracePt t="9207" x="2981325" y="1431925"/>
          <p14:tracePt t="9263" x="2990850" y="1441450"/>
          <p14:tracePt t="10191" x="2998788" y="1441450"/>
          <p14:tracePt t="10207" x="2998788" y="1431925"/>
          <p14:tracePt t="10376" x="2998788" y="1422400"/>
          <p14:tracePt t="10398" x="2998788" y="1412875"/>
          <p14:tracePt t="10414" x="2998788" y="1395413"/>
          <p14:tracePt t="10456" x="2998788" y="1385888"/>
          <p14:tracePt t="10462" x="2998788" y="1376363"/>
          <p14:tracePt t="10584" x="3008313" y="1368425"/>
          <p14:tracePt t="10592" x="3027363" y="1368425"/>
          <p14:tracePt t="10600" x="3035300" y="1358900"/>
          <p14:tracePt t="10608" x="3054350" y="1349375"/>
          <p14:tracePt t="10616" x="3063875" y="1339850"/>
          <p14:tracePt t="10623" x="3081338" y="1339850"/>
          <p14:tracePt t="10631" x="3108325" y="1331913"/>
          <p14:tracePt t="10639" x="3127375" y="1331913"/>
          <p14:tracePt t="10648" x="3163888" y="1331913"/>
          <p14:tracePt t="10655" x="3190875" y="1331913"/>
          <p14:tracePt t="10664" x="3208338" y="1331913"/>
          <p14:tracePt t="10671" x="3227388" y="1331913"/>
          <p14:tracePt t="10681" x="3236913" y="1331913"/>
          <p14:tracePt t="10688" x="3244850" y="1331913"/>
          <p14:tracePt t="10768" x="3254375" y="1331913"/>
          <p14:tracePt t="10784" x="3254375" y="1339850"/>
          <p14:tracePt t="10799" x="3254375" y="1349375"/>
          <p14:tracePt t="10903" x="3227388" y="1358900"/>
          <p14:tracePt t="10911" x="3200400" y="1358900"/>
          <p14:tracePt t="10919" x="3127375" y="1395413"/>
          <p14:tracePt t="10927" x="3027363" y="1422400"/>
          <p14:tracePt t="10934" x="2917825" y="1468438"/>
          <p14:tracePt t="10944" x="2781300" y="1495425"/>
          <p14:tracePt t="10950" x="2671763" y="1541463"/>
          <p14:tracePt t="10960" x="2570163" y="1550988"/>
          <p14:tracePt t="10966" x="2462213" y="1595438"/>
          <p14:tracePt t="10974" x="2379663" y="1604963"/>
          <p14:tracePt t="10982" x="2324100" y="1624013"/>
          <p14:tracePt t="10990" x="2279650" y="1631950"/>
          <p14:tracePt t="10998" x="2270125" y="1631950"/>
          <p14:tracePt t="11111" x="2260600" y="1631950"/>
          <p14:tracePt t="11271" x="2251075" y="1631950"/>
          <p14:tracePt t="11278" x="2243138" y="1631950"/>
          <p14:tracePt t="11286" x="2233613" y="1624013"/>
          <p14:tracePt t="11310" x="2233613" y="1614488"/>
          <p14:tracePt t="11632" x="2243138" y="1604963"/>
          <p14:tracePt t="11638" x="2360613" y="1604963"/>
          <p14:tracePt t="11646" x="2489200" y="1604963"/>
          <p14:tracePt t="11654" x="2625725" y="1604963"/>
          <p14:tracePt t="11662" x="2771775" y="1604963"/>
          <p14:tracePt t="11670" x="2917825" y="1604963"/>
          <p14:tracePt t="11678" x="3044825" y="1604963"/>
          <p14:tracePt t="11686" x="3136900" y="1604963"/>
          <p14:tracePt t="11694" x="3217863" y="1604963"/>
          <p14:tracePt t="11702" x="3273425" y="1604963"/>
          <p14:tracePt t="11711" x="3309938" y="1604963"/>
          <p14:tracePt t="11719" x="3336925" y="1604963"/>
          <p14:tracePt t="11729" x="3346450" y="1604963"/>
          <p14:tracePt t="11735" x="3354388" y="1604963"/>
          <p14:tracePt t="11751" x="3363913" y="1604963"/>
          <p14:tracePt t="11783" x="3373438" y="1604963"/>
          <p14:tracePt t="11800" x="3382963" y="1604963"/>
          <p14:tracePt t="11815" x="3390900" y="1604963"/>
          <p14:tracePt t="11830" x="3419475" y="1595438"/>
          <p14:tracePt t="11838" x="3463925" y="1568450"/>
          <p14:tracePt t="11846" x="3473450" y="1568450"/>
          <p14:tracePt t="11854" x="3490913" y="1568450"/>
          <p14:tracePt t="11862" x="3500438" y="1568450"/>
          <p14:tracePt t="11879" x="3500438" y="1558925"/>
          <p14:tracePt t="12064" x="3482975" y="1558925"/>
          <p14:tracePt t="12070" x="3409950" y="1558925"/>
          <p14:tracePt t="12078" x="3317875" y="1558925"/>
          <p14:tracePt t="12086" x="3227388" y="1558925"/>
          <p14:tracePt t="12094" x="3154363" y="1558925"/>
          <p14:tracePt t="12102" x="3090863" y="1558925"/>
          <p14:tracePt t="12111" x="3063875" y="1558925"/>
          <p14:tracePt t="12118" x="3044825" y="1558925"/>
          <p14:tracePt t="12127" x="3008313" y="1558925"/>
          <p14:tracePt t="12134" x="2998788" y="1550988"/>
          <p14:tracePt t="12151" x="2981325" y="1550988"/>
          <p14:tracePt t="12216" x="2971800" y="1550988"/>
          <p14:tracePt t="12238" x="2971800" y="1541463"/>
          <p14:tracePt t="12254" x="2962275" y="1531938"/>
          <p14:tracePt t="12526" x="2962275" y="1522413"/>
          <p14:tracePt t="12534" x="2962275" y="1514475"/>
          <p14:tracePt t="12551" x="2962275" y="1495425"/>
          <p14:tracePt t="12567" x="2962275" y="1485900"/>
          <p14:tracePt t="12575" x="2962275" y="1468438"/>
          <p14:tracePt t="12583" x="2962275" y="1458913"/>
          <p14:tracePt t="12590" x="2954338" y="1449388"/>
          <p14:tracePt t="12598" x="2954338" y="1441450"/>
          <p14:tracePt t="12607" x="2954338" y="1431925"/>
          <p14:tracePt t="12615" x="2944813" y="1431925"/>
          <p14:tracePt t="12623" x="2935288" y="1422400"/>
          <p14:tracePt t="12630" x="2935288" y="1412875"/>
          <p14:tracePt t="12646" x="2935288" y="1404938"/>
          <p14:tracePt t="12655" x="2935288" y="1395413"/>
          <p14:tracePt t="12663" x="2935288" y="1376363"/>
          <p14:tracePt t="12671" x="2925763" y="1368425"/>
          <p14:tracePt t="12728" x="2925763" y="1322388"/>
          <p14:tracePt t="12734" x="2925763" y="1303338"/>
          <p14:tracePt t="12742" x="2925763" y="1295400"/>
          <p14:tracePt t="12766" x="2935288" y="1285875"/>
          <p14:tracePt t="12774" x="2944813" y="1276350"/>
          <p14:tracePt t="12782" x="2954338" y="1268413"/>
          <p14:tracePt t="12790" x="2962275" y="1258888"/>
          <p14:tracePt t="12807" x="2962275" y="1249363"/>
          <p14:tracePt t="12831" x="2971800" y="1239838"/>
          <p14:tracePt t="12839" x="2981325" y="1239838"/>
          <p14:tracePt t="12847" x="2998788" y="1231900"/>
          <p14:tracePt t="12855" x="3008313" y="1231900"/>
          <p14:tracePt t="12864" x="3027363" y="1231900"/>
          <p14:tracePt t="12871" x="3054350" y="1231900"/>
          <p14:tracePt t="12880" x="3071813" y="1222375"/>
          <p14:tracePt t="12900" x="3090863" y="1222375"/>
          <p14:tracePt t="12903" x="3100388" y="1222375"/>
          <p14:tracePt t="12914" x="3108325" y="1222375"/>
          <p14:tracePt t="12930" x="3127375" y="1222375"/>
          <p14:tracePt t="12935" x="3136900" y="1222375"/>
          <p14:tracePt t="12951" x="3144838" y="1222375"/>
          <p14:tracePt t="12963" x="3154363" y="1222375"/>
          <p14:tracePt t="12967" x="3171825" y="1222375"/>
          <p14:tracePt t="12999" x="3190875" y="1222375"/>
          <p14:tracePt t="13048" x="3190875" y="1231900"/>
          <p14:tracePt t="13160" x="3190875" y="1239838"/>
          <p14:tracePt t="13215" x="3190875" y="1249363"/>
          <p14:tracePt t="13240" x="3181350" y="1258888"/>
          <p14:tracePt t="13264" x="3171825" y="1268413"/>
          <p14:tracePt t="13279" x="3163888" y="1276350"/>
          <p14:tracePt t="13302" x="3154363" y="1276350"/>
          <p14:tracePt t="13310" x="3144838" y="1276350"/>
          <p14:tracePt t="13334" x="3144838" y="1285875"/>
          <p14:tracePt t="13342" x="3136900" y="1285875"/>
          <p14:tracePt t="13350" x="3117850" y="1295400"/>
          <p14:tracePt t="13432" x="3108325" y="1295400"/>
          <p14:tracePt t="13456" x="3100388" y="1295400"/>
          <p14:tracePt t="13478" x="3090863" y="1295400"/>
          <p14:tracePt t="13494" x="3081338" y="1295400"/>
          <p14:tracePt t="13510" x="3081338" y="1285875"/>
          <p14:tracePt t="13519" x="3071813" y="1276350"/>
          <p14:tracePt t="13728" x="3063875" y="1268413"/>
          <p14:tracePt t="13734" x="3035300" y="1268413"/>
          <p14:tracePt t="13742" x="2990850" y="1295400"/>
          <p14:tracePt t="13750" x="2962275" y="1303338"/>
          <p14:tracePt t="13760" x="2944813" y="1331913"/>
          <p14:tracePt t="13766" x="2889250" y="1395413"/>
          <p14:tracePt t="13774" x="2862263" y="1422400"/>
          <p14:tracePt t="13782" x="2825750" y="1468438"/>
          <p14:tracePt t="13791" x="2771775" y="1541463"/>
          <p14:tracePt t="13798" x="2735263" y="1604963"/>
          <p14:tracePt t="13806" x="2708275" y="1651000"/>
          <p14:tracePt t="13814" x="2689225" y="1704975"/>
          <p14:tracePt t="13822" x="2662238" y="1768475"/>
          <p14:tracePt t="13830" x="2652713" y="1814513"/>
          <p14:tracePt t="13838" x="2643188" y="1870075"/>
          <p14:tracePt t="13846" x="2598738" y="1933575"/>
          <p14:tracePt t="13854" x="2589213" y="1979613"/>
          <p14:tracePt t="13862" x="2579688" y="1997075"/>
          <p14:tracePt t="13870" x="2562225" y="2043113"/>
          <p14:tracePt t="13878" x="2552700" y="2060575"/>
          <p14:tracePt t="13886" x="2543175" y="2097088"/>
          <p14:tracePt t="13895" x="2543175" y="2133600"/>
          <p14:tracePt t="13902" x="2543175" y="2152650"/>
          <p14:tracePt t="13910" x="2543175" y="2160588"/>
          <p14:tracePt t="13918" x="2543175" y="2197100"/>
          <p14:tracePt t="13934" x="2543175" y="2233613"/>
          <p14:tracePt t="13943" x="2543175" y="2270125"/>
          <p14:tracePt t="13950" x="2543175" y="2289175"/>
          <p14:tracePt t="13961" x="2543175" y="2325688"/>
          <p14:tracePt t="13967" x="2543175" y="2343150"/>
          <p14:tracePt t="13978" x="2543175" y="2362200"/>
          <p14:tracePt t="13983" x="2543175" y="2371725"/>
          <p14:tracePt t="13991" x="2543175" y="2379663"/>
          <p14:tracePt t="14015" x="2543175" y="2408238"/>
          <p14:tracePt t="14031" x="2543175" y="2416175"/>
          <p14:tracePt t="14039" x="2562225" y="2435225"/>
          <p14:tracePt t="14047" x="2579688" y="2435225"/>
          <p14:tracePt t="14055" x="2589213" y="2435225"/>
          <p14:tracePt t="14079" x="2598738" y="2435225"/>
          <p14:tracePt t="14087" x="2606675" y="2435225"/>
          <p14:tracePt t="14096" x="2625725" y="2435225"/>
          <p14:tracePt t="14103" x="2643188" y="2435225"/>
          <p14:tracePt t="14114" x="2652713" y="2435225"/>
          <p14:tracePt t="14119" x="2671763" y="2435225"/>
          <p14:tracePt t="14130" x="2708275" y="2435225"/>
          <p14:tracePt t="14135" x="2735263" y="2435225"/>
          <p14:tracePt t="14147" x="2771775" y="2435225"/>
          <p14:tracePt t="14151" x="2817813" y="2435225"/>
          <p14:tracePt t="14163" x="2844800" y="2416175"/>
          <p14:tracePt t="14167" x="2898775" y="2416175"/>
          <p14:tracePt t="14179" x="2944813" y="2416175"/>
          <p14:tracePt t="14183" x="2981325" y="2416175"/>
          <p14:tracePt t="14190" x="3008313" y="2416175"/>
          <p14:tracePt t="14198" x="3044825" y="2416175"/>
          <p14:tracePt t="14214" x="3063875" y="2416175"/>
          <p14:tracePt t="14222" x="3081338" y="2416175"/>
          <p14:tracePt t="14239" x="3090863" y="2416175"/>
          <p14:tracePt t="14255" x="3100388" y="2416175"/>
          <p14:tracePt t="14264" x="3117850" y="2425700"/>
          <p14:tracePt t="14280" x="3127375" y="2425700"/>
          <p14:tracePt t="14287" x="3144838" y="2435225"/>
          <p14:tracePt t="14303" x="3144838" y="2444750"/>
          <p14:tracePt t="14315" x="3144838" y="2452688"/>
          <p14:tracePt t="14330" x="3154363" y="2462213"/>
          <p14:tracePt t="14335" x="3163888" y="2471738"/>
          <p14:tracePt t="14347" x="3163888" y="2481263"/>
          <p14:tracePt t="14351" x="3171825" y="2481263"/>
          <p14:tracePt t="14367" x="3171825" y="2489200"/>
          <p14:tracePt t="14380" x="3181350" y="2498725"/>
          <p14:tracePt t="14719" x="3163888" y="2498725"/>
          <p14:tracePt t="14727" x="3136900" y="2508250"/>
          <p14:tracePt t="14735" x="3117850" y="2508250"/>
          <p14:tracePt t="14746" x="3100388" y="2525713"/>
          <p14:tracePt t="14750" x="3081338" y="2525713"/>
          <p14:tracePt t="14760" x="3071813" y="2535238"/>
          <p14:tracePt t="14766" x="3063875" y="2535238"/>
          <p14:tracePt t="14774" x="3054350" y="2535238"/>
          <p14:tracePt t="14782" x="3035300" y="2535238"/>
          <p14:tracePt t="15000" x="3027363" y="2535238"/>
          <p14:tracePt t="15040" x="3027363" y="2525713"/>
          <p14:tracePt t="15046" x="3027363" y="2508250"/>
          <p14:tracePt t="15062" x="3027363" y="2498725"/>
          <p14:tracePt t="15070" x="3027363" y="2489200"/>
          <p14:tracePt t="15078" x="3027363" y="2481263"/>
          <p14:tracePt t="15096" x="3017838" y="2471738"/>
          <p14:tracePt t="15113" x="3017838" y="2462213"/>
          <p14:tracePt t="15135" x="3008313" y="2444750"/>
          <p14:tracePt t="15167" x="3008313" y="2425700"/>
          <p14:tracePt t="15192" x="3008313" y="2416175"/>
          <p14:tracePt t="15200" x="2998788" y="2408238"/>
          <p14:tracePt t="15336" x="2990850" y="2408238"/>
          <p14:tracePt t="15342" x="2981325" y="2408238"/>
          <p14:tracePt t="15360" x="2962275" y="2416175"/>
          <p14:tracePt t="15377" x="2962275" y="2444750"/>
          <p14:tracePt t="15384" x="2962275" y="2452688"/>
          <p14:tracePt t="15391" x="2962275" y="2471738"/>
          <p14:tracePt t="15399" x="2962275" y="2498725"/>
          <p14:tracePt t="15406" x="2944813" y="2517775"/>
          <p14:tracePt t="15414" x="2944813" y="2562225"/>
          <p14:tracePt t="15422" x="2944813" y="2589213"/>
          <p14:tracePt t="15430" x="2935288" y="2608263"/>
          <p14:tracePt t="15438" x="2925763" y="2654300"/>
          <p14:tracePt t="15446" x="2925763" y="2662238"/>
          <p14:tracePt t="15454" x="2925763" y="2681288"/>
          <p14:tracePt t="15462" x="2925763" y="2698750"/>
          <p14:tracePt t="15470" x="2925763" y="2735263"/>
          <p14:tracePt t="15478" x="2917825" y="2735263"/>
          <p14:tracePt t="15486" x="2917825" y="2744788"/>
          <p14:tracePt t="15495" x="2917825" y="2771775"/>
          <p14:tracePt t="15502" x="2917825" y="2790825"/>
          <p14:tracePt t="15511" x="2917825" y="2800350"/>
          <p14:tracePt t="15518" x="2908300" y="2827338"/>
          <p14:tracePt t="15528" x="2898775" y="2836863"/>
          <p14:tracePt t="15534" x="2898775" y="2844800"/>
          <p14:tracePt t="15544" x="2898775" y="2854325"/>
          <p14:tracePt t="15550" x="2898775" y="2863850"/>
          <p14:tracePt t="15561" x="2898775" y="2873375"/>
          <p14:tracePt t="15566" x="2898775" y="2881313"/>
          <p14:tracePt t="15577" x="2898775" y="2900363"/>
          <p14:tracePt t="15582" x="2898775" y="2909888"/>
          <p14:tracePt t="15591" x="2898775" y="2917825"/>
          <p14:tracePt t="15599" x="2898775" y="2936875"/>
          <p14:tracePt t="15606" x="2898775" y="2946400"/>
          <p14:tracePt t="15615" x="2898775" y="2954338"/>
          <p14:tracePt t="15623" x="2898775" y="2963863"/>
          <p14:tracePt t="15631" x="2898775" y="2982913"/>
          <p14:tracePt t="15639" x="2898775" y="2990850"/>
          <p14:tracePt t="15647" x="2908300" y="3009900"/>
          <p14:tracePt t="16024" x="2908300" y="3017838"/>
          <p14:tracePt t="16328" x="2917825" y="3027363"/>
          <p14:tracePt t="16342" x="2925763" y="3027363"/>
          <p14:tracePt t="16375" x="2944813" y="3036888"/>
          <p14:tracePt t="16407" x="2954338" y="3046413"/>
          <p14:tracePt t="16607" x="2954338" y="3036888"/>
          <p14:tracePt t="16630" x="2954338" y="3027363"/>
          <p14:tracePt t="16646" x="2954338" y="3009900"/>
          <p14:tracePt t="16671" x="2954338" y="3000375"/>
          <p14:tracePt t="17686" x="2954338" y="2990850"/>
          <p14:tracePt t="17703" x="2954338" y="2982913"/>
          <p14:tracePt t="17719" x="2954338" y="2973388"/>
          <p14:tracePt t="17855" x="2954338" y="2963863"/>
          <p14:tracePt t="17871" x="2962275" y="2963863"/>
          <p14:tracePt t="17880" x="2971800" y="2963863"/>
          <p14:tracePt t="17896" x="2981325" y="2963863"/>
          <p14:tracePt t="17904" x="2981325" y="2982913"/>
          <p14:tracePt t="17914" x="2990850" y="3000375"/>
          <p14:tracePt t="17935" x="2990850" y="3009900"/>
          <p14:tracePt t="18152" x="2990850" y="3017838"/>
          <p14:tracePt t="18158" x="2981325" y="3017838"/>
          <p14:tracePt t="18166" x="2971800" y="3017838"/>
          <p14:tracePt t="18182" x="2954338" y="3017838"/>
          <p14:tracePt t="18198" x="2935288" y="3000375"/>
          <p14:tracePt t="18214" x="2925763" y="2982913"/>
          <p14:tracePt t="18222" x="2925763" y="2963863"/>
          <p14:tracePt t="18230" x="2917825" y="2936875"/>
          <p14:tracePt t="18239" x="2917825" y="2917825"/>
          <p14:tracePt t="18247" x="2917825" y="2863850"/>
          <p14:tracePt t="18255" x="2917825" y="2836863"/>
          <p14:tracePt t="18264" x="2917825" y="2790825"/>
          <p14:tracePt t="18271" x="2917825" y="2754313"/>
          <p14:tracePt t="18280" x="2917825" y="2690813"/>
          <p14:tracePt t="18286" x="2935288" y="2671763"/>
          <p14:tracePt t="18294" x="2935288" y="2617788"/>
          <p14:tracePt t="18302" x="2944813" y="2562225"/>
          <p14:tracePt t="18310" x="2944813" y="2517775"/>
          <p14:tracePt t="18318" x="2944813" y="2481263"/>
          <p14:tracePt t="18326" x="2944813" y="2425700"/>
          <p14:tracePt t="18334" x="2944813" y="2379663"/>
          <p14:tracePt t="18345" x="2944813" y="2343150"/>
          <p14:tracePt t="18351" x="2944813" y="2316163"/>
          <p14:tracePt t="18363" x="2944813" y="2262188"/>
          <p14:tracePt t="18367" x="2944813" y="2216150"/>
          <p14:tracePt t="18379" x="2944813" y="2197100"/>
          <p14:tracePt t="18383" x="2944813" y="2160588"/>
          <p14:tracePt t="18396" x="2935288" y="2116138"/>
          <p14:tracePt t="18399" x="2925763" y="2097088"/>
          <p14:tracePt t="18407" x="2925763" y="2070100"/>
          <p14:tracePt t="18415" x="2917825" y="2052638"/>
          <p14:tracePt t="18423" x="2917825" y="2033588"/>
          <p14:tracePt t="18432" x="2917825" y="2016125"/>
          <p14:tracePt t="18439" x="2917825" y="2006600"/>
          <p14:tracePt t="18448" x="2898775" y="1987550"/>
          <p14:tracePt t="18455" x="2889250" y="1979613"/>
          <p14:tracePt t="18463" x="2889250" y="1970088"/>
          <p14:tracePt t="18487" x="2881313" y="1943100"/>
          <p14:tracePt t="18496" x="2871788" y="1933575"/>
          <p14:tracePt t="18513" x="2871788" y="1924050"/>
          <p14:tracePt t="18519" x="2852738" y="1906588"/>
          <p14:tracePt t="18529" x="2852738" y="1897063"/>
          <p14:tracePt t="18535" x="2844800" y="1887538"/>
          <p14:tracePt t="18551" x="2844800" y="1878013"/>
          <p14:tracePt t="18563" x="2844800" y="1870075"/>
          <p14:tracePt t="18567" x="2844800" y="1860550"/>
          <p14:tracePt t="18580" x="2844800" y="1851025"/>
          <p14:tracePt t="18583" x="2835275" y="1841500"/>
          <p14:tracePt t="18591" x="2835275" y="1824038"/>
          <p14:tracePt t="18599" x="2825750" y="1814513"/>
          <p14:tracePt t="18607" x="2817813" y="1814513"/>
          <p14:tracePt t="18623" x="2808288" y="1804988"/>
          <p14:tracePt t="18639" x="2798763" y="1797050"/>
          <p14:tracePt t="18655" x="2781300" y="1778000"/>
          <p14:tracePt t="18671" x="2744788" y="1768475"/>
          <p14:tracePt t="18679" x="2708275" y="1760538"/>
          <p14:tracePt t="18687" x="2652713" y="1760538"/>
          <p14:tracePt t="18694" x="2562225" y="1741488"/>
          <p14:tracePt t="18703" x="2489200" y="1741488"/>
          <p14:tracePt t="18711" x="2406650" y="1714500"/>
          <p14:tracePt t="18719" x="2333625" y="1704975"/>
          <p14:tracePt t="18728" x="2279650" y="1704975"/>
          <p14:tracePt t="18735" x="2233613" y="1697038"/>
          <p14:tracePt t="18744" x="2170113" y="1687513"/>
          <p14:tracePt t="18761" x="2143125" y="1660525"/>
          <p14:tracePt t="18799" x="2133600" y="1660525"/>
          <p14:tracePt t="18855" x="2124075" y="1651000"/>
          <p14:tracePt t="19015" x="2124075" y="1631950"/>
          <p14:tracePt t="19022" x="2133600" y="1624013"/>
          <p14:tracePt t="19030" x="2143125" y="1614488"/>
          <p14:tracePt t="19038" x="2151063" y="1604963"/>
          <p14:tracePt t="19046" x="2160588" y="1604963"/>
          <p14:tracePt t="19054" x="2179638" y="1595438"/>
          <p14:tracePt t="19070" x="2187575" y="1587500"/>
          <p14:tracePt t="19087" x="2197100" y="1577975"/>
          <p14:tracePt t="19103" x="2206625" y="1568450"/>
          <p14:tracePt t="19127" x="2214563" y="1558925"/>
          <p14:tracePt t="19176" x="2214563" y="1550988"/>
          <p14:tracePt t="19208" x="2214563" y="1541463"/>
          <p14:tracePt t="19368" x="2214563" y="1531938"/>
          <p14:tracePt t="19383" x="2224088" y="1531938"/>
          <p14:tracePt t="19390" x="2233613" y="1531938"/>
          <p14:tracePt t="19398" x="2251075" y="1531938"/>
          <p14:tracePt t="19406" x="2260600" y="1531938"/>
          <p14:tracePt t="19414" x="2279650" y="1531938"/>
          <p14:tracePt t="19422" x="2297113" y="1531938"/>
          <p14:tracePt t="19431" x="2306638" y="1531938"/>
          <p14:tracePt t="19438" x="2324100" y="1531938"/>
          <p14:tracePt t="19447" x="2333625" y="1531938"/>
          <p14:tracePt t="19462" x="2333625" y="1522413"/>
          <p14:tracePt t="19599" x="2352675" y="1504950"/>
          <p14:tracePt t="20040" x="2343150" y="1504950"/>
          <p14:tracePt t="20063" x="2333625" y="1504950"/>
          <p14:tracePt t="20070" x="2324100" y="1504950"/>
          <p14:tracePt t="20086" x="2316163" y="1504950"/>
          <p14:tracePt t="20094" x="2297113" y="1504950"/>
          <p14:tracePt t="20110" x="2287588" y="1514475"/>
          <p14:tracePt t="20134" x="2279650" y="1514475"/>
          <p14:tracePt t="20247" x="2270125" y="1514475"/>
          <p14:tracePt t="20255" x="2260600" y="1522413"/>
          <p14:tracePt t="20552" x="2260600" y="1531938"/>
          <p14:tracePt t="21014" x="2287588" y="1531938"/>
          <p14:tracePt t="21023" x="2343150" y="1531938"/>
          <p14:tracePt t="21031" x="2397125" y="1531938"/>
          <p14:tracePt t="21039" x="2470150" y="1531938"/>
          <p14:tracePt t="21047" x="2543175" y="1531938"/>
          <p14:tracePt t="21056" x="2598738" y="1531938"/>
          <p14:tracePt t="21063" x="2689225" y="1531938"/>
          <p14:tracePt t="21071" x="2789238" y="1522413"/>
          <p14:tracePt t="21078" x="2844800" y="1522413"/>
          <p14:tracePt t="21087" x="2898775" y="1522413"/>
          <p14:tracePt t="21094" x="2990850" y="1522413"/>
          <p14:tracePt t="21103" x="3035300" y="1522413"/>
          <p14:tracePt t="21111" x="3090863" y="1522413"/>
          <p14:tracePt t="21119" x="3127375" y="1522413"/>
          <p14:tracePt t="21127" x="3171825" y="1522413"/>
          <p14:tracePt t="21135" x="3200400" y="1522413"/>
          <p14:tracePt t="21144" x="3236913" y="1522413"/>
          <p14:tracePt t="21151" x="3281363" y="1522413"/>
          <p14:tracePt t="21161" x="3300413" y="1522413"/>
          <p14:tracePt t="21167" x="3317875" y="1522413"/>
          <p14:tracePt t="21178" x="3336925" y="1522413"/>
          <p14:tracePt t="21183" x="3363913" y="1522413"/>
          <p14:tracePt t="21195" x="3390900" y="1522413"/>
          <p14:tracePt t="21198" x="3419475" y="1522413"/>
          <p14:tracePt t="21206" x="3463925" y="1522413"/>
          <p14:tracePt t="21214" x="3490913" y="1522413"/>
          <p14:tracePt t="21222" x="3519488" y="1522413"/>
          <p14:tracePt t="21230" x="3563938" y="1522413"/>
          <p14:tracePt t="21238" x="3573463" y="1522413"/>
          <p14:tracePt t="21246" x="3609975" y="1522413"/>
          <p14:tracePt t="21254" x="3629025" y="1522413"/>
          <p14:tracePt t="21270" x="3646488" y="1522413"/>
          <p14:tracePt t="21278" x="3656013" y="1522413"/>
          <p14:tracePt t="21696" x="3629025" y="1550988"/>
          <p14:tracePt t="21704" x="3582988" y="1595438"/>
          <p14:tracePt t="21713" x="3500438" y="1668463"/>
          <p14:tracePt t="21719" x="3409950" y="1731963"/>
          <p14:tracePt t="21727" x="3363913" y="1797050"/>
          <p14:tracePt t="21735" x="3263900" y="1887538"/>
          <p14:tracePt t="21744" x="3171825" y="1987550"/>
          <p14:tracePt t="21751" x="3100388" y="2070100"/>
          <p14:tracePt t="21760" x="3027363" y="2170113"/>
          <p14:tracePt t="21767" x="2990850" y="2252663"/>
          <p14:tracePt t="21778" x="2954338" y="2335213"/>
          <p14:tracePt t="21782" x="2889250" y="2452688"/>
          <p14:tracePt t="21793" x="2881313" y="2508250"/>
          <p14:tracePt t="21799" x="2852738" y="2608263"/>
          <p14:tracePt t="21807" x="2825750" y="2671763"/>
          <p14:tracePt t="21815" x="2817813" y="2744788"/>
          <p14:tracePt t="21822" x="2789238" y="2790825"/>
          <p14:tracePt t="21830" x="2781300" y="2863850"/>
          <p14:tracePt t="21838" x="2771775" y="2927350"/>
          <p14:tracePt t="21846" x="2725738" y="2990850"/>
          <p14:tracePt t="21854" x="2708275" y="3017838"/>
          <p14:tracePt t="21862" x="2671763" y="3063875"/>
          <p14:tracePt t="21870" x="2662238" y="3127375"/>
          <p14:tracePt t="21878" x="2635250" y="3192463"/>
          <p14:tracePt t="21886" x="2598738" y="3255963"/>
          <p14:tracePt t="21894" x="2570163" y="3309938"/>
          <p14:tracePt t="21902" x="2552700" y="3355975"/>
          <p14:tracePt t="21910" x="2543175" y="3402013"/>
          <p14:tracePt t="21918" x="2533650" y="3446463"/>
          <p14:tracePt t="21926" x="2525713" y="3465513"/>
          <p14:tracePt t="21934" x="2498725" y="3519488"/>
          <p14:tracePt t="21943" x="2498725" y="3529013"/>
          <p14:tracePt t="21951" x="2489200" y="3556000"/>
          <p14:tracePt t="21961" x="2479675" y="3592513"/>
          <p14:tracePt t="21967" x="2470150" y="3611563"/>
          <p14:tracePt t="21978" x="2470150" y="3648075"/>
          <p14:tracePt t="21983" x="2452688" y="3665538"/>
          <p14:tracePt t="21994" x="2452688" y="3675063"/>
          <p14:tracePt t="21999" x="2443163" y="3694113"/>
          <p14:tracePt t="22007" x="2443163" y="3702050"/>
          <p14:tracePt t="22023" x="2443163" y="3711575"/>
          <p14:tracePt t="22120" x="2433638" y="3702050"/>
          <p14:tracePt t="22127" x="2425700" y="3684588"/>
          <p14:tracePt t="22136" x="2425700" y="3657600"/>
          <p14:tracePt t="22146" x="2416175" y="3638550"/>
          <p14:tracePt t="22150" x="2406650" y="3629025"/>
          <p14:tracePt t="22159" x="2406650" y="3621088"/>
          <p14:tracePt t="22166" x="2406650" y="3611563"/>
          <p14:tracePt t="22182" x="2397125" y="3602038"/>
          <p14:tracePt t="22192" x="2397125" y="3584575"/>
          <p14:tracePt t="22198" x="2389188" y="3575050"/>
          <p14:tracePt t="22206" x="2389188" y="3556000"/>
          <p14:tracePt t="22214" x="2389188" y="3529013"/>
          <p14:tracePt t="22223" x="2389188" y="3492500"/>
          <p14:tracePt t="22231" x="2389188" y="3455988"/>
          <p14:tracePt t="22239" x="2389188" y="3419475"/>
          <p14:tracePt t="22246" x="2406650" y="3365500"/>
          <p14:tracePt t="22254" x="2416175" y="3328988"/>
          <p14:tracePt t="22262" x="2433638" y="3302000"/>
          <p14:tracePt t="22270" x="2479675" y="3255963"/>
          <p14:tracePt t="22278" x="2506663" y="3209925"/>
          <p14:tracePt t="22286" x="2525713" y="3192463"/>
          <p14:tracePt t="22294" x="2533650" y="3182938"/>
          <p14:tracePt t="22302" x="2552700" y="3163888"/>
          <p14:tracePt t="22560" x="2562225" y="3163888"/>
          <p14:tracePt t="22574" x="2562225" y="3173413"/>
          <p14:tracePt t="22590" x="2570163" y="3182938"/>
          <p14:tracePt t="22606" x="2579688" y="3192463"/>
          <p14:tracePt t="22614" x="2589213" y="3200400"/>
          <p14:tracePt t="22631" x="2598738" y="3209925"/>
          <p14:tracePt t="22655" x="2616200" y="3219450"/>
          <p14:tracePt t="22671" x="2635250" y="3236913"/>
          <p14:tracePt t="22678" x="2643188" y="3236913"/>
          <p14:tracePt t="22686" x="2662238" y="3246438"/>
          <p14:tracePt t="22702" x="2671763" y="3246438"/>
          <p14:tracePt t="22718" x="2689225" y="3255963"/>
          <p14:tracePt t="22734" x="2698750" y="3255963"/>
          <p14:tracePt t="22743" x="2716213" y="3255963"/>
          <p14:tracePt t="22750" x="2735263" y="3255963"/>
          <p14:tracePt t="22760" x="2762250" y="3255963"/>
          <p14:tracePt t="22766" x="2798763" y="3265488"/>
          <p14:tracePt t="22776" x="2835275" y="3265488"/>
          <p14:tracePt t="22782" x="2881313" y="3265488"/>
          <p14:tracePt t="22791" x="2935288" y="3292475"/>
          <p14:tracePt t="22798" x="2981325" y="3302000"/>
          <p14:tracePt t="22806" x="3008313" y="3302000"/>
          <p14:tracePt t="22814" x="3044825" y="3309938"/>
          <p14:tracePt t="22822" x="3054350" y="3309938"/>
          <p14:tracePt t="22830" x="3081338" y="3309938"/>
          <p14:tracePt t="22838" x="3090863" y="3309938"/>
          <p14:tracePt t="22846" x="3100388" y="3309938"/>
          <p14:tracePt t="22854" x="3108325" y="3309938"/>
          <p14:tracePt t="22862" x="3117850" y="3309938"/>
          <p14:tracePt t="22870" x="3127375" y="3319463"/>
          <p14:tracePt t="22878" x="3154363" y="3319463"/>
          <p14:tracePt t="22895" x="3181350" y="3319463"/>
          <p14:tracePt t="22902" x="3208338" y="3319463"/>
          <p14:tracePt t="22910" x="3236913" y="3319463"/>
          <p14:tracePt t="22918" x="3263900" y="3319463"/>
          <p14:tracePt t="22926" x="3300413" y="3319463"/>
          <p14:tracePt t="22934" x="3317875" y="3319463"/>
          <p14:tracePt t="22943" x="3346450" y="3319463"/>
          <p14:tracePt t="22950" x="3354388" y="3319463"/>
          <p14:tracePt t="22966" x="3382963" y="3319463"/>
          <p14:tracePt t="22977" x="3390900" y="3319463"/>
          <p14:tracePt t="22992" x="3400425" y="3319463"/>
          <p14:tracePt t="22998" x="3436938" y="3319463"/>
          <p14:tracePt t="23014" x="3446463" y="3319463"/>
          <p14:tracePt t="23022" x="3455988" y="3319463"/>
          <p14:tracePt t="23030" x="3463925" y="3309938"/>
          <p14:tracePt t="23038" x="3482975" y="3302000"/>
          <p14:tracePt t="23046" x="3509963" y="3292475"/>
          <p14:tracePt t="23054" x="3527425" y="3282950"/>
          <p14:tracePt t="23062" x="3546475" y="3273425"/>
          <p14:tracePt t="23070" x="3573463" y="3236913"/>
          <p14:tracePt t="23078" x="3600450" y="3219450"/>
          <p14:tracePt t="23094" x="3629025" y="3192463"/>
          <p14:tracePt t="23304" x="3629025" y="3182938"/>
          <p14:tracePt t="23318" x="3629025" y="3163888"/>
          <p14:tracePt t="23326" x="3629025" y="3155950"/>
          <p14:tracePt t="23334" x="3629025" y="3146425"/>
          <p14:tracePt t="23358" x="3629025" y="3127375"/>
          <p14:tracePt t="23366" x="3629025" y="3119438"/>
          <p14:tracePt t="23383" x="3629025" y="3109913"/>
          <p14:tracePt t="23406" x="3629025" y="3090863"/>
          <p14:tracePt t="23526" x="3619500" y="3090863"/>
          <p14:tracePt t="23542" x="3619500" y="3100388"/>
          <p14:tracePt t="23550" x="3609975" y="3109913"/>
          <p14:tracePt t="23558" x="3592513" y="3127375"/>
          <p14:tracePt t="23735" x="3592513" y="3119438"/>
          <p14:tracePt t="23745" x="3592513" y="3109913"/>
          <p14:tracePt t="23751" x="3600450" y="3100388"/>
          <p14:tracePt t="23766" x="3609975" y="3090863"/>
          <p14:tracePt t="23790" x="3629025" y="3073400"/>
          <p14:tracePt t="23986" x="3600450" y="3082925"/>
          <p14:tracePt t="23992" x="3573463" y="3082925"/>
          <p14:tracePt t="23999" x="3519488" y="3100388"/>
          <p14:tracePt t="24007" x="3455988" y="3127375"/>
          <p14:tracePt t="24016" x="3390900" y="3136900"/>
          <p14:tracePt t="24024" x="3354388" y="3146425"/>
          <p14:tracePt t="24031" x="3290888" y="3163888"/>
          <p14:tracePt t="24039" x="3227388" y="3182938"/>
          <p14:tracePt t="24047" x="3190875" y="3192463"/>
          <p14:tracePt t="24055" x="3108325" y="3209925"/>
          <p14:tracePt t="24063" x="3035300" y="3219450"/>
          <p14:tracePt t="24071" x="2971800" y="3246438"/>
          <p14:tracePt t="24078" x="2898775" y="3255963"/>
          <p14:tracePt t="24087" x="2852738" y="3255963"/>
          <p14:tracePt t="24094" x="2798763" y="3273425"/>
          <p14:tracePt t="24103" x="2771775" y="3273425"/>
          <p14:tracePt t="24111" x="2716213" y="3273425"/>
          <p14:tracePt t="24119" x="2698750" y="3273425"/>
          <p14:tracePt t="24128" x="2679700" y="3273425"/>
          <p14:tracePt t="24135" x="2662238" y="3273425"/>
          <p14:tracePt t="24151" x="2652713" y="3273425"/>
          <p14:tracePt t="24161" x="2635250" y="3273425"/>
          <p14:tracePt t="24178" x="2625725" y="3273425"/>
          <p14:tracePt t="24183" x="2616200" y="3273425"/>
          <p14:tracePt t="24194" x="2606675" y="3265488"/>
          <p14:tracePt t="24199" x="2598738" y="3265488"/>
          <p14:tracePt t="24207" x="2589213" y="3255963"/>
          <p14:tracePt t="24231" x="2579688" y="3246438"/>
          <p14:tracePt t="24624" x="2606675" y="3246438"/>
          <p14:tracePt t="24632" x="2698750" y="3246438"/>
          <p14:tracePt t="24639" x="2771775" y="3246438"/>
          <p14:tracePt t="24648" x="2808288" y="3246438"/>
          <p14:tracePt t="24656" x="2862263" y="3246438"/>
          <p14:tracePt t="24664" x="2908300" y="3246438"/>
          <p14:tracePt t="24672" x="2935288" y="3246438"/>
          <p14:tracePt t="24680" x="2971800" y="3246438"/>
          <p14:tracePt t="24688" x="2981325" y="3236913"/>
          <p14:tracePt t="24697" x="2998788" y="3236913"/>
          <p14:tracePt t="24704" x="3017838" y="3236913"/>
          <p14:tracePt t="24713" x="3035300" y="3219450"/>
          <p14:tracePt t="24727" x="3054350" y="3219450"/>
          <p14:tracePt t="24743" x="3063875" y="3209925"/>
          <p14:tracePt t="24760" x="3071813" y="3209925"/>
          <p14:tracePt t="24783" x="3090863" y="3209925"/>
          <p14:tracePt t="24793" x="3090863" y="3200400"/>
          <p14:tracePt t="25112" x="3100388" y="3182938"/>
          <p14:tracePt t="25118" x="3117850" y="3163888"/>
          <p14:tracePt t="25126" x="3136900" y="3163888"/>
          <p14:tracePt t="25134" x="3154363" y="3155950"/>
          <p14:tracePt t="25143" x="3190875" y="3119438"/>
          <p14:tracePt t="25150" x="3208338" y="3109913"/>
          <p14:tracePt t="25160" x="3263900" y="3100388"/>
          <p14:tracePt t="25167" x="3309938" y="3063875"/>
          <p14:tracePt t="25180" x="3327400" y="3054350"/>
          <p14:tracePt t="25182" x="3346450" y="3046413"/>
          <p14:tracePt t="25192" x="3373438" y="3027363"/>
          <p14:tracePt t="25198" x="3373438" y="3017838"/>
          <p14:tracePt t="25206" x="3400425" y="3000375"/>
          <p14:tracePt t="25214" x="3409950" y="2982913"/>
          <p14:tracePt t="25222" x="3436938" y="2954338"/>
          <p14:tracePt t="25230" x="3455988" y="2927350"/>
          <p14:tracePt t="25238" x="3455988" y="2917825"/>
          <p14:tracePt t="25246" x="3463925" y="2890838"/>
          <p14:tracePt t="25255" x="3463925" y="2863850"/>
          <p14:tracePt t="25263" x="3473450" y="2844800"/>
          <p14:tracePt t="25271" x="3473450" y="2827338"/>
          <p14:tracePt t="25279" x="3482975" y="2808288"/>
          <p14:tracePt t="25287" x="3490913" y="2790825"/>
          <p14:tracePt t="25294" x="3490913" y="2781300"/>
          <p14:tracePt t="25303" x="3490913" y="2771775"/>
          <p14:tracePt t="25311" x="3490913" y="2754313"/>
          <p14:tracePt t="25319" x="3490913" y="2744788"/>
          <p14:tracePt t="25327" x="3490913" y="2717800"/>
          <p14:tracePt t="25335" x="3490913" y="2698750"/>
          <p14:tracePt t="25344" x="3490913" y="2671763"/>
          <p14:tracePt t="25351" x="3490913" y="2635250"/>
          <p14:tracePt t="25361" x="3473450" y="2608263"/>
          <p14:tracePt t="25367" x="3436938" y="2581275"/>
          <p14:tracePt t="25378" x="3419475" y="2544763"/>
          <p14:tracePt t="25383" x="3400425" y="2525713"/>
          <p14:tracePt t="25394" x="3390900" y="2508250"/>
          <p14:tracePt t="25399" x="3382963" y="2498725"/>
          <p14:tracePt t="25407" x="3373438" y="2471738"/>
          <p14:tracePt t="25415" x="3354388" y="2452688"/>
          <p14:tracePt t="25423" x="3346450" y="2444750"/>
          <p14:tracePt t="25486" x="3346450" y="2416175"/>
          <p14:tracePt t="25503" x="3336925" y="2408238"/>
          <p14:tracePt t="25510" x="3327400" y="2379663"/>
          <p14:tracePt t="25518" x="3327400" y="2371725"/>
          <p14:tracePt t="25527" x="3309938" y="2343150"/>
          <p14:tracePt t="25534" x="3309938" y="2335213"/>
          <p14:tracePt t="25543" x="3300413" y="2325688"/>
          <p14:tracePt t="25550" x="3300413" y="2316163"/>
          <p14:tracePt t="25559" x="3300413" y="2306638"/>
          <p14:tracePt t="25566" x="3300413" y="2289175"/>
          <p14:tracePt t="25576" x="3290888" y="2279650"/>
          <p14:tracePt t="25583" x="3290888" y="2262188"/>
          <p14:tracePt t="25593" x="3290888" y="2252663"/>
          <p14:tracePt t="25599" x="3290888" y="2233613"/>
          <p14:tracePt t="25607" x="3290888" y="2216150"/>
          <p14:tracePt t="25623" x="3290888" y="2189163"/>
          <p14:tracePt t="25631" x="3290888" y="2170113"/>
          <p14:tracePt t="25639" x="3290888" y="2160588"/>
          <p14:tracePt t="25647" x="3290888" y="2152650"/>
          <p14:tracePt t="25655" x="3290888" y="2116138"/>
          <p14:tracePt t="25663" x="3290888" y="2097088"/>
          <p14:tracePt t="25671" x="3290888" y="2070100"/>
          <p14:tracePt t="25679" x="3290888" y="2033588"/>
          <p14:tracePt t="25687" x="3290888" y="1987550"/>
          <p14:tracePt t="25694" x="3290888" y="1951038"/>
          <p14:tracePt t="25703" x="3290888" y="1906588"/>
          <p14:tracePt t="25711" x="3290888" y="1851025"/>
          <p14:tracePt t="25719" x="3290888" y="1797050"/>
          <p14:tracePt t="25727" x="3290888" y="1741488"/>
          <p14:tracePt t="25734" x="3290888" y="1697038"/>
          <p14:tracePt t="25744" x="3290888" y="1660525"/>
          <p14:tracePt t="25751" x="3290888" y="1587500"/>
          <p14:tracePt t="25760" x="3290888" y="1550988"/>
          <p14:tracePt t="25766" x="3290888" y="1504950"/>
          <p14:tracePt t="25778" x="3290888" y="1477963"/>
          <p14:tracePt t="25782" x="3290888" y="1449388"/>
          <p14:tracePt t="25792" x="3290888" y="1431925"/>
          <p14:tracePt t="25798" x="3290888" y="1404938"/>
          <p14:tracePt t="25806" x="3290888" y="1395413"/>
          <p14:tracePt t="25814" x="3290888" y="1385888"/>
          <p14:tracePt t="25830" x="3290888" y="1368425"/>
          <p14:tracePt t="25854" x="3290888" y="1358900"/>
          <p14:tracePt t="25879" x="3290888" y="1349375"/>
          <p14:tracePt t="25894" x="3290888" y="1331913"/>
          <p14:tracePt t="25911" x="3290888" y="1322388"/>
          <p14:tracePt t="26056" x="3290888" y="1312863"/>
          <p14:tracePt t="26062" x="3290888" y="1303338"/>
          <p14:tracePt t="26070" x="3290888" y="1285875"/>
          <p14:tracePt t="26094" x="3290888" y="1276350"/>
          <p14:tracePt t="26119" x="3290888" y="1268413"/>
          <p14:tracePt t="26127" x="3290888" y="1249363"/>
          <p14:tracePt t="26135" x="3281363" y="1239838"/>
          <p14:tracePt t="26216" x="3281363" y="1231900"/>
          <p14:tracePt t="26256" x="3281363" y="1212850"/>
          <p14:tracePt t="26312" x="3290888" y="1212850"/>
          <p14:tracePt t="26344" x="3300413" y="1212850"/>
          <p14:tracePt t="26360" x="3309938" y="1212850"/>
          <p14:tracePt t="26366" x="3317875" y="1212850"/>
          <p14:tracePt t="26382" x="3336925" y="1212850"/>
          <p14:tracePt t="26398" x="3346450" y="1203325"/>
          <p14:tracePt t="26591" x="3336925" y="1203325"/>
          <p14:tracePt t="26614" x="3317875" y="1212850"/>
          <p14:tracePt t="26630" x="3300413" y="1239838"/>
          <p14:tracePt t="26926" x="3317875" y="1268413"/>
          <p14:tracePt t="26934" x="3390900" y="1368425"/>
          <p14:tracePt t="26942" x="3446463" y="1449388"/>
          <p14:tracePt t="26950" x="3509963" y="1568450"/>
          <p14:tracePt t="26959" x="3536950" y="1704975"/>
          <p14:tracePt t="26967" x="3563938" y="1833563"/>
          <p14:tracePt t="26977" x="3582988" y="1960563"/>
          <p14:tracePt t="26983" x="3582988" y="2106613"/>
          <p14:tracePt t="26994" x="3582988" y="2233613"/>
          <p14:tracePt t="26999" x="3546475" y="2352675"/>
          <p14:tracePt t="27010" x="3490913" y="2444750"/>
          <p14:tracePt t="27015" x="3436938" y="2535238"/>
          <p14:tracePt t="27023" x="3409950" y="2562225"/>
          <p14:tracePt t="27030" x="3382963" y="2581275"/>
          <p14:tracePt t="27038" x="3363913" y="2598738"/>
          <p14:tracePt t="27046" x="3354388" y="2608263"/>
          <p14:tracePt t="27070" x="3346450" y="2625725"/>
          <p14:tracePt t="27078" x="3327400" y="2644775"/>
          <p14:tracePt t="27086" x="3327400" y="2654300"/>
          <p14:tracePt t="27094" x="3309938" y="2681288"/>
          <p14:tracePt t="27102" x="3290888" y="2727325"/>
          <p14:tracePt t="27110" x="3263900" y="2754313"/>
          <p14:tracePt t="27118" x="3236913" y="2800350"/>
          <p14:tracePt t="27126" x="3217863" y="2863850"/>
          <p14:tracePt t="27134" x="3190875" y="2909888"/>
          <p14:tracePt t="27142" x="3154363" y="2936875"/>
          <p14:tracePt t="27150" x="3117850" y="3000375"/>
          <p14:tracePt t="27159" x="3108325" y="3009900"/>
          <p14:tracePt t="27166" x="3100388" y="3027363"/>
          <p14:tracePt t="27176" x="3100388" y="3036888"/>
          <p14:tracePt t="27182" x="3090863" y="3046413"/>
          <p14:tracePt t="27432" x="3090863" y="3054350"/>
          <p14:tracePt t="27438" x="3127375" y="3082925"/>
          <p14:tracePt t="27446" x="3171825" y="3100388"/>
          <p14:tracePt t="27454" x="3236913" y="3136900"/>
          <p14:tracePt t="27462" x="3300413" y="3163888"/>
          <p14:tracePt t="27470" x="3354388" y="3219450"/>
          <p14:tracePt t="27478" x="3400425" y="3265488"/>
          <p14:tracePt t="27486" x="3427413" y="3292475"/>
          <p14:tracePt t="27494" x="3482975" y="3346450"/>
          <p14:tracePt t="27502" x="3509963" y="3411538"/>
          <p14:tracePt t="27511" x="3527425" y="3482975"/>
          <p14:tracePt t="27518" x="3546475" y="3565525"/>
          <p14:tracePt t="27526" x="3556000" y="3621088"/>
          <p14:tracePt t="27534" x="3563938" y="3684588"/>
          <p14:tracePt t="27542" x="3592513" y="3748088"/>
          <p14:tracePt t="27550" x="3600450" y="3803650"/>
          <p14:tracePt t="27559" x="3619500" y="3875088"/>
          <p14:tracePt t="27566" x="3629025" y="3940175"/>
          <p14:tracePt t="27575" x="3629025" y="4013200"/>
          <p14:tracePt t="27582" x="3656013" y="4113213"/>
          <p14:tracePt t="27592" x="3673475" y="4186238"/>
          <p14:tracePt t="27598" x="3692525" y="4268788"/>
          <p14:tracePt t="27606" x="3719513" y="4322763"/>
          <p14:tracePt t="27614" x="3729038" y="4386263"/>
          <p14:tracePt t="27622" x="3746500" y="4449763"/>
          <p14:tracePt t="27630" x="3756025" y="4486275"/>
          <p14:tracePt t="27638" x="3756025" y="4505325"/>
          <p14:tracePt t="27646" x="3765550" y="4532313"/>
          <p14:tracePt t="27655" x="3775075" y="4541838"/>
          <p14:tracePt t="27663" x="3775075" y="4551363"/>
          <p14:tracePt t="27671" x="3775075" y="4559300"/>
          <p14:tracePt t="27727" x="3775075" y="4578350"/>
          <p14:tracePt t="28016" x="3775075" y="4595813"/>
          <p14:tracePt t="28023" x="3783013" y="4651375"/>
          <p14:tracePt t="28031" x="3783013" y="4687888"/>
          <p14:tracePt t="28039" x="3792538" y="4760913"/>
          <p14:tracePt t="28046" x="3810000" y="4824413"/>
          <p14:tracePt t="28055" x="3810000" y="4878388"/>
          <p14:tracePt t="28063" x="3829050" y="4943475"/>
          <p14:tracePt t="28071" x="3829050" y="4997450"/>
          <p14:tracePt t="28079" x="3846513" y="5053013"/>
          <p14:tracePt t="28087" x="3846513" y="5106988"/>
          <p14:tracePt t="28095" x="3846513" y="5153025"/>
          <p14:tracePt t="28103" x="3846513" y="5189538"/>
          <p14:tracePt t="28111" x="3846513" y="5233988"/>
          <p14:tracePt t="28119" x="3846513" y="5262563"/>
          <p14:tracePt t="28127" x="3846513" y="5316538"/>
          <p14:tracePt t="28135" x="3846513" y="5362575"/>
          <p14:tracePt t="28144" x="3846513" y="5399088"/>
          <p14:tracePt t="28151" x="3829050" y="5435600"/>
          <p14:tracePt t="28160" x="3829050" y="5462588"/>
          <p14:tracePt t="28167" x="3829050" y="5481638"/>
          <p14:tracePt t="28177" x="3819525" y="5508625"/>
          <p14:tracePt t="28183" x="3819525" y="5526088"/>
          <p14:tracePt t="28194" x="3810000" y="5545138"/>
          <p14:tracePt t="28199" x="3810000" y="5554663"/>
          <p14:tracePt t="28210" x="3792538" y="5572125"/>
          <p14:tracePt t="28215" x="3783013" y="5589588"/>
          <p14:tracePt t="28223" x="3765550" y="5608638"/>
          <p14:tracePt t="28232" x="3756025" y="5626100"/>
          <p14:tracePt t="28239" x="3729038" y="5672138"/>
          <p14:tracePt t="28246" x="3692525" y="5699125"/>
          <p14:tracePt t="28255" x="3673475" y="5718175"/>
          <p14:tracePt t="28262" x="3656013" y="5727700"/>
          <p14:tracePt t="28271" x="3619500" y="5764213"/>
          <p14:tracePt t="28280" x="3619500" y="5772150"/>
          <p14:tracePt t="28287" x="3592513" y="5791200"/>
          <p14:tracePt t="28303" x="3582988" y="5800725"/>
          <p14:tracePt t="28351" x="3556000" y="5827713"/>
          <p14:tracePt t="28367" x="3546475" y="5845175"/>
          <p14:tracePt t="28376" x="3536950" y="5854700"/>
          <p14:tracePt t="28392" x="3527425" y="5854700"/>
          <p14:tracePt t="28399" x="3527425" y="5873750"/>
          <p14:tracePt t="28415" x="3519488" y="5881688"/>
          <p14:tracePt t="28423" x="3509963" y="5891213"/>
          <p14:tracePt t="28447" x="3500438" y="5900738"/>
          <p14:tracePt t="28583" x="3509963" y="5900738"/>
          <p14:tracePt t="28591" x="3573463" y="5873750"/>
          <p14:tracePt t="28598" x="3656013" y="5772150"/>
          <p14:tracePt t="28606" x="3729038" y="5691188"/>
          <p14:tracePt t="28614" x="3819525" y="5581650"/>
          <p14:tracePt t="28622" x="3883025" y="5499100"/>
          <p14:tracePt t="28630" x="3984625" y="5399088"/>
          <p14:tracePt t="28638" x="4057650" y="5299075"/>
          <p14:tracePt t="28647" x="4111625" y="5233988"/>
          <p14:tracePt t="28655" x="4165600" y="5160963"/>
          <p14:tracePt t="28663" x="4184650" y="5133975"/>
          <p14:tracePt t="28671" x="4194175" y="5097463"/>
          <p14:tracePt t="28679" x="4202113" y="5060950"/>
          <p14:tracePt t="28687" x="4202113" y="5033963"/>
          <p14:tracePt t="28696" x="4211638" y="5016500"/>
          <p14:tracePt t="28703" x="4211638" y="5006975"/>
          <p14:tracePt t="28712" x="4211638" y="4987925"/>
          <p14:tracePt t="28719" x="4211638" y="4979988"/>
          <p14:tracePt t="28729" x="4211638" y="4970463"/>
          <p14:tracePt t="28735" x="4211638" y="4951413"/>
          <p14:tracePt t="28745" x="4211638" y="4933950"/>
          <p14:tracePt t="28751" x="4211638" y="4924425"/>
          <p14:tracePt t="28762" x="4194175" y="4870450"/>
          <p14:tracePt t="28767" x="4184650" y="4841875"/>
          <p14:tracePt t="28778" x="4175125" y="4824413"/>
          <p14:tracePt t="28783" x="4165600" y="4797425"/>
          <p14:tracePt t="28796" x="4165600" y="4787900"/>
          <p14:tracePt t="28799" x="4148138" y="4760913"/>
          <p14:tracePt t="28812" x="4138613" y="4741863"/>
          <p14:tracePt t="28823" x="4129088" y="4732338"/>
          <p14:tracePt t="28833" x="4129088" y="4714875"/>
          <p14:tracePt t="28839" x="4121150" y="4705350"/>
          <p14:tracePt t="28871" x="4121150" y="4697413"/>
          <p14:tracePt t="29136" x="4165600" y="4651375"/>
          <p14:tracePt t="29142" x="4248150" y="4595813"/>
          <p14:tracePt t="29150" x="4275138" y="4559300"/>
          <p14:tracePt t="29158" x="4348163" y="4495800"/>
          <p14:tracePt t="29166" x="4367213" y="4449763"/>
          <p14:tracePt t="29175" x="4413250" y="4368800"/>
          <p14:tracePt t="29182" x="4440238" y="4268788"/>
          <p14:tracePt t="29192" x="4467225" y="4195763"/>
          <p14:tracePt t="29198" x="4476750" y="4113213"/>
          <p14:tracePt t="29209" x="4476750" y="4040188"/>
          <p14:tracePt t="29215" x="4476750" y="3948113"/>
          <p14:tracePt t="29223" x="4476750" y="3894138"/>
          <p14:tracePt t="29231" x="4476750" y="3821113"/>
          <p14:tracePt t="29239" x="4476750" y="3767138"/>
          <p14:tracePt t="29247" x="4457700" y="3721100"/>
          <p14:tracePt t="29260" x="4448175" y="3657600"/>
          <p14:tracePt t="29262" x="4440238" y="3638550"/>
          <p14:tracePt t="29271" x="4413250" y="3611563"/>
          <p14:tracePt t="29278" x="4403725" y="3592513"/>
          <p14:tracePt t="29287" x="4376738" y="3556000"/>
          <p14:tracePt t="29296" x="4357688" y="3538538"/>
          <p14:tracePt t="29302" x="4348163" y="3529013"/>
          <p14:tracePt t="29310" x="4348163" y="3519488"/>
          <p14:tracePt t="29319" x="4321175" y="3492500"/>
          <p14:tracePt t="29328" x="4311650" y="3492500"/>
          <p14:tracePt t="29335" x="4294188" y="3475038"/>
          <p14:tracePt t="29345" x="4275138" y="3446463"/>
          <p14:tracePt t="29351" x="4238625" y="3419475"/>
          <p14:tracePt t="29361" x="4211638" y="3402013"/>
          <p14:tracePt t="29366" x="4194175" y="3392488"/>
          <p14:tracePt t="29375" x="4157663" y="3355975"/>
          <p14:tracePt t="29382" x="4111625" y="3319463"/>
          <p14:tracePt t="29391" x="4065588" y="3302000"/>
          <p14:tracePt t="29398" x="4021138" y="3273425"/>
          <p14:tracePt t="29408" x="3975100" y="3246438"/>
          <p14:tracePt t="29414" x="3929063" y="3219450"/>
          <p14:tracePt t="29423" x="3883025" y="3200400"/>
          <p14:tracePt t="29431" x="3856038" y="3182938"/>
          <p14:tracePt t="29439" x="3838575" y="3173413"/>
          <p14:tracePt t="29446" x="3819525" y="3163888"/>
          <p14:tracePt t="29455" x="3810000" y="3146425"/>
          <p14:tracePt t="29551" x="3802063" y="3146425"/>
          <p14:tracePt t="29582" x="3802063" y="3155950"/>
          <p14:tracePt t="29598" x="3802063" y="3173413"/>
          <p14:tracePt t="29976" x="3802063" y="3200400"/>
          <p14:tracePt t="29984" x="3810000" y="3209925"/>
          <p14:tracePt t="29998" x="3819525" y="3219450"/>
          <p14:tracePt t="30006" x="3829050" y="3236913"/>
          <p14:tracePt t="30022" x="3829050" y="3246438"/>
          <p14:tracePt t="30176" x="3846513" y="3236913"/>
          <p14:tracePt t="30183" x="3846513" y="3228975"/>
          <p14:tracePt t="30192" x="3856038" y="3200400"/>
          <p14:tracePt t="30198" x="3892550" y="3163888"/>
          <p14:tracePt t="30208" x="3902075" y="3146425"/>
          <p14:tracePt t="30214" x="3911600" y="3146425"/>
          <p14:tracePt t="30222" x="3919538" y="3127375"/>
          <p14:tracePt t="30238" x="3929063" y="3119438"/>
          <p14:tracePt t="30375" x="3929063" y="3127375"/>
          <p14:tracePt t="30390" x="3938588" y="3136900"/>
          <p14:tracePt t="30838" x="3938588" y="3146425"/>
          <p14:tracePt t="30854" x="3938588" y="3173413"/>
          <p14:tracePt t="30870" x="3938588" y="3182938"/>
          <p14:tracePt t="30878" x="3938588" y="3192463"/>
          <p14:tracePt t="30886" x="3938588" y="3209925"/>
          <p14:tracePt t="30911" x="3938588" y="3228975"/>
          <p14:tracePt t="30918" x="3929063" y="3236913"/>
          <p14:tracePt t="30926" x="3919538" y="3255963"/>
          <p14:tracePt t="30942" x="3919538" y="3265488"/>
          <p14:tracePt t="30968" x="3911600" y="3282950"/>
          <p14:tracePt t="31591" x="3919538" y="3282950"/>
          <p14:tracePt t="31614" x="3929063" y="3282950"/>
          <p14:tracePt t="31622" x="3938588" y="3273425"/>
          <p14:tracePt t="31630" x="3938588" y="3265488"/>
          <p14:tracePt t="31638" x="3948113" y="3246438"/>
          <p14:tracePt t="31654" x="3948113" y="3219450"/>
          <p14:tracePt t="31671" x="3965575" y="3200400"/>
          <p14:tracePt t="31687" x="3975100" y="3192463"/>
          <p14:tracePt t="31736" x="3984625" y="3192463"/>
          <p14:tracePt t="31743" x="4002088" y="3192463"/>
          <p14:tracePt t="31750" x="4011613" y="3192463"/>
          <p14:tracePt t="31766" x="4021138" y="3192463"/>
          <p14:tracePt t="31774" x="4021138" y="3200400"/>
          <p14:tracePt t="31791" x="4021138" y="3219450"/>
          <p14:tracePt t="31809" x="4021138" y="3228975"/>
          <p14:tracePt t="32176" x="4021138" y="3236913"/>
          <p14:tracePt t="32190" x="4021138" y="3246438"/>
          <p14:tracePt t="32207" x="4021138" y="3255963"/>
          <p14:tracePt t="32222" x="4029075" y="3265488"/>
          <p14:tracePt t="32304" x="4048125" y="3282950"/>
          <p14:tracePt t="32326" x="4057650" y="3292475"/>
          <p14:tracePt t="32440" x="4057650" y="3302000"/>
          <p14:tracePt t="32448" x="4065588" y="3309938"/>
          <p14:tracePt t="32496" x="4094163" y="3309938"/>
          <p14:tracePt t="32720" x="4102100" y="3309938"/>
          <p14:tracePt t="32734" x="4102100" y="3302000"/>
          <p14:tracePt t="32742" x="4102100" y="3282950"/>
          <p14:tracePt t="32750" x="4102100" y="3265488"/>
          <p14:tracePt t="32758" x="4102100" y="3255963"/>
          <p14:tracePt t="32766" x="4102100" y="3246438"/>
          <p14:tracePt t="32791" x="4102100" y="3228975"/>
          <p14:tracePt t="32808" x="4102100" y="3209925"/>
          <p14:tracePt t="33240" x="4094163" y="3192463"/>
          <p14:tracePt t="33246" x="4094163" y="3182938"/>
          <p14:tracePt t="33254" x="4084638" y="3173413"/>
          <p14:tracePt t="33262" x="4084638" y="3163888"/>
          <p14:tracePt t="33270" x="4065588" y="3146425"/>
          <p14:tracePt t="33278" x="4057650" y="3127375"/>
          <p14:tracePt t="33286" x="4048125" y="3109913"/>
          <p14:tracePt t="33294" x="4038600" y="3090863"/>
          <p14:tracePt t="33302" x="4029075" y="3082925"/>
          <p14:tracePt t="33311" x="4011613" y="3063875"/>
          <p14:tracePt t="33318" x="4002088" y="3046413"/>
          <p14:tracePt t="33326" x="3984625" y="3017838"/>
          <p14:tracePt t="33334" x="3965575" y="3000375"/>
          <p14:tracePt t="33343" x="3948113" y="2982913"/>
          <p14:tracePt t="33350" x="3938588" y="2973388"/>
          <p14:tracePt t="33359" x="3919538" y="2954338"/>
          <p14:tracePt t="33366" x="3911600" y="2936875"/>
          <p14:tracePt t="33375" x="3902075" y="2927350"/>
          <p14:tracePt t="33382" x="3892550" y="2909888"/>
          <p14:tracePt t="33392" x="3883025" y="2900363"/>
          <p14:tracePt t="33398" x="3875088" y="2900363"/>
          <p14:tracePt t="33409" x="3865563" y="2890838"/>
          <p14:tracePt t="33559" x="3838575" y="2890838"/>
          <p14:tracePt t="33567" x="3829050" y="2890838"/>
          <p14:tracePt t="33575" x="3802063" y="2900363"/>
          <p14:tracePt t="33583" x="3783013" y="2917825"/>
          <p14:tracePt t="33595" x="3765550" y="2946400"/>
          <p14:tracePt t="33599" x="3729038" y="2973388"/>
          <p14:tracePt t="33611" x="3719513" y="2990850"/>
          <p14:tracePt t="33615" x="3719513" y="3009900"/>
          <p14:tracePt t="33628" x="3709988" y="3027363"/>
          <p14:tracePt t="33632" x="3692525" y="3046413"/>
          <p14:tracePt t="33639" x="3692525" y="3054350"/>
          <p14:tracePt t="33647" x="3692525" y="3082925"/>
          <p14:tracePt t="33654" x="3692525" y="3100388"/>
          <p14:tracePt t="33662" x="3692525" y="3119438"/>
          <p14:tracePt t="33670" x="3692525" y="3127375"/>
          <p14:tracePt t="33678" x="3692525" y="3136900"/>
          <p14:tracePt t="33686" x="3692525" y="3155950"/>
          <p14:tracePt t="33694" x="3692525" y="3163888"/>
          <p14:tracePt t="33702" x="3692525" y="3182938"/>
          <p14:tracePt t="33710" x="3692525" y="3200400"/>
          <p14:tracePt t="33718" x="3702050" y="3209925"/>
          <p14:tracePt t="33727" x="3709988" y="3228975"/>
          <p14:tracePt t="33734" x="3719513" y="3236913"/>
          <p14:tracePt t="33742" x="3729038" y="3246438"/>
          <p14:tracePt t="33750" x="3738563" y="3265488"/>
          <p14:tracePt t="33759" x="3775075" y="3292475"/>
          <p14:tracePt t="33766" x="3783013" y="3309938"/>
          <p14:tracePt t="33776" x="3792538" y="3328988"/>
          <p14:tracePt t="33783" x="3802063" y="3346450"/>
          <p14:tracePt t="33794" x="3819525" y="3365500"/>
          <p14:tracePt t="33799" x="3856038" y="3402013"/>
          <p14:tracePt t="33810" x="3875088" y="3411538"/>
          <p14:tracePt t="33823" x="3875088" y="3419475"/>
          <p14:tracePt t="33911" x="3883025" y="3419475"/>
          <p14:tracePt t="33935" x="3883025" y="3411538"/>
          <p14:tracePt t="33943" x="3883025" y="3402013"/>
          <p14:tracePt t="33951" x="3892550" y="3392488"/>
          <p14:tracePt t="33962" x="3911600" y="3375025"/>
          <p14:tracePt t="33978" x="3911600" y="3355975"/>
          <p14:tracePt t="33996" x="3911600" y="3328988"/>
          <p14:tracePt t="33999" x="3911600" y="3319463"/>
          <p14:tracePt t="34012" x="3911600" y="3292475"/>
          <p14:tracePt t="34015" x="3911600" y="3282950"/>
          <p14:tracePt t="34028" x="3911600" y="3273425"/>
          <p14:tracePt t="34031" x="3911600" y="3246438"/>
          <p14:tracePt t="34040" x="3911600" y="3236913"/>
          <p14:tracePt t="34047" x="3911600" y="3228975"/>
          <p14:tracePt t="34063" x="3911600" y="3200400"/>
          <p14:tracePt t="34071" x="3911600" y="3192463"/>
          <p14:tracePt t="34078" x="3911600" y="3173413"/>
          <p14:tracePt t="34087" x="3911600" y="3163888"/>
          <p14:tracePt t="34103" x="3902075" y="3146425"/>
          <p14:tracePt t="34135" x="3902075" y="3136900"/>
          <p14:tracePt t="34151" x="3902075" y="3127375"/>
          <p14:tracePt t="34160" x="3892550" y="3119438"/>
          <p14:tracePt t="35184" x="3892550" y="3109913"/>
          <p14:tracePt t="35232" x="3892550" y="3119438"/>
          <p14:tracePt t="35240" x="3911600" y="3136900"/>
          <p14:tracePt t="35264" x="3919538" y="3155950"/>
          <p14:tracePt t="35272" x="3919538" y="3163888"/>
          <p14:tracePt t="35279" x="3929063" y="3182938"/>
          <p14:tracePt t="35287" x="3938588" y="3192463"/>
          <p14:tracePt t="35295" x="3956050" y="3209925"/>
          <p14:tracePt t="35303" x="3965575" y="3228975"/>
          <p14:tracePt t="35310" x="3975100" y="3246438"/>
          <p14:tracePt t="35319" x="3984625" y="3265488"/>
          <p14:tracePt t="35327" x="3984625" y="3273425"/>
          <p14:tracePt t="35335" x="3984625" y="3292475"/>
          <p14:tracePt t="35367" x="3984625" y="3309938"/>
          <p14:tracePt t="35374" x="3984625" y="3319463"/>
          <p14:tracePt t="47392" x="3992563" y="3319463"/>
          <p14:tracePt t="47398" x="4002088" y="3319463"/>
          <p14:tracePt t="47439" x="4011613" y="3319463"/>
          <p14:tracePt t="47598" x="4029075" y="3319463"/>
          <p14:tracePt t="47606" x="4038600" y="3319463"/>
          <p14:tracePt t="47704" x="4057650" y="3309938"/>
          <p14:tracePt t="47727" x="4075113" y="3309938"/>
          <p14:tracePt t="47743" x="4084638" y="3309938"/>
          <p14:tracePt t="47784" x="4094163" y="3309938"/>
          <p14:tracePt t="47792" x="4111625" y="3309938"/>
          <p14:tracePt t="47799" x="4121150" y="3309938"/>
          <p14:tracePt t="47809" x="4129088" y="3309938"/>
          <p14:tracePt t="47823" x="4138613" y="3309938"/>
          <p14:tracePt t="47830" x="4165600" y="3309938"/>
          <p14:tracePt t="47846" x="4194175" y="3282950"/>
          <p14:tracePt t="47854" x="4211638" y="3273425"/>
          <p14:tracePt t="47862" x="4238625" y="3265488"/>
          <p14:tracePt t="47875" x="4257675" y="3255963"/>
          <p14:tracePt t="47896" x="4257675" y="3246438"/>
          <p14:tracePt t="47944" x="4267200" y="3246438"/>
          <p14:tracePt t="47959" x="4284663" y="3246438"/>
          <p14:tracePt t="47967" x="4303713" y="3246438"/>
          <p14:tracePt t="47975" x="4357688" y="3246438"/>
          <p14:tracePt t="47983" x="4430713" y="3246438"/>
          <p14:tracePt t="47993" x="4521200" y="3246438"/>
          <p14:tracePt t="47999" x="4613275" y="3246438"/>
          <p14:tracePt t="48009" x="4759325" y="3246438"/>
          <p14:tracePt t="48015" x="4941888" y="3246438"/>
          <p14:tracePt t="48025" x="5141913" y="3246438"/>
          <p14:tracePt t="48031" x="5387975" y="3246438"/>
          <p14:tracePt t="48042" x="5724525" y="3246438"/>
          <p14:tracePt t="48047" x="6172200" y="3246438"/>
          <p14:tracePt t="48058" x="6618288" y="3246438"/>
          <p14:tracePt t="48063" x="7029450" y="3246438"/>
          <p14:tracePt t="48071" x="7402513" y="3246438"/>
          <p14:tracePt t="48079" x="7658100" y="3246438"/>
          <p14:tracePt t="48087" x="7921625" y="3246438"/>
          <p14:tracePt t="48095" x="8123238" y="3246438"/>
          <p14:tracePt t="48103" x="8323263" y="3246438"/>
          <p14:tracePt t="48110" x="8488363" y="3246438"/>
          <p14:tracePt t="48118" x="8632825" y="3246438"/>
          <p14:tracePt t="48126" x="8807450" y="3246438"/>
          <p14:tracePt t="48135" x="8988425" y="3246438"/>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44450"/>
            <a:ext cx="8229600" cy="1143000"/>
          </a:xfrm>
        </p:spPr>
        <p:txBody>
          <a:bodyPr/>
          <a:lstStyle/>
          <a:p>
            <a:r>
              <a:rPr lang="ja-JP" altLang="en-US"/>
              <a:t>３ステートゲートのバス</a:t>
            </a:r>
          </a:p>
        </p:txBody>
      </p:sp>
      <p:sp>
        <p:nvSpPr>
          <p:cNvPr id="66563" name="Line 3"/>
          <p:cNvSpPr>
            <a:spLocks noChangeShapeType="1"/>
          </p:cNvSpPr>
          <p:nvPr/>
        </p:nvSpPr>
        <p:spPr bwMode="auto">
          <a:xfrm>
            <a:off x="1258888" y="1333500"/>
            <a:ext cx="69135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65" name="AutoShape 5"/>
          <p:cNvSpPr>
            <a:spLocks noChangeArrowheads="1"/>
          </p:cNvSpPr>
          <p:nvPr/>
        </p:nvSpPr>
        <p:spPr bwMode="auto">
          <a:xfrm>
            <a:off x="2411413" y="2270125"/>
            <a:ext cx="360362" cy="360363"/>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566" name="Oval 6"/>
          <p:cNvSpPr>
            <a:spLocks noChangeArrowheads="1"/>
          </p:cNvSpPr>
          <p:nvPr/>
        </p:nvSpPr>
        <p:spPr bwMode="auto">
          <a:xfrm>
            <a:off x="2339975" y="2341563"/>
            <a:ext cx="144463" cy="1444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567" name="Line 7"/>
          <p:cNvSpPr>
            <a:spLocks noChangeShapeType="1"/>
          </p:cNvSpPr>
          <p:nvPr/>
        </p:nvSpPr>
        <p:spPr bwMode="auto">
          <a:xfrm flipV="1">
            <a:off x="2627313" y="1333500"/>
            <a:ext cx="0"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68" name="Line 8"/>
          <p:cNvSpPr>
            <a:spLocks noChangeShapeType="1"/>
          </p:cNvSpPr>
          <p:nvPr/>
        </p:nvSpPr>
        <p:spPr bwMode="auto">
          <a:xfrm flipV="1">
            <a:off x="2627313" y="2630488"/>
            <a:ext cx="0" cy="792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77" name="Text Box 17"/>
          <p:cNvSpPr txBox="1">
            <a:spLocks noChangeArrowheads="1"/>
          </p:cNvSpPr>
          <p:nvPr/>
        </p:nvSpPr>
        <p:spPr bwMode="auto">
          <a:xfrm>
            <a:off x="2339975" y="31337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66578" name="Text Box 18"/>
          <p:cNvSpPr txBox="1">
            <a:spLocks noChangeArrowheads="1"/>
          </p:cNvSpPr>
          <p:nvPr/>
        </p:nvSpPr>
        <p:spPr bwMode="auto">
          <a:xfrm>
            <a:off x="1979613" y="205422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66597" name="Line 37"/>
          <p:cNvSpPr>
            <a:spLocks noChangeShapeType="1"/>
          </p:cNvSpPr>
          <p:nvPr/>
        </p:nvSpPr>
        <p:spPr bwMode="auto">
          <a:xfrm>
            <a:off x="2051050" y="241458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98" name="AutoShape 38"/>
          <p:cNvSpPr>
            <a:spLocks noChangeArrowheads="1"/>
          </p:cNvSpPr>
          <p:nvPr/>
        </p:nvSpPr>
        <p:spPr bwMode="auto">
          <a:xfrm>
            <a:off x="4716463" y="2270125"/>
            <a:ext cx="360362" cy="360363"/>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599" name="Oval 39"/>
          <p:cNvSpPr>
            <a:spLocks noChangeArrowheads="1"/>
          </p:cNvSpPr>
          <p:nvPr/>
        </p:nvSpPr>
        <p:spPr bwMode="auto">
          <a:xfrm>
            <a:off x="4645025" y="2341563"/>
            <a:ext cx="144463" cy="1444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600" name="Line 40"/>
          <p:cNvSpPr>
            <a:spLocks noChangeShapeType="1"/>
          </p:cNvSpPr>
          <p:nvPr/>
        </p:nvSpPr>
        <p:spPr bwMode="auto">
          <a:xfrm flipV="1">
            <a:off x="4932363" y="1333500"/>
            <a:ext cx="0"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601" name="Line 41"/>
          <p:cNvSpPr>
            <a:spLocks noChangeShapeType="1"/>
          </p:cNvSpPr>
          <p:nvPr/>
        </p:nvSpPr>
        <p:spPr bwMode="auto">
          <a:xfrm flipV="1">
            <a:off x="4932363" y="2630488"/>
            <a:ext cx="0" cy="792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602" name="Text Box 42"/>
          <p:cNvSpPr txBox="1">
            <a:spLocks noChangeArrowheads="1"/>
          </p:cNvSpPr>
          <p:nvPr/>
        </p:nvSpPr>
        <p:spPr bwMode="auto">
          <a:xfrm>
            <a:off x="4645025" y="31337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sp>
        <p:nvSpPr>
          <p:cNvPr id="66603" name="Line 43"/>
          <p:cNvSpPr>
            <a:spLocks noChangeShapeType="1"/>
          </p:cNvSpPr>
          <p:nvPr/>
        </p:nvSpPr>
        <p:spPr bwMode="auto">
          <a:xfrm>
            <a:off x="4356100" y="241458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604" name="AutoShape 44"/>
          <p:cNvSpPr>
            <a:spLocks noChangeArrowheads="1"/>
          </p:cNvSpPr>
          <p:nvPr/>
        </p:nvSpPr>
        <p:spPr bwMode="auto">
          <a:xfrm>
            <a:off x="7021513" y="2270125"/>
            <a:ext cx="360362" cy="360363"/>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605" name="Oval 45"/>
          <p:cNvSpPr>
            <a:spLocks noChangeArrowheads="1"/>
          </p:cNvSpPr>
          <p:nvPr/>
        </p:nvSpPr>
        <p:spPr bwMode="auto">
          <a:xfrm>
            <a:off x="6950075" y="2341563"/>
            <a:ext cx="144463" cy="1444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606" name="Line 46"/>
          <p:cNvSpPr>
            <a:spLocks noChangeShapeType="1"/>
          </p:cNvSpPr>
          <p:nvPr/>
        </p:nvSpPr>
        <p:spPr bwMode="auto">
          <a:xfrm flipV="1">
            <a:off x="7237413" y="1333500"/>
            <a:ext cx="0"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607" name="Line 47"/>
          <p:cNvSpPr>
            <a:spLocks noChangeShapeType="1"/>
          </p:cNvSpPr>
          <p:nvPr/>
        </p:nvSpPr>
        <p:spPr bwMode="auto">
          <a:xfrm flipV="1">
            <a:off x="7237413" y="2630488"/>
            <a:ext cx="0" cy="792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608" name="Text Box 48"/>
          <p:cNvSpPr txBox="1">
            <a:spLocks noChangeArrowheads="1"/>
          </p:cNvSpPr>
          <p:nvPr/>
        </p:nvSpPr>
        <p:spPr bwMode="auto">
          <a:xfrm>
            <a:off x="6950075" y="31337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a:t>
            </a:r>
          </a:p>
        </p:txBody>
      </p:sp>
      <p:sp>
        <p:nvSpPr>
          <p:cNvPr id="66609" name="Line 49"/>
          <p:cNvSpPr>
            <a:spLocks noChangeShapeType="1"/>
          </p:cNvSpPr>
          <p:nvPr/>
        </p:nvSpPr>
        <p:spPr bwMode="auto">
          <a:xfrm>
            <a:off x="6661150" y="241458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610" name="Text Box 50"/>
          <p:cNvSpPr txBox="1">
            <a:spLocks noChangeArrowheads="1"/>
          </p:cNvSpPr>
          <p:nvPr/>
        </p:nvSpPr>
        <p:spPr bwMode="auto">
          <a:xfrm>
            <a:off x="4356100" y="21256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66611" name="Text Box 51"/>
          <p:cNvSpPr txBox="1">
            <a:spLocks noChangeArrowheads="1"/>
          </p:cNvSpPr>
          <p:nvPr/>
        </p:nvSpPr>
        <p:spPr bwMode="auto">
          <a:xfrm>
            <a:off x="6732588" y="21256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66612" name="Line 52"/>
          <p:cNvSpPr>
            <a:spLocks noChangeShapeType="1"/>
          </p:cNvSpPr>
          <p:nvPr/>
        </p:nvSpPr>
        <p:spPr bwMode="auto">
          <a:xfrm>
            <a:off x="1187450" y="3854450"/>
            <a:ext cx="69135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613" name="AutoShape 53"/>
          <p:cNvSpPr>
            <a:spLocks noChangeArrowheads="1"/>
          </p:cNvSpPr>
          <p:nvPr/>
        </p:nvSpPr>
        <p:spPr bwMode="auto">
          <a:xfrm>
            <a:off x="2339975" y="4791075"/>
            <a:ext cx="360363" cy="360363"/>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614" name="Oval 54"/>
          <p:cNvSpPr>
            <a:spLocks noChangeArrowheads="1"/>
          </p:cNvSpPr>
          <p:nvPr/>
        </p:nvSpPr>
        <p:spPr bwMode="auto">
          <a:xfrm>
            <a:off x="2268538" y="4862513"/>
            <a:ext cx="144462" cy="1444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615" name="Line 55"/>
          <p:cNvSpPr>
            <a:spLocks noChangeShapeType="1"/>
          </p:cNvSpPr>
          <p:nvPr/>
        </p:nvSpPr>
        <p:spPr bwMode="auto">
          <a:xfrm flipV="1">
            <a:off x="2555875" y="3854450"/>
            <a:ext cx="0"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616" name="Line 56"/>
          <p:cNvSpPr>
            <a:spLocks noChangeShapeType="1"/>
          </p:cNvSpPr>
          <p:nvPr/>
        </p:nvSpPr>
        <p:spPr bwMode="auto">
          <a:xfrm flipV="1">
            <a:off x="2555875" y="5151438"/>
            <a:ext cx="0" cy="792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617" name="Text Box 57"/>
          <p:cNvSpPr txBox="1">
            <a:spLocks noChangeArrowheads="1"/>
          </p:cNvSpPr>
          <p:nvPr/>
        </p:nvSpPr>
        <p:spPr bwMode="auto">
          <a:xfrm>
            <a:off x="2268538" y="56546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66618" name="Text Box 58"/>
          <p:cNvSpPr txBox="1">
            <a:spLocks noChangeArrowheads="1"/>
          </p:cNvSpPr>
          <p:nvPr/>
        </p:nvSpPr>
        <p:spPr bwMode="auto">
          <a:xfrm>
            <a:off x="1908175" y="45751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66619" name="Line 59"/>
          <p:cNvSpPr>
            <a:spLocks noChangeShapeType="1"/>
          </p:cNvSpPr>
          <p:nvPr/>
        </p:nvSpPr>
        <p:spPr bwMode="auto">
          <a:xfrm>
            <a:off x="1979613" y="493553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620" name="AutoShape 60"/>
          <p:cNvSpPr>
            <a:spLocks noChangeArrowheads="1"/>
          </p:cNvSpPr>
          <p:nvPr/>
        </p:nvSpPr>
        <p:spPr bwMode="auto">
          <a:xfrm>
            <a:off x="4645025" y="4791075"/>
            <a:ext cx="360363" cy="360363"/>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621" name="Oval 61"/>
          <p:cNvSpPr>
            <a:spLocks noChangeArrowheads="1"/>
          </p:cNvSpPr>
          <p:nvPr/>
        </p:nvSpPr>
        <p:spPr bwMode="auto">
          <a:xfrm>
            <a:off x="4573588" y="4862513"/>
            <a:ext cx="144462" cy="1444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622" name="Line 62"/>
          <p:cNvSpPr>
            <a:spLocks noChangeShapeType="1"/>
          </p:cNvSpPr>
          <p:nvPr/>
        </p:nvSpPr>
        <p:spPr bwMode="auto">
          <a:xfrm flipV="1">
            <a:off x="4860925" y="3854450"/>
            <a:ext cx="0"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623" name="Line 63"/>
          <p:cNvSpPr>
            <a:spLocks noChangeShapeType="1"/>
          </p:cNvSpPr>
          <p:nvPr/>
        </p:nvSpPr>
        <p:spPr bwMode="auto">
          <a:xfrm flipV="1">
            <a:off x="4860925" y="5151438"/>
            <a:ext cx="0" cy="792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624" name="Text Box 64"/>
          <p:cNvSpPr txBox="1">
            <a:spLocks noChangeArrowheads="1"/>
          </p:cNvSpPr>
          <p:nvPr/>
        </p:nvSpPr>
        <p:spPr bwMode="auto">
          <a:xfrm>
            <a:off x="4573588" y="56546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sp>
        <p:nvSpPr>
          <p:cNvPr id="66625" name="Line 65"/>
          <p:cNvSpPr>
            <a:spLocks noChangeShapeType="1"/>
          </p:cNvSpPr>
          <p:nvPr/>
        </p:nvSpPr>
        <p:spPr bwMode="auto">
          <a:xfrm>
            <a:off x="4284663" y="493553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626" name="AutoShape 66"/>
          <p:cNvSpPr>
            <a:spLocks noChangeArrowheads="1"/>
          </p:cNvSpPr>
          <p:nvPr/>
        </p:nvSpPr>
        <p:spPr bwMode="auto">
          <a:xfrm>
            <a:off x="6950075" y="4791075"/>
            <a:ext cx="360363" cy="360363"/>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627" name="Oval 67"/>
          <p:cNvSpPr>
            <a:spLocks noChangeArrowheads="1"/>
          </p:cNvSpPr>
          <p:nvPr/>
        </p:nvSpPr>
        <p:spPr bwMode="auto">
          <a:xfrm>
            <a:off x="6878638" y="4862513"/>
            <a:ext cx="144462" cy="1444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628" name="Line 68"/>
          <p:cNvSpPr>
            <a:spLocks noChangeShapeType="1"/>
          </p:cNvSpPr>
          <p:nvPr/>
        </p:nvSpPr>
        <p:spPr bwMode="auto">
          <a:xfrm flipV="1">
            <a:off x="7165975" y="3854450"/>
            <a:ext cx="0"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629" name="Line 69"/>
          <p:cNvSpPr>
            <a:spLocks noChangeShapeType="1"/>
          </p:cNvSpPr>
          <p:nvPr/>
        </p:nvSpPr>
        <p:spPr bwMode="auto">
          <a:xfrm flipV="1">
            <a:off x="7165975" y="5151438"/>
            <a:ext cx="0" cy="792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630" name="Text Box 70"/>
          <p:cNvSpPr txBox="1">
            <a:spLocks noChangeArrowheads="1"/>
          </p:cNvSpPr>
          <p:nvPr/>
        </p:nvSpPr>
        <p:spPr bwMode="auto">
          <a:xfrm>
            <a:off x="6878638" y="56546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a:t>
            </a:r>
          </a:p>
        </p:txBody>
      </p:sp>
      <p:sp>
        <p:nvSpPr>
          <p:cNvPr id="66631" name="Line 71"/>
          <p:cNvSpPr>
            <a:spLocks noChangeShapeType="1"/>
          </p:cNvSpPr>
          <p:nvPr/>
        </p:nvSpPr>
        <p:spPr bwMode="auto">
          <a:xfrm>
            <a:off x="6589713" y="493553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632" name="Text Box 72"/>
          <p:cNvSpPr txBox="1">
            <a:spLocks noChangeArrowheads="1"/>
          </p:cNvSpPr>
          <p:nvPr/>
        </p:nvSpPr>
        <p:spPr bwMode="auto">
          <a:xfrm>
            <a:off x="4284663" y="46466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66633" name="Text Box 73"/>
          <p:cNvSpPr txBox="1">
            <a:spLocks noChangeArrowheads="1"/>
          </p:cNvSpPr>
          <p:nvPr/>
        </p:nvSpPr>
        <p:spPr bwMode="auto">
          <a:xfrm>
            <a:off x="6661150" y="4646613"/>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66634" name="Line 74"/>
          <p:cNvSpPr>
            <a:spLocks noChangeShapeType="1"/>
          </p:cNvSpPr>
          <p:nvPr/>
        </p:nvSpPr>
        <p:spPr bwMode="auto">
          <a:xfrm flipV="1">
            <a:off x="2987675" y="1412875"/>
            <a:ext cx="0" cy="1655763"/>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635" name="Text Box 75"/>
          <p:cNvSpPr txBox="1">
            <a:spLocks noChangeArrowheads="1"/>
          </p:cNvSpPr>
          <p:nvPr/>
        </p:nvSpPr>
        <p:spPr bwMode="auto">
          <a:xfrm>
            <a:off x="4748213" y="1504950"/>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X </a:t>
            </a:r>
          </a:p>
        </p:txBody>
      </p:sp>
      <p:sp>
        <p:nvSpPr>
          <p:cNvPr id="66636" name="Text Box 76"/>
          <p:cNvSpPr txBox="1">
            <a:spLocks noChangeArrowheads="1"/>
          </p:cNvSpPr>
          <p:nvPr/>
        </p:nvSpPr>
        <p:spPr bwMode="auto">
          <a:xfrm>
            <a:off x="7092950" y="15573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X </a:t>
            </a:r>
          </a:p>
        </p:txBody>
      </p:sp>
      <p:sp>
        <p:nvSpPr>
          <p:cNvPr id="66637" name="Text Box 77"/>
          <p:cNvSpPr txBox="1">
            <a:spLocks noChangeArrowheads="1"/>
          </p:cNvSpPr>
          <p:nvPr/>
        </p:nvSpPr>
        <p:spPr bwMode="auto">
          <a:xfrm>
            <a:off x="5364163" y="1484313"/>
            <a:ext cx="1260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電気的に</a:t>
            </a:r>
          </a:p>
          <a:p>
            <a:r>
              <a:rPr lang="ja-JP" altLang="en-US" b="1"/>
              <a:t>切れている</a:t>
            </a:r>
          </a:p>
        </p:txBody>
      </p:sp>
      <p:sp>
        <p:nvSpPr>
          <p:cNvPr id="66638" name="Line 78"/>
          <p:cNvSpPr>
            <a:spLocks noChangeShapeType="1"/>
          </p:cNvSpPr>
          <p:nvPr/>
        </p:nvSpPr>
        <p:spPr bwMode="auto">
          <a:xfrm flipV="1">
            <a:off x="7451725" y="4078288"/>
            <a:ext cx="0" cy="1655762"/>
          </a:xfrm>
          <a:prstGeom prst="line">
            <a:avLst/>
          </a:prstGeom>
          <a:noFill/>
          <a:ln w="381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639" name="Text Box 79"/>
          <p:cNvSpPr txBox="1">
            <a:spLocks noChangeArrowheads="1"/>
          </p:cNvSpPr>
          <p:nvPr/>
        </p:nvSpPr>
        <p:spPr bwMode="auto">
          <a:xfrm>
            <a:off x="2339975" y="40973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X </a:t>
            </a:r>
          </a:p>
        </p:txBody>
      </p:sp>
      <p:sp>
        <p:nvSpPr>
          <p:cNvPr id="66640" name="Text Box 80"/>
          <p:cNvSpPr txBox="1">
            <a:spLocks noChangeArrowheads="1"/>
          </p:cNvSpPr>
          <p:nvPr/>
        </p:nvSpPr>
        <p:spPr bwMode="auto">
          <a:xfrm>
            <a:off x="4684713" y="41497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X </a:t>
            </a:r>
          </a:p>
        </p:txBody>
      </p:sp>
      <p:sp>
        <p:nvSpPr>
          <p:cNvPr id="66641" name="Text Box 81"/>
          <p:cNvSpPr txBox="1">
            <a:spLocks noChangeArrowheads="1"/>
          </p:cNvSpPr>
          <p:nvPr/>
        </p:nvSpPr>
        <p:spPr bwMode="auto">
          <a:xfrm>
            <a:off x="2955925" y="4076700"/>
            <a:ext cx="1260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電気的に</a:t>
            </a:r>
          </a:p>
          <a:p>
            <a:r>
              <a:rPr lang="ja-JP" altLang="en-US" b="1"/>
              <a:t>切れている</a:t>
            </a:r>
          </a:p>
        </p:txBody>
      </p:sp>
      <p:sp>
        <p:nvSpPr>
          <p:cNvPr id="66642" name="Text Box 82"/>
          <p:cNvSpPr txBox="1">
            <a:spLocks noChangeArrowheads="1"/>
          </p:cNvSpPr>
          <p:nvPr/>
        </p:nvSpPr>
        <p:spPr bwMode="auto">
          <a:xfrm>
            <a:off x="684213" y="5964238"/>
            <a:ext cx="69611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EI</a:t>
            </a:r>
            <a:r>
              <a:rPr lang="ja-JP" altLang="en-US" b="1"/>
              <a:t>を</a:t>
            </a:r>
            <a:r>
              <a:rPr lang="en-US" altLang="ja-JP" b="1"/>
              <a:t>L</a:t>
            </a:r>
            <a:r>
              <a:rPr lang="ja-JP" altLang="en-US" b="1"/>
              <a:t>にした入力がバスにデータを送ることができる</a:t>
            </a:r>
          </a:p>
          <a:p>
            <a:r>
              <a:rPr lang="ja-JP" altLang="en-US" b="1"/>
              <a:t>同時に二つのゲートの</a:t>
            </a:r>
            <a:r>
              <a:rPr lang="en-US" altLang="ja-JP" b="1"/>
              <a:t>EI</a:t>
            </a:r>
            <a:r>
              <a:rPr lang="ja-JP" altLang="en-US" b="1"/>
              <a:t>を</a:t>
            </a:r>
            <a:r>
              <a:rPr lang="en-US" altLang="ja-JP" b="1"/>
              <a:t>L</a:t>
            </a:r>
            <a:r>
              <a:rPr lang="ja-JP" altLang="en-US" b="1"/>
              <a:t>にするとデータが衝突して過電流が流れる</a:t>
            </a:r>
          </a:p>
        </p:txBody>
      </p:sp>
      <p:pic>
        <p:nvPicPr>
          <p:cNvPr id="2" name="オーディオ 1">
            <a:hlinkClick r:id="" action="ppaction://media"/>
            <a:extLst>
              <a:ext uri="{FF2B5EF4-FFF2-40B4-BE49-F238E27FC236}">
                <a16:creationId xmlns:a16="http://schemas.microsoft.com/office/drawing/2014/main" id="{B652D87E-0D3F-4854-B76C-4BC922AE2F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13144146"/>
      </p:ext>
    </p:extLst>
  </p:cSld>
  <p:clrMapOvr>
    <a:masterClrMapping/>
  </p:clrMapOvr>
  <mc:AlternateContent xmlns:mc="http://schemas.openxmlformats.org/markup-compatibility/2006" xmlns:p14="http://schemas.microsoft.com/office/powerpoint/2010/main">
    <mc:Choice Requires="p14">
      <p:transition spd="slow" p14:dur="2000" advTm="130825"/>
    </mc:Choice>
    <mc:Fallback xmlns="">
      <p:transition spd="slow" advTm="130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57" x="8915400" y="3482975"/>
          <p14:tracePt t="664" x="8824913" y="3455988"/>
          <p14:tracePt t="672" x="8724900" y="3411538"/>
          <p14:tracePt t="680" x="8678863" y="3402013"/>
          <p14:tracePt t="688" x="8651875" y="3392488"/>
          <p14:tracePt t="696" x="8605838" y="3365500"/>
          <p14:tracePt t="705" x="8588375" y="3346450"/>
          <p14:tracePt t="712" x="8569325" y="3346450"/>
          <p14:tracePt t="721" x="8559800" y="3338513"/>
          <p14:tracePt t="728" x="8542338" y="3319463"/>
          <p14:tracePt t="743" x="8532813" y="3319463"/>
          <p14:tracePt t="752" x="8523288" y="3319463"/>
          <p14:tracePt t="759" x="8515350" y="3319463"/>
          <p14:tracePt t="767" x="8505825" y="3319463"/>
          <p14:tracePt t="775" x="8478838" y="3309938"/>
          <p14:tracePt t="783" x="8459788" y="3309938"/>
          <p14:tracePt t="791" x="8432800" y="3302000"/>
          <p14:tracePt t="799" x="8396288" y="3265488"/>
          <p14:tracePt t="807" x="8378825" y="3255963"/>
          <p14:tracePt t="815" x="8350250" y="3228975"/>
          <p14:tracePt t="823" x="8313738" y="3200400"/>
          <p14:tracePt t="831" x="8296275" y="3173413"/>
          <p14:tracePt t="839" x="8269288" y="3146425"/>
          <p14:tracePt t="847" x="8259763" y="3136900"/>
          <p14:tracePt t="855" x="8223250" y="3090863"/>
          <p14:tracePt t="863" x="8196263" y="3063875"/>
          <p14:tracePt t="872" x="8169275" y="3027363"/>
          <p14:tracePt t="879" x="8132763" y="2982913"/>
          <p14:tracePt t="887" x="8113713" y="2963863"/>
          <p14:tracePt t="895" x="8077200" y="2917825"/>
          <p14:tracePt t="903" x="8059738" y="2909888"/>
          <p14:tracePt t="911" x="8040688" y="2890838"/>
          <p14:tracePt t="922" x="8023225" y="2881313"/>
          <p14:tracePt t="927" x="8004175" y="2873375"/>
          <p14:tracePt t="936" x="7994650" y="2863850"/>
          <p14:tracePt t="943" x="7977188" y="2844800"/>
          <p14:tracePt t="959" x="7958138" y="2836863"/>
          <p14:tracePt t="971" x="7950200" y="2827338"/>
          <p14:tracePt t="976" x="7940675" y="2817813"/>
          <p14:tracePt t="984" x="7931150" y="2817813"/>
          <p14:tracePt t="992" x="7921625" y="2817813"/>
          <p14:tracePt t="1000" x="7904163" y="2808288"/>
          <p14:tracePt t="1008" x="7885113" y="2800350"/>
          <p14:tracePt t="1016" x="7858125" y="2790825"/>
          <p14:tracePt t="1025" x="7850188" y="2790825"/>
          <p14:tracePt t="1032" x="7840663" y="2790825"/>
          <p14:tracePt t="1040" x="7831138" y="2781300"/>
          <p14:tracePt t="1048" x="7821613" y="2771775"/>
          <p14:tracePt t="1057" x="7804150" y="2754313"/>
          <p14:tracePt t="1063" x="7794625" y="2735263"/>
          <p14:tracePt t="1080" x="7794625" y="2717800"/>
          <p14:tracePt t="1096" x="7785100" y="2698750"/>
          <p14:tracePt t="1112" x="7785100" y="2690813"/>
          <p14:tracePt t="2904" x="7785100" y="2681288"/>
          <p14:tracePt t="3080" x="7785100" y="2671763"/>
          <p14:tracePt t="42751" x="7785100" y="2644775"/>
          <p14:tracePt t="42758" x="7785100" y="2481263"/>
          <p14:tracePt t="42766" x="7785100" y="2116138"/>
          <p14:tracePt t="42774" x="7785100" y="1631950"/>
          <p14:tracePt t="42782" x="7858125" y="1268413"/>
          <p14:tracePt t="42791" x="7877175" y="1122363"/>
          <p14:tracePt t="42799" x="7877175" y="1103313"/>
          <p14:tracePt t="42806" x="7877175" y="1085850"/>
          <p14:tracePt t="42822" x="7867650" y="1076325"/>
          <p14:tracePt t="42831" x="7850188" y="1076325"/>
          <p14:tracePt t="42838" x="7840663" y="1076325"/>
          <p14:tracePt t="42863" x="7831138" y="1066800"/>
          <p14:tracePt t="42871" x="7831138" y="984250"/>
          <p14:tracePt t="42879" x="7831138" y="766763"/>
          <p14:tracePt t="43288" x="4102100" y="17463"/>
          <p14:tracePt t="43296" x="4102100" y="36513"/>
          <p14:tracePt t="43303" x="4094163" y="53975"/>
          <p14:tracePt t="43319" x="4094163" y="73025"/>
          <p14:tracePt t="43328" x="4084638" y="90488"/>
          <p14:tracePt t="43335" x="4048125" y="146050"/>
          <p14:tracePt t="43343" x="4029075" y="173038"/>
          <p14:tracePt t="43353" x="3984625" y="228600"/>
          <p14:tracePt t="43359" x="3929063" y="309563"/>
          <p14:tracePt t="43367" x="3838575" y="392113"/>
          <p14:tracePt t="43375" x="3756025" y="474663"/>
          <p14:tracePt t="43384" x="3656013" y="574675"/>
          <p14:tracePt t="43391" x="3527425" y="720725"/>
          <p14:tracePt t="43400" x="3436938" y="866775"/>
          <p14:tracePt t="43407" x="3317875" y="993775"/>
          <p14:tracePt t="43417" x="3227388" y="1093788"/>
          <p14:tracePt t="43423" x="3154363" y="1212850"/>
          <p14:tracePt t="43433" x="3071813" y="1331913"/>
          <p14:tracePt t="43439" x="2954338" y="1412875"/>
          <p14:tracePt t="43450" x="2862263" y="1504950"/>
          <p14:tracePt t="43455" x="2781300" y="1558925"/>
          <p14:tracePt t="43466" x="2752725" y="1577975"/>
          <p14:tracePt t="43471" x="2744788" y="1587500"/>
          <p14:tracePt t="43560" x="2716213" y="1587500"/>
          <p14:tracePt t="43567" x="2698750" y="1568450"/>
          <p14:tracePt t="43576" x="2689225" y="1558925"/>
          <p14:tracePt t="43584" x="2662238" y="1541463"/>
          <p14:tracePt t="43592" x="2643188" y="1522413"/>
          <p14:tracePt t="43600" x="2625725" y="1514475"/>
          <p14:tracePt t="43608" x="2598738" y="1485900"/>
          <p14:tracePt t="43617" x="2562225" y="1458913"/>
          <p14:tracePt t="43624" x="2516188" y="1441450"/>
          <p14:tracePt t="43634" x="2498725" y="1404938"/>
          <p14:tracePt t="43640" x="2479675" y="1395413"/>
          <p14:tracePt t="43650" x="2452688" y="1368425"/>
          <p14:tracePt t="43680" x="2443163" y="1358900"/>
          <p14:tracePt t="43688" x="2425700" y="1349375"/>
          <p14:tracePt t="43696" x="2406650" y="1331913"/>
          <p14:tracePt t="43704" x="2389188" y="1322388"/>
          <p14:tracePt t="43711" x="2370138" y="1312863"/>
          <p14:tracePt t="43728" x="2324100" y="1303338"/>
          <p14:tracePt t="43735" x="2306638" y="1303338"/>
          <p14:tracePt t="43744" x="2260600" y="1276350"/>
          <p14:tracePt t="43751" x="2206625" y="1268413"/>
          <p14:tracePt t="43759" x="2160588" y="1258888"/>
          <p14:tracePt t="43767" x="2143125" y="1222375"/>
          <p14:tracePt t="43775" x="2087563" y="1203325"/>
          <p14:tracePt t="43783" x="2041525" y="1203325"/>
          <p14:tracePt t="43790" x="1941513" y="1203325"/>
          <p14:tracePt t="43798" x="1831975" y="1203325"/>
          <p14:tracePt t="43807" x="1741488" y="1203325"/>
          <p14:tracePt t="43815" x="1668463" y="1203325"/>
          <p14:tracePt t="43823" x="1612900" y="1203325"/>
          <p14:tracePt t="43834" x="1568450" y="1203325"/>
          <p14:tracePt t="43840" x="1541463" y="1203325"/>
          <p14:tracePt t="43851" x="1504950" y="1203325"/>
          <p14:tracePt t="43856" x="1468438" y="1203325"/>
          <p14:tracePt t="43866" x="1439863" y="1203325"/>
          <p14:tracePt t="43872" x="1403350" y="1203325"/>
          <p14:tracePt t="43888" x="1366838" y="1203325"/>
          <p14:tracePt t="43912" x="1358900" y="1203325"/>
          <p14:tracePt t="43928" x="1339850" y="1212850"/>
          <p14:tracePt t="43935" x="1330325" y="1222375"/>
          <p14:tracePt t="43944" x="1312863" y="1231900"/>
          <p14:tracePt t="43952" x="1303338" y="1231900"/>
          <p14:tracePt t="43959" x="1276350" y="1239838"/>
          <p14:tracePt t="43967" x="1276350" y="1249363"/>
          <p14:tracePt t="43992" x="1266825" y="1258888"/>
          <p14:tracePt t="44184" x="1330325" y="1258888"/>
          <p14:tracePt t="44192" x="1576388" y="1258888"/>
          <p14:tracePt t="44199" x="1841500" y="1258888"/>
          <p14:tracePt t="44208" x="2251075" y="1258888"/>
          <p14:tracePt t="44217" x="2771775" y="1258888"/>
          <p14:tracePt t="44224" x="3217863" y="1258888"/>
          <p14:tracePt t="44235" x="3656013" y="1258888"/>
          <p14:tracePt t="44240" x="4111625" y="1285875"/>
          <p14:tracePt t="44250" x="4448175" y="1285875"/>
          <p14:tracePt t="44256" x="4686300" y="1295400"/>
          <p14:tracePt t="44267" x="4868863" y="1331913"/>
          <p14:tracePt t="44272" x="4959350" y="1331913"/>
          <p14:tracePt t="44280" x="5032375" y="1339850"/>
          <p14:tracePt t="44287" x="5132388" y="1358900"/>
          <p14:tracePt t="44296" x="5187950" y="1368425"/>
          <p14:tracePt t="44304" x="5232400" y="1385888"/>
          <p14:tracePt t="44312" x="5268913" y="1404938"/>
          <p14:tracePt t="44321" x="5334000" y="1422400"/>
          <p14:tracePt t="44328" x="5434013" y="1468438"/>
          <p14:tracePt t="44336" x="5543550" y="1477963"/>
          <p14:tracePt t="44344" x="5697538" y="1541463"/>
          <p14:tracePt t="44351" x="5880100" y="1558925"/>
          <p14:tracePt t="44360" x="6062663" y="1604963"/>
          <p14:tracePt t="44367" x="6208713" y="1614488"/>
          <p14:tracePt t="44376" x="6335713" y="1631950"/>
          <p14:tracePt t="44384" x="6472238" y="1641475"/>
          <p14:tracePt t="44392" x="6564313" y="1668463"/>
          <p14:tracePt t="44400" x="6610350" y="1668463"/>
          <p14:tracePt t="44408" x="6627813" y="1668463"/>
          <p14:tracePt t="44424" x="6637338" y="1668463"/>
          <p14:tracePt t="44552" x="6673850" y="1668463"/>
          <p14:tracePt t="44560" x="6710363" y="1668463"/>
          <p14:tracePt t="44566" x="6764338" y="1668463"/>
          <p14:tracePt t="44574" x="6791325" y="1668463"/>
          <p14:tracePt t="44582" x="6846888" y="1668463"/>
          <p14:tracePt t="44590" x="6919913" y="1668463"/>
          <p14:tracePt t="44598" x="7019925" y="1668463"/>
          <p14:tracePt t="44606" x="7129463" y="1651000"/>
          <p14:tracePt t="44614" x="7219950" y="1641475"/>
          <p14:tracePt t="44622" x="7356475" y="1614488"/>
          <p14:tracePt t="44630" x="7502525" y="1595438"/>
          <p14:tracePt t="44638" x="7575550" y="1568450"/>
          <p14:tracePt t="44647" x="7712075" y="1522413"/>
          <p14:tracePt t="44654" x="7785100" y="1514475"/>
          <p14:tracePt t="44665" x="7867650" y="1485900"/>
          <p14:tracePt t="44671" x="7913688" y="1468438"/>
          <p14:tracePt t="44679" x="7940675" y="1458913"/>
          <p14:tracePt t="44687" x="7950200" y="1449388"/>
          <p14:tracePt t="44695" x="7967663" y="1431925"/>
          <p14:tracePt t="44711" x="7967663" y="1422400"/>
          <p14:tracePt t="44792" x="7967663" y="1412875"/>
          <p14:tracePt t="44799" x="7867650" y="1412875"/>
          <p14:tracePt t="44808" x="7721600" y="1449388"/>
          <p14:tracePt t="44817" x="7539038" y="1477963"/>
          <p14:tracePt t="44822" x="7366000" y="1541463"/>
          <p14:tracePt t="44831" x="7239000" y="1614488"/>
          <p14:tracePt t="44838" x="7019925" y="1677988"/>
          <p14:tracePt t="44848" x="6856413" y="1741488"/>
          <p14:tracePt t="44854" x="6737350" y="1787525"/>
          <p14:tracePt t="44863" x="6618288" y="1841500"/>
          <p14:tracePt t="44870" x="6481763" y="1933575"/>
          <p14:tracePt t="44878" x="6335713" y="2016125"/>
          <p14:tracePt t="44900" x="5980113" y="2225675"/>
          <p14:tracePt t="44903" x="5907088" y="2289175"/>
          <p14:tracePt t="44911" x="5734050" y="2379663"/>
          <p14:tracePt t="44919" x="5607050" y="2462213"/>
          <p14:tracePt t="44927" x="5507038" y="2525713"/>
          <p14:tracePt t="44935" x="5387975" y="2589213"/>
          <p14:tracePt t="44943" x="5305425" y="2644775"/>
          <p14:tracePt t="44951" x="5205413" y="2681288"/>
          <p14:tracePt t="44958" x="5086350" y="2744788"/>
          <p14:tracePt t="44967" x="4959350" y="2790825"/>
          <p14:tracePt t="44974" x="4822825" y="2827338"/>
          <p14:tracePt t="44982" x="4713288" y="2873375"/>
          <p14:tracePt t="44990" x="4594225" y="2890838"/>
          <p14:tracePt t="44999" x="4521200" y="2917825"/>
          <p14:tracePt t="45007" x="4476750" y="2936875"/>
          <p14:tracePt t="45015" x="4448175" y="2946400"/>
          <p14:tracePt t="45023" x="4430713" y="2954338"/>
          <p14:tracePt t="45120" x="4384675" y="2954338"/>
          <p14:tracePt t="45128" x="4311650" y="2954338"/>
          <p14:tracePt t="45134" x="4238625" y="2982913"/>
          <p14:tracePt t="45142" x="4129088" y="3000375"/>
          <p14:tracePt t="45150" x="4011613" y="3009900"/>
          <p14:tracePt t="45158" x="3919538" y="3027363"/>
          <p14:tracePt t="45166" x="3819525" y="3054350"/>
          <p14:tracePt t="45174" x="3746500" y="3063875"/>
          <p14:tracePt t="45182" x="3656013" y="3063875"/>
          <p14:tracePt t="45190" x="3609975" y="3073400"/>
          <p14:tracePt t="45199" x="3573463" y="3082925"/>
          <p14:tracePt t="45207" x="3536950" y="3109913"/>
          <p14:tracePt t="45215" x="3527425" y="3109913"/>
          <p14:tracePt t="45234" x="3509963" y="3109913"/>
          <p14:tracePt t="45240" x="3500438" y="3109913"/>
          <p14:tracePt t="45250" x="3482975" y="3109913"/>
          <p14:tracePt t="45256" x="3463925" y="3119438"/>
          <p14:tracePt t="45266" x="3436938" y="3136900"/>
          <p14:tracePt t="45271" x="3390900" y="3163888"/>
          <p14:tracePt t="45280" x="3346450" y="3173413"/>
          <p14:tracePt t="45287" x="3263900" y="3219450"/>
          <p14:tracePt t="45296" x="3236913" y="3228975"/>
          <p14:tracePt t="45303" x="3181350" y="3236913"/>
          <p14:tracePt t="45312" x="3163888" y="3246438"/>
          <p14:tracePt t="45320" x="3108325" y="3246438"/>
          <p14:tracePt t="45328" x="3071813" y="3265488"/>
          <p14:tracePt t="45337" x="3071813" y="3273425"/>
          <p14:tracePt t="45344" x="3054350" y="3273425"/>
          <p14:tracePt t="45352" x="3035300" y="3273425"/>
          <p14:tracePt t="45360" x="3027363" y="3282950"/>
          <p14:tracePt t="45472" x="3017838" y="3282950"/>
          <p14:tracePt t="45480" x="2990850" y="3309938"/>
          <p14:tracePt t="45488" x="2971800" y="3309938"/>
          <p14:tracePt t="45496" x="2935288" y="3319463"/>
          <p14:tracePt t="45504" x="2917825" y="3328988"/>
          <p14:tracePt t="45512" x="2898775" y="3338513"/>
          <p14:tracePt t="45855" x="2889250" y="3338513"/>
          <p14:tracePt t="45872" x="2889250" y="3328988"/>
          <p14:tracePt t="45881" x="2881313" y="3309938"/>
          <p14:tracePt t="45888" x="2881313" y="3265488"/>
          <p14:tracePt t="45895" x="2881313" y="3228975"/>
          <p14:tracePt t="45902" x="2881313" y="3182938"/>
          <p14:tracePt t="45910" x="2871788" y="3155950"/>
          <p14:tracePt t="45918" x="2871788" y="3127375"/>
          <p14:tracePt t="45926" x="2871788" y="3073400"/>
          <p14:tracePt t="45934" x="2862263" y="3027363"/>
          <p14:tracePt t="45942" x="2835275" y="2973388"/>
          <p14:tracePt t="45950" x="2817813" y="2890838"/>
          <p14:tracePt t="45958" x="2808288" y="2817813"/>
          <p14:tracePt t="45966" x="2762250" y="2717800"/>
          <p14:tracePt t="45974" x="2752725" y="2625725"/>
          <p14:tracePt t="45982" x="2725738" y="2525713"/>
          <p14:tracePt t="45990" x="2698750" y="2435225"/>
          <p14:tracePt t="45999" x="2679700" y="2335213"/>
          <p14:tracePt t="46006" x="2671763" y="2262188"/>
          <p14:tracePt t="46014" x="2662238" y="2170113"/>
          <p14:tracePt t="46022" x="2662238" y="2070100"/>
          <p14:tracePt t="46030" x="2625725" y="1960563"/>
          <p14:tracePt t="46038" x="2616200" y="1906588"/>
          <p14:tracePt t="46047" x="2616200" y="1841500"/>
          <p14:tracePt t="46054" x="2606675" y="1787525"/>
          <p14:tracePt t="46064" x="2606675" y="1760538"/>
          <p14:tracePt t="46071" x="2598738" y="1714500"/>
          <p14:tracePt t="46079" x="2598738" y="1687513"/>
          <p14:tracePt t="46088" x="2589213" y="1660525"/>
          <p14:tracePt t="46096" x="2579688" y="1651000"/>
          <p14:tracePt t="46113" x="2579688" y="1641475"/>
          <p14:tracePt t="46176" x="2579688" y="1631950"/>
          <p14:tracePt t="46184" x="2579688" y="1624013"/>
          <p14:tracePt t="46192" x="2579688" y="1614488"/>
          <p14:tracePt t="46208" x="2579688" y="1595438"/>
          <p14:tracePt t="46232" x="2579688" y="1587500"/>
          <p14:tracePt t="46240" x="2579688" y="1577975"/>
          <p14:tracePt t="46251" x="2579688" y="1558925"/>
          <p14:tracePt t="46288" x="2589213" y="1550988"/>
          <p14:tracePt t="46392" x="2598738" y="1550988"/>
          <p14:tracePt t="46398" x="2635250" y="1550988"/>
          <p14:tracePt t="46406" x="2662238" y="1550988"/>
          <p14:tracePt t="46414" x="2698750" y="1550988"/>
          <p14:tracePt t="46422" x="2725738" y="1550988"/>
          <p14:tracePt t="46431" x="2771775" y="1550988"/>
          <p14:tracePt t="46439" x="2825750" y="1550988"/>
          <p14:tracePt t="46448" x="2908300" y="1577975"/>
          <p14:tracePt t="46455" x="3090863" y="1614488"/>
          <p14:tracePt t="46466" x="3217863" y="1624013"/>
          <p14:tracePt t="46470" x="3382963" y="1641475"/>
          <p14:tracePt t="46478" x="3546475" y="1651000"/>
          <p14:tracePt t="46486" x="3673475" y="1687513"/>
          <p14:tracePt t="46494" x="3829050" y="1697038"/>
          <p14:tracePt t="46502" x="3938588" y="1714500"/>
          <p14:tracePt t="46511" x="4048125" y="1714500"/>
          <p14:tracePt t="46519" x="4102100" y="1724025"/>
          <p14:tracePt t="46527" x="4165600" y="1724025"/>
          <p14:tracePt t="46536" x="4211638" y="1751013"/>
          <p14:tracePt t="46544" x="4238625" y="1751013"/>
          <p14:tracePt t="46552" x="4267200" y="1751013"/>
          <p14:tracePt t="46560" x="4275138" y="1751013"/>
          <p14:tracePt t="46567" x="4284663" y="1751013"/>
          <p14:tracePt t="46576" x="4294188" y="1751013"/>
          <p14:tracePt t="46584" x="4303713" y="1751013"/>
          <p14:tracePt t="46608" x="4311650" y="1751013"/>
          <p14:tracePt t="46848" x="4348163" y="1768475"/>
          <p14:tracePt t="46854" x="4448175" y="1841500"/>
          <p14:tracePt t="46863" x="4603750" y="1933575"/>
          <p14:tracePt t="46870" x="4832350" y="2052638"/>
          <p14:tracePt t="46879" x="5095875" y="2233613"/>
          <p14:tracePt t="46886" x="5470525" y="2517775"/>
          <p14:tracePt t="46899" x="5780088" y="2735263"/>
          <p14:tracePt t="46902" x="6043613" y="2936875"/>
          <p14:tracePt t="46910" x="6254750" y="3127375"/>
          <p14:tracePt t="46919" x="6391275" y="3246438"/>
          <p14:tracePt t="46927" x="6464300" y="3346450"/>
          <p14:tracePt t="46935" x="6491288" y="3465513"/>
          <p14:tracePt t="46943" x="6527800" y="3548063"/>
          <p14:tracePt t="46953" x="6537325" y="3602038"/>
          <p14:tracePt t="46959" x="6554788" y="3648075"/>
          <p14:tracePt t="46968" x="6554788" y="3675063"/>
          <p14:tracePt t="46975" x="6554788" y="3702050"/>
          <p14:tracePt t="46983" x="6554788" y="3711575"/>
          <p14:tracePt t="46991" x="6554788" y="3721100"/>
          <p14:tracePt t="47200" x="6537325" y="3757613"/>
          <p14:tracePt t="47208" x="6427788" y="3784600"/>
          <p14:tracePt t="47214" x="6272213" y="3867150"/>
          <p14:tracePt t="47222" x="6053138" y="3948113"/>
          <p14:tracePt t="47231" x="5834063" y="4076700"/>
          <p14:tracePt t="47238" x="5707063" y="4167188"/>
          <p14:tracePt t="47248" x="5551488" y="4268788"/>
          <p14:tracePt t="47254" x="5451475" y="4359275"/>
          <p14:tracePt t="47263" x="5360988" y="4459288"/>
          <p14:tracePt t="47270" x="5305425" y="4541838"/>
          <p14:tracePt t="47278" x="5251450" y="4641850"/>
          <p14:tracePt t="47286" x="5195888" y="4724400"/>
          <p14:tracePt t="47294" x="5168900" y="4787900"/>
          <p14:tracePt t="47303" x="5151438" y="4833938"/>
          <p14:tracePt t="47311" x="5151438" y="4851400"/>
          <p14:tracePt t="47319" x="5151438" y="4860925"/>
          <p14:tracePt t="47327" x="5151438" y="4870450"/>
          <p14:tracePt t="47343" x="5151438" y="4878388"/>
          <p14:tracePt t="47392" x="5151438" y="4887913"/>
          <p14:tracePt t="47400" x="5151438" y="4914900"/>
          <p14:tracePt t="47408" x="5151438" y="4924425"/>
          <p14:tracePt t="47417" x="5151438" y="4943475"/>
          <p14:tracePt t="47422" x="5151438" y="4970463"/>
          <p14:tracePt t="47431" x="5151438" y="4987925"/>
          <p14:tracePt t="47438" x="5151438" y="5024438"/>
          <p14:tracePt t="47447" x="5159375" y="5089525"/>
          <p14:tracePt t="47454" x="5205413" y="5133975"/>
          <p14:tracePt t="47464" x="5260975" y="5180013"/>
          <p14:tracePt t="47471" x="5360988" y="5270500"/>
          <p14:tracePt t="47479" x="5405438" y="5299075"/>
          <p14:tracePt t="47487" x="5507038" y="5353050"/>
          <p14:tracePt t="47495" x="5616575" y="5380038"/>
          <p14:tracePt t="47503" x="5716588" y="5408613"/>
          <p14:tracePt t="47511" x="5843588" y="5416550"/>
          <p14:tracePt t="47519" x="5972175" y="5435600"/>
          <p14:tracePt t="47527" x="6116638" y="5453063"/>
          <p14:tracePt t="47535" x="6318250" y="5453063"/>
          <p14:tracePt t="47543" x="6518275" y="5453063"/>
          <p14:tracePt t="47551" x="6700838" y="5453063"/>
          <p14:tracePt t="47559" x="6900863" y="5453063"/>
          <p14:tracePt t="47567" x="7056438" y="5453063"/>
          <p14:tracePt t="47575" x="7183438" y="5453063"/>
          <p14:tracePt t="47583" x="7319963" y="5462588"/>
          <p14:tracePt t="47591" x="7375525" y="5472113"/>
          <p14:tracePt t="47599" x="7421563" y="5489575"/>
          <p14:tracePt t="47607" x="7439025" y="5499100"/>
          <p14:tracePt t="47616" x="7466013" y="5508625"/>
          <p14:tracePt t="47623" x="7485063" y="5526088"/>
          <p14:tracePt t="47639" x="7494588" y="5535613"/>
          <p14:tracePt t="47655" x="7502525" y="5535613"/>
          <p14:tracePt t="47665" x="7512050" y="5545138"/>
          <p14:tracePt t="47671" x="7521575" y="5545138"/>
          <p14:tracePt t="47679" x="7531100" y="5562600"/>
          <p14:tracePt t="47687" x="7531100" y="5572125"/>
          <p14:tracePt t="47695" x="7548563" y="5581650"/>
          <p14:tracePt t="47703" x="7558088" y="5589588"/>
          <p14:tracePt t="47711" x="7567613" y="5608638"/>
          <p14:tracePt t="47719" x="7575550" y="5618163"/>
          <p14:tracePt t="47727" x="7575550" y="5645150"/>
          <p14:tracePt t="47743" x="7594600" y="5662613"/>
          <p14:tracePt t="47758" x="7594600" y="5681663"/>
          <p14:tracePt t="47766" x="7594600" y="5691188"/>
          <p14:tracePt t="47774" x="7594600" y="5699125"/>
          <p14:tracePt t="47782" x="7594600" y="5708650"/>
          <p14:tracePt t="47790" x="7594600" y="5727700"/>
          <p14:tracePt t="47798" x="7594600" y="5735638"/>
          <p14:tracePt t="47831" x="7594600" y="5745163"/>
          <p14:tracePt t="47839" x="7594600" y="5772150"/>
          <p14:tracePt t="47850" x="7585075" y="5781675"/>
          <p14:tracePt t="47855" x="7558088" y="5800725"/>
          <p14:tracePt t="47866" x="7548563" y="5818188"/>
          <p14:tracePt t="47871" x="7531100" y="5837238"/>
          <p14:tracePt t="47879" x="7502525" y="5881688"/>
          <p14:tracePt t="47888" x="7502525" y="5891213"/>
          <p14:tracePt t="47904" x="7494588" y="5946775"/>
          <p14:tracePt t="47911" x="7494588" y="5964238"/>
          <p14:tracePt t="47920" x="7485063" y="5973763"/>
          <p14:tracePt t="48064" x="7485063" y="5983288"/>
          <p14:tracePt t="48074" x="7494588" y="5964238"/>
          <p14:tracePt t="48082" x="7512050" y="5946775"/>
          <p14:tracePt t="48088" x="7521575" y="5873750"/>
          <p14:tracePt t="48096" x="7531100" y="5818188"/>
          <p14:tracePt t="48103" x="7558088" y="5735638"/>
          <p14:tracePt t="48111" x="7585075" y="5662613"/>
          <p14:tracePt t="48121" x="7585075" y="5589588"/>
          <p14:tracePt t="48127" x="7594600" y="5526088"/>
          <p14:tracePt t="48135" x="7594600" y="5453063"/>
          <p14:tracePt t="48143" x="7594600" y="5343525"/>
          <p14:tracePt t="48151" x="7594600" y="5289550"/>
          <p14:tracePt t="48159" x="7621588" y="5207000"/>
          <p14:tracePt t="48167" x="7639050" y="5153025"/>
          <p14:tracePt t="48175" x="7648575" y="5070475"/>
          <p14:tracePt t="48184" x="7648575" y="5016500"/>
          <p14:tracePt t="48191" x="7694613" y="4914900"/>
          <p14:tracePt t="48198" x="7704138" y="4887913"/>
          <p14:tracePt t="48207" x="7712075" y="4833938"/>
          <p14:tracePt t="48216" x="7721600" y="4787900"/>
          <p14:tracePt t="48223" x="7721600" y="4732338"/>
          <p14:tracePt t="48232" x="7721600" y="4687888"/>
          <p14:tracePt t="48239" x="7748588" y="4632325"/>
          <p14:tracePt t="48248" x="7758113" y="4578350"/>
          <p14:tracePt t="48255" x="7758113" y="4514850"/>
          <p14:tracePt t="48264" x="7758113" y="4486275"/>
          <p14:tracePt t="48270" x="7758113" y="4459288"/>
          <p14:tracePt t="48278" x="7758113" y="4432300"/>
          <p14:tracePt t="48286" x="7758113" y="4405313"/>
          <p14:tracePt t="48294" x="7758113" y="4368800"/>
          <p14:tracePt t="48302" x="7758113" y="4349750"/>
          <p14:tracePt t="48310" x="7758113" y="4340225"/>
          <p14:tracePt t="48318" x="7758113" y="4332288"/>
          <p14:tracePt t="48326" x="7758113" y="4313238"/>
          <p14:tracePt t="48343" x="7748588" y="4295775"/>
          <p14:tracePt t="48351" x="7748588" y="4286250"/>
          <p14:tracePt t="48368" x="7740650" y="4276725"/>
          <p14:tracePt t="48392" x="7740650" y="4268788"/>
          <p14:tracePt t="48408" x="7731125" y="4249738"/>
          <p14:tracePt t="48418" x="7731125" y="4240213"/>
          <p14:tracePt t="48424" x="7721600" y="4240213"/>
          <p14:tracePt t="48434" x="7704138" y="4222750"/>
          <p14:tracePt t="48440" x="7658100" y="4176713"/>
          <p14:tracePt t="48451" x="7639050" y="4140200"/>
          <p14:tracePt t="48456" x="7621588" y="4113213"/>
          <p14:tracePt t="48467" x="7575550" y="4067175"/>
          <p14:tracePt t="48472" x="7539038" y="4030663"/>
          <p14:tracePt t="48483" x="7521575" y="4013200"/>
          <p14:tracePt t="48488" x="7475538" y="3967163"/>
          <p14:tracePt t="48496" x="7466013" y="3948113"/>
          <p14:tracePt t="48504" x="7439025" y="3921125"/>
          <p14:tracePt t="48511" x="7412038" y="3903663"/>
          <p14:tracePt t="48519" x="7385050" y="3867150"/>
          <p14:tracePt t="48527" x="7375525" y="3857625"/>
          <p14:tracePt t="48543" x="7366000" y="3848100"/>
          <p14:tracePt t="48624" x="7356475" y="3848100"/>
          <p14:tracePt t="48648" x="7339013" y="3848100"/>
          <p14:tracePt t="48656" x="7275513" y="3830638"/>
          <p14:tracePt t="48665" x="7239000" y="3830638"/>
          <p14:tracePt t="48672" x="7165975" y="3821113"/>
          <p14:tracePt t="48683" x="7056438" y="3821113"/>
          <p14:tracePt t="48688" x="6910388" y="3821113"/>
          <p14:tracePt t="48696" x="6746875" y="3821113"/>
          <p14:tracePt t="48704" x="6500813" y="3821113"/>
          <p14:tracePt t="48712" x="6272213" y="3821113"/>
          <p14:tracePt t="48720" x="6053138" y="3821113"/>
          <p14:tracePt t="48728" x="5870575" y="3821113"/>
          <p14:tracePt t="48735" x="5724525" y="3821113"/>
          <p14:tracePt t="48743" x="5597525" y="3821113"/>
          <p14:tracePt t="48751" x="5507038" y="3821113"/>
          <p14:tracePt t="48759" x="5414963" y="3821113"/>
          <p14:tracePt t="48767" x="5341938" y="3821113"/>
          <p14:tracePt t="48774" x="5278438" y="3821113"/>
          <p14:tracePt t="48783" x="5260975" y="3821113"/>
          <p14:tracePt t="48791" x="5232400" y="3821113"/>
          <p14:tracePt t="48798" x="5195888" y="3821113"/>
          <p14:tracePt t="48807" x="5159375" y="3803650"/>
          <p14:tracePt t="48815" x="5122863" y="3803650"/>
          <p14:tracePt t="48823" x="5068888" y="3803650"/>
          <p14:tracePt t="48831" x="5014913" y="3803650"/>
          <p14:tracePt t="48839" x="4941888" y="3803650"/>
          <p14:tracePt t="48848" x="4832350" y="3803650"/>
          <p14:tracePt t="48855" x="4722813" y="3803650"/>
          <p14:tracePt t="48864" x="4586288" y="3794125"/>
          <p14:tracePt t="48871" x="4476750" y="3767138"/>
          <p14:tracePt t="48884" x="4403725" y="3748088"/>
          <p14:tracePt t="48887" x="4294188" y="3748088"/>
          <p14:tracePt t="48895" x="4211638" y="3721100"/>
          <p14:tracePt t="48903" x="4165600" y="3721100"/>
          <p14:tracePt t="48911" x="4129088" y="3711575"/>
          <p14:tracePt t="48919" x="4111625" y="3702050"/>
          <p14:tracePt t="48927" x="4094163" y="3694113"/>
          <p14:tracePt t="48935" x="4075113" y="3694113"/>
          <p14:tracePt t="48943" x="4065588" y="3694113"/>
          <p14:tracePt t="48951" x="4048125" y="3684588"/>
          <p14:tracePt t="48967" x="4029075" y="3684588"/>
          <p14:tracePt t="48983" x="4021138" y="3684588"/>
          <p14:tracePt t="48991" x="4011613" y="3684588"/>
          <p14:tracePt t="49464" x="3956050" y="3702050"/>
          <p14:tracePt t="49471" x="3938588" y="3711575"/>
          <p14:tracePt t="49480" x="3929063" y="3711575"/>
          <p14:tracePt t="49486" x="3919538" y="3711575"/>
          <p14:tracePt t="49608" x="3911600" y="3711575"/>
          <p14:tracePt t="49615" x="3911600" y="3702050"/>
          <p14:tracePt t="49624" x="3911600" y="3694113"/>
          <p14:tracePt t="49633" x="3911600" y="3675063"/>
          <p14:tracePt t="68079" x="3902075" y="3694113"/>
          <p14:tracePt t="68087" x="3883025" y="3711575"/>
          <p14:tracePt t="68096" x="3875088" y="3757613"/>
          <p14:tracePt t="68104" x="3865563" y="3803650"/>
          <p14:tracePt t="68115" x="3865563" y="3830638"/>
          <p14:tracePt t="68120" x="3865563" y="3884613"/>
          <p14:tracePt t="68132" x="3865563" y="3976688"/>
          <p14:tracePt t="68135" x="3846513" y="4030663"/>
          <p14:tracePt t="68144" x="3810000" y="4094163"/>
          <p14:tracePt t="68153" x="3783013" y="4195763"/>
          <p14:tracePt t="68159" x="3729038" y="4276725"/>
          <p14:tracePt t="68167" x="3673475" y="4359275"/>
          <p14:tracePt t="68175" x="3646488" y="4441825"/>
          <p14:tracePt t="68183" x="3600450" y="4505325"/>
          <p14:tracePt t="68191" x="3546475" y="4587875"/>
          <p14:tracePt t="68200" x="3519488" y="4632325"/>
          <p14:tracePt t="68207" x="3490913" y="4660900"/>
          <p14:tracePt t="68215" x="3482975" y="4697413"/>
          <p14:tracePt t="68223" x="3473450" y="4714875"/>
          <p14:tracePt t="68231" x="3446463" y="4741863"/>
          <p14:tracePt t="68239" x="3446463" y="4751388"/>
          <p14:tracePt t="68255" x="3446463" y="4760913"/>
          <p14:tracePt t="68271" x="3446463" y="4778375"/>
          <p14:tracePt t="68350" x="3436938" y="4778375"/>
          <p14:tracePt t="68374" x="3436938" y="4724400"/>
          <p14:tracePt t="68382" x="3436938" y="4632325"/>
          <p14:tracePt t="68390" x="3436938" y="4522788"/>
          <p14:tracePt t="68399" x="3446463" y="4405313"/>
          <p14:tracePt t="68407" x="3519488" y="4276725"/>
          <p14:tracePt t="68415" x="3592513" y="4159250"/>
          <p14:tracePt t="68423" x="3656013" y="4040188"/>
          <p14:tracePt t="68432" x="3738563" y="3903663"/>
          <p14:tracePt t="68439" x="3829050" y="3767138"/>
          <p14:tracePt t="68446" x="3902075" y="3684588"/>
          <p14:tracePt t="68455" x="3992563" y="3584575"/>
          <p14:tracePt t="68463" x="4029075" y="3519488"/>
          <p14:tracePt t="68471" x="4065588" y="3455988"/>
          <p14:tracePt t="68480" x="4102100" y="3419475"/>
          <p14:tracePt t="68487" x="4121150" y="3392488"/>
          <p14:tracePt t="68497" x="4138613" y="3382963"/>
          <p14:tracePt t="68608" x="4138613" y="3375025"/>
          <p14:tracePt t="68614" x="4138613" y="3355975"/>
          <p14:tracePt t="68630" x="4121150" y="3309938"/>
          <p14:tracePt t="68638" x="4075113" y="3292475"/>
          <p14:tracePt t="68647" x="4048125" y="3292475"/>
          <p14:tracePt t="68655" x="4038600" y="3282950"/>
          <p14:tracePt t="68664" x="4029075" y="3273425"/>
          <p14:tracePt t="68671" x="4021138" y="3265488"/>
          <p14:tracePt t="68681" x="4011613" y="3255963"/>
          <p14:tracePt t="68686" x="4002088" y="3255963"/>
          <p14:tracePt t="68702" x="3975100" y="3228975"/>
          <p14:tracePt t="68711" x="3965575" y="3219450"/>
          <p14:tracePt t="68718" x="3956050" y="3209925"/>
          <p14:tracePt t="68726" x="3948113" y="3200400"/>
          <p14:tracePt t="68734" x="3948113" y="3192463"/>
          <p14:tracePt t="68743" x="3948113" y="3182938"/>
          <p14:tracePt t="68751" x="3948113" y="3146425"/>
          <p14:tracePt t="68759" x="3948113" y="3119438"/>
          <p14:tracePt t="68767" x="3948113" y="3082925"/>
          <p14:tracePt t="68775" x="3948113" y="3036888"/>
          <p14:tracePt t="68783" x="3948113" y="3017838"/>
          <p14:tracePt t="68791" x="3948113" y="2990850"/>
          <p14:tracePt t="68799" x="3975100" y="2946400"/>
          <p14:tracePt t="68807" x="4021138" y="2900363"/>
          <p14:tracePt t="68815" x="4057650" y="2863850"/>
          <p14:tracePt t="68823" x="4138613" y="2808288"/>
          <p14:tracePt t="68832" x="4157663" y="2790825"/>
          <p14:tracePt t="68839" x="4230688" y="2744788"/>
          <p14:tracePt t="68847" x="4257675" y="2727325"/>
          <p14:tracePt t="68855" x="4267200" y="2698750"/>
          <p14:tracePt t="68864" x="4284663" y="2662238"/>
          <p14:tracePt t="68871" x="4311650" y="2625725"/>
          <p14:tracePt t="68880" x="4311650" y="2598738"/>
          <p14:tracePt t="68887" x="4311650" y="2581275"/>
          <p14:tracePt t="68899" x="4321175" y="2544763"/>
          <p14:tracePt t="68903" x="4330700" y="2508250"/>
          <p14:tracePt t="68913" x="4330700" y="2489200"/>
          <p14:tracePt t="68919" x="4340225" y="2471738"/>
          <p14:tracePt t="68927" x="4348163" y="2452688"/>
          <p14:tracePt t="68935" x="4357688" y="2452688"/>
          <p14:tracePt t="68943" x="4357688" y="2444750"/>
          <p14:tracePt t="68951" x="4367213" y="2435225"/>
          <p14:tracePt t="68960" x="4367213" y="2425700"/>
          <p14:tracePt t="68975" x="4376738" y="2416175"/>
          <p14:tracePt t="69016" x="4384675" y="2408238"/>
          <p14:tracePt t="69024" x="4394200" y="2398713"/>
          <p14:tracePt t="69040" x="4413250" y="2379663"/>
          <p14:tracePt t="69047" x="4421188" y="2371725"/>
          <p14:tracePt t="69056" x="4448175" y="2362200"/>
          <p14:tracePt t="69064" x="4457700" y="2352675"/>
          <p14:tracePt t="69072" x="4494213" y="2325688"/>
          <p14:tracePt t="69082" x="4549775" y="2270125"/>
          <p14:tracePt t="69087" x="4576763" y="2262188"/>
          <p14:tracePt t="69098" x="4649788" y="2243138"/>
          <p14:tracePt t="69103" x="4730750" y="2197100"/>
          <p14:tracePt t="69112" x="4803775" y="2170113"/>
          <p14:tracePt t="69118" x="4922838" y="2116138"/>
          <p14:tracePt t="69126" x="5005388" y="2089150"/>
          <p14:tracePt t="69134" x="5068888" y="2060575"/>
          <p14:tracePt t="69142" x="5122863" y="2043113"/>
          <p14:tracePt t="69150" x="5178425" y="2006600"/>
          <p14:tracePt t="69158" x="5224463" y="1979613"/>
          <p14:tracePt t="69166" x="5251450" y="1960563"/>
          <p14:tracePt t="69174" x="5278438" y="1951038"/>
          <p14:tracePt t="69183" x="5287963" y="1943100"/>
          <p14:tracePt t="69191" x="5314950" y="1933575"/>
          <p14:tracePt t="69199" x="5334000" y="1914525"/>
          <p14:tracePt t="69207" x="5341938" y="1906588"/>
          <p14:tracePt t="69216" x="5351463" y="1897063"/>
          <p14:tracePt t="69223" x="5360988" y="1887538"/>
          <p14:tracePt t="69239" x="5368925" y="1878013"/>
          <p14:tracePt t="69559" x="5360988" y="1878013"/>
          <p14:tracePt t="69567" x="5324475" y="1878013"/>
          <p14:tracePt t="69576" x="5268913" y="1878013"/>
          <p14:tracePt t="69583" x="5232400" y="1878013"/>
          <p14:tracePt t="69592" x="5205413" y="1878013"/>
          <p14:tracePt t="69599" x="5168900" y="1878013"/>
          <p14:tracePt t="69606" x="5159375" y="1878013"/>
          <p14:tracePt t="69614" x="5141913" y="1878013"/>
          <p14:tracePt t="69622" x="5132388" y="1878013"/>
          <p14:tracePt t="69679" x="5122863" y="1878013"/>
          <p14:tracePt t="69872" x="5122863" y="1860550"/>
          <p14:tracePt t="69882" x="5122863" y="1833563"/>
          <p14:tracePt t="69886" x="5122863" y="1814513"/>
          <p14:tracePt t="69895" x="5122863" y="1778000"/>
          <p14:tracePt t="69902" x="5122863" y="1768475"/>
          <p14:tracePt t="69911" x="5122863" y="1751013"/>
          <p14:tracePt t="69918" x="5122863" y="1741488"/>
          <p14:tracePt t="69927" x="5122863" y="1731963"/>
          <p14:tracePt t="70078" x="5151438" y="1741488"/>
          <p14:tracePt t="70086" x="5178425" y="1751013"/>
          <p14:tracePt t="70094" x="5251450" y="1787525"/>
          <p14:tracePt t="70102" x="5297488" y="1797050"/>
          <p14:tracePt t="70112" x="5360988" y="1824038"/>
          <p14:tracePt t="70119" x="5424488" y="1851025"/>
          <p14:tracePt t="70132" x="5478463" y="1860550"/>
          <p14:tracePt t="70137" x="5543550" y="1870075"/>
          <p14:tracePt t="70144" x="5597525" y="1887538"/>
          <p14:tracePt t="70153" x="5643563" y="1906588"/>
          <p14:tracePt t="70160" x="5688013" y="1906588"/>
          <p14:tracePt t="70169" x="5716588" y="1906588"/>
          <p14:tracePt t="70175" x="5789613" y="1914525"/>
          <p14:tracePt t="70183" x="5826125" y="1914525"/>
          <p14:tracePt t="70191" x="5880100" y="1933575"/>
          <p14:tracePt t="70199" x="5935663" y="1933575"/>
          <p14:tracePt t="70207" x="6053138" y="1943100"/>
          <p14:tracePt t="70215" x="6145213" y="1970088"/>
          <p14:tracePt t="70223" x="6254750" y="1970088"/>
          <p14:tracePt t="70230" x="6345238" y="1970088"/>
          <p14:tracePt t="70239" x="6472238" y="1970088"/>
          <p14:tracePt t="70246" x="6600825" y="1970088"/>
          <p14:tracePt t="70255" x="6691313" y="1970088"/>
          <p14:tracePt t="70263" x="6800850" y="1970088"/>
          <p14:tracePt t="70271" x="6892925" y="1970088"/>
          <p14:tracePt t="70279" x="7010400" y="1970088"/>
          <p14:tracePt t="70287" x="7083425" y="1970088"/>
          <p14:tracePt t="70296" x="7192963" y="1970088"/>
          <p14:tracePt t="70303" x="7248525" y="1970088"/>
          <p14:tracePt t="70312" x="7319963" y="1970088"/>
          <p14:tracePt t="70319" x="7412038" y="1970088"/>
          <p14:tracePt t="70327" x="7466013" y="1970088"/>
          <p14:tracePt t="70335" x="7521575" y="1970088"/>
          <p14:tracePt t="70343" x="7567613" y="1970088"/>
          <p14:tracePt t="70351" x="7602538" y="1970088"/>
          <p14:tracePt t="70359" x="7648575" y="1970088"/>
          <p14:tracePt t="70367" x="7721600" y="1970088"/>
          <p14:tracePt t="70375" x="7731125" y="1970088"/>
          <p14:tracePt t="70383" x="7777163" y="1960563"/>
          <p14:tracePt t="70391" x="7821613" y="1960563"/>
          <p14:tracePt t="70399" x="7840663" y="1943100"/>
          <p14:tracePt t="70407" x="7850188" y="1933575"/>
          <p14:tracePt t="70416" x="7867650" y="1914525"/>
          <p14:tracePt t="70430" x="7877175" y="1906588"/>
          <p14:tracePt t="70439" x="7877175" y="1887538"/>
          <p14:tracePt t="70455" x="7885113" y="1870075"/>
          <p14:tracePt t="70471" x="7894638" y="1860550"/>
          <p14:tracePt t="70487" x="7904163" y="1851025"/>
          <p14:tracePt t="70503" x="7904163" y="1841500"/>
          <p14:tracePt t="70513" x="7904163" y="1833563"/>
          <p14:tracePt t="70519" x="7913688" y="1824038"/>
          <p14:tracePt t="70528" x="7913688" y="1814513"/>
          <p14:tracePt t="70535" x="7913688" y="1797050"/>
          <p14:tracePt t="70543" x="7913688" y="1787525"/>
          <p14:tracePt t="70551" x="7913688" y="1760538"/>
          <p14:tracePt t="70559" x="7904163" y="1731963"/>
          <p14:tracePt t="70566" x="7885113" y="1714500"/>
          <p14:tracePt t="70574" x="7867650" y="1704975"/>
          <p14:tracePt t="70582" x="7858125" y="1697038"/>
          <p14:tracePt t="70590" x="7831138" y="1687513"/>
          <p14:tracePt t="70638" x="7821613" y="1687513"/>
          <p14:tracePt t="70662" x="7785100" y="1687513"/>
          <p14:tracePt t="70670" x="7731125" y="1714500"/>
          <p14:tracePt t="70678" x="7667625" y="1751013"/>
          <p14:tracePt t="70686" x="7585075" y="1804988"/>
          <p14:tracePt t="70695" x="7531100" y="1841500"/>
          <p14:tracePt t="70702" x="7485063" y="1870075"/>
          <p14:tracePt t="70712" x="7439025" y="1887538"/>
          <p14:tracePt t="70718" x="7412038" y="1924050"/>
          <p14:tracePt t="70726" x="7392988" y="1933575"/>
          <p14:tracePt t="70734" x="7385050" y="1933575"/>
          <p14:tracePt t="70750" x="7385050" y="1943100"/>
          <p14:tracePt t="70886" x="7375525" y="1951038"/>
          <p14:tracePt t="70894" x="7366000" y="1951038"/>
          <p14:tracePt t="70911" x="7348538" y="1951038"/>
          <p14:tracePt t="70919" x="7348538" y="1943100"/>
          <p14:tracePt t="70935" x="7329488" y="1914525"/>
          <p14:tracePt t="70951" x="7329488" y="1906588"/>
          <p14:tracePt t="70959" x="7329488" y="1897063"/>
          <p14:tracePt t="70966" x="7319963" y="1860550"/>
          <p14:tracePt t="70999" x="7312025" y="1851025"/>
          <p14:tracePt t="71007" x="7312025" y="1833563"/>
          <p14:tracePt t="71023" x="7312025" y="1824038"/>
          <p14:tracePt t="71039" x="7312025" y="1814513"/>
          <p14:tracePt t="71192" x="7312025" y="1824038"/>
          <p14:tracePt t="71198" x="7319963" y="1841500"/>
          <p14:tracePt t="71214" x="7339013" y="1860550"/>
          <p14:tracePt t="71222" x="7348538" y="1878013"/>
          <p14:tracePt t="71238" x="7356475" y="1887538"/>
          <p14:tracePt t="71247" x="7356475" y="1897063"/>
          <p14:tracePt t="71255" x="7366000" y="1906588"/>
          <p14:tracePt t="71408" x="7375525" y="1906588"/>
          <p14:tracePt t="71415" x="7412038" y="1878013"/>
          <p14:tracePt t="71424" x="7466013" y="1841500"/>
          <p14:tracePt t="71432" x="7531100" y="1804988"/>
          <p14:tracePt t="71440" x="7575550" y="1768475"/>
          <p14:tracePt t="71449" x="7594600" y="1760538"/>
          <p14:tracePt t="71457" x="7612063" y="1741488"/>
          <p14:tracePt t="71465" x="7631113" y="1731963"/>
          <p14:tracePt t="71504" x="7639050" y="1731963"/>
          <p14:tracePt t="71520" x="7667625" y="1724025"/>
          <p14:tracePt t="71529" x="7675563" y="1724025"/>
          <p14:tracePt t="71536" x="7694613" y="1724025"/>
          <p14:tracePt t="71544" x="7721600" y="1724025"/>
          <p14:tracePt t="71551" x="7740650" y="1724025"/>
          <p14:tracePt t="71558" x="7758113" y="1724025"/>
          <p14:tracePt t="71567" x="7777163" y="1724025"/>
          <p14:tracePt t="71574" x="7804150" y="1724025"/>
          <p14:tracePt t="71582" x="7831138" y="1724025"/>
          <p14:tracePt t="71590" x="7850188" y="1724025"/>
          <p14:tracePt t="71598" x="7858125" y="1724025"/>
          <p14:tracePt t="71606" x="7877175" y="1724025"/>
          <p14:tracePt t="71614" x="7894638" y="1731963"/>
          <p14:tracePt t="71622" x="7904163" y="1741488"/>
          <p14:tracePt t="71630" x="7904163" y="1751013"/>
          <p14:tracePt t="71696" x="7904163" y="1741488"/>
          <p14:tracePt t="71704" x="7894638" y="1724025"/>
          <p14:tracePt t="71713" x="7877175" y="1677988"/>
          <p14:tracePt t="71720" x="7877175" y="1668463"/>
          <p14:tracePt t="71732" x="7858125" y="1631950"/>
          <p14:tracePt t="71736" x="7850188" y="1624013"/>
          <p14:tracePt t="71783" x="7840663" y="1614488"/>
          <p14:tracePt t="71848" x="7813675" y="1651000"/>
          <p14:tracePt t="71856" x="7813675" y="1660525"/>
          <p14:tracePt t="71863" x="7785100" y="1697038"/>
          <p14:tracePt t="71872" x="7740650" y="1760538"/>
          <p14:tracePt t="71881" x="7685088" y="1841500"/>
          <p14:tracePt t="71900" x="7539038" y="1979613"/>
          <p14:tracePt t="71904" x="7458075" y="2052638"/>
          <p14:tracePt t="71913" x="7356475" y="2106613"/>
          <p14:tracePt t="71919" x="7292975" y="2133600"/>
          <p14:tracePt t="71929" x="7265988" y="2152650"/>
          <p14:tracePt t="71935" x="7219950" y="2170113"/>
          <p14:tracePt t="71943" x="7156450" y="2189163"/>
          <p14:tracePt t="71951" x="7092950" y="2225675"/>
          <p14:tracePt t="71959" x="7000875" y="2233613"/>
          <p14:tracePt t="71967" x="6873875" y="2262188"/>
          <p14:tracePt t="71975" x="6754813" y="2298700"/>
          <p14:tracePt t="71983" x="6627813" y="2306638"/>
          <p14:tracePt t="71991" x="6464300" y="2325688"/>
          <p14:tracePt t="72000" x="6335713" y="2352675"/>
          <p14:tracePt t="72007" x="6162675" y="2379663"/>
          <p14:tracePt t="72016" x="5980113" y="2398713"/>
          <p14:tracePt t="72023" x="5753100" y="2435225"/>
          <p14:tracePt t="72032" x="5570538" y="2462213"/>
          <p14:tracePt t="72039" x="5368925" y="2481263"/>
          <p14:tracePt t="72047" x="5224463" y="2508250"/>
          <p14:tracePt t="72055" x="5059363" y="2535238"/>
          <p14:tracePt t="72064" x="4905375" y="2554288"/>
          <p14:tracePt t="72071" x="4813300" y="2554288"/>
          <p14:tracePt t="72080" x="4740275" y="2554288"/>
          <p14:tracePt t="72087" x="4713288" y="2554288"/>
          <p14:tracePt t="72097" x="4695825" y="2554288"/>
          <p14:tracePt t="72103" x="4686300" y="2554288"/>
          <p14:tracePt t="72119" x="4676775" y="2554288"/>
          <p14:tracePt t="72130" x="4667250" y="2554288"/>
          <p14:tracePt t="72135" x="4630738" y="2535238"/>
          <p14:tracePt t="72151" x="4603750" y="2535238"/>
          <p14:tracePt t="72159" x="4586288" y="2535238"/>
          <p14:tracePt t="72167" x="4549775" y="2535238"/>
          <p14:tracePt t="72175" x="4503738" y="2535238"/>
          <p14:tracePt t="72183" x="4440238" y="2535238"/>
          <p14:tracePt t="72191" x="4357688" y="2535238"/>
          <p14:tracePt t="72199" x="4248150" y="2535238"/>
          <p14:tracePt t="72207" x="4102100" y="2554288"/>
          <p14:tracePt t="72216" x="3975100" y="2562225"/>
          <p14:tracePt t="72223" x="3856038" y="2598738"/>
          <p14:tracePt t="72232" x="3746500" y="2598738"/>
          <p14:tracePt t="72239" x="3619500" y="2598738"/>
          <p14:tracePt t="72246" x="3527425" y="2598738"/>
          <p14:tracePt t="72255" x="3455988" y="2598738"/>
          <p14:tracePt t="72264" x="3419475" y="2598738"/>
          <p14:tracePt t="72271" x="3373438" y="2598738"/>
          <p14:tracePt t="72281" x="3354388" y="2598738"/>
          <p14:tracePt t="72287" x="3327400" y="2598738"/>
          <p14:tracePt t="72297" x="3300413" y="2589213"/>
          <p14:tracePt t="72303" x="3273425" y="2581275"/>
          <p14:tracePt t="72313" x="3217863" y="2581275"/>
          <p14:tracePt t="72319" x="3171825" y="2571750"/>
          <p14:tracePt t="72329" x="3117850" y="2571750"/>
          <p14:tracePt t="72335" x="3100388" y="2571750"/>
          <p14:tracePt t="72343" x="3054350" y="2571750"/>
          <p14:tracePt t="72351" x="3027363" y="2571750"/>
          <p14:tracePt t="72359" x="3008313" y="2571750"/>
          <p14:tracePt t="72367" x="2998788" y="2571750"/>
          <p14:tracePt t="72375" x="2990850" y="2571750"/>
          <p14:tracePt t="72391" x="2981325" y="2571750"/>
          <p14:tracePt t="72399" x="2971800" y="2571750"/>
          <p14:tracePt t="72415" x="2962275" y="2571750"/>
          <p14:tracePt t="72431" x="2944813" y="2571750"/>
          <p14:tracePt t="72439" x="2935288" y="2571750"/>
          <p14:tracePt t="72447" x="2908300" y="2571750"/>
          <p14:tracePt t="72455" x="2881313" y="2571750"/>
          <p14:tracePt t="72464" x="2871788" y="2571750"/>
          <p14:tracePt t="72471" x="2852738" y="2571750"/>
          <p14:tracePt t="72480" x="2844800" y="2571750"/>
          <p14:tracePt t="72487" x="2817813" y="2571750"/>
          <p14:tracePt t="72496" x="2798763" y="2571750"/>
          <p14:tracePt t="72503" x="2789238" y="2571750"/>
          <p14:tracePt t="72513" x="2752725" y="2581275"/>
          <p14:tracePt t="72519" x="2744788" y="2589213"/>
          <p14:tracePt t="72543" x="2725738" y="2589213"/>
          <p14:tracePt t="72567" x="2716213" y="2589213"/>
          <p14:tracePt t="72583" x="2708275" y="2589213"/>
          <p14:tracePt t="72599" x="2698750" y="2581275"/>
          <p14:tracePt t="72607" x="2689225" y="2581275"/>
          <p14:tracePt t="72615" x="2671763" y="2562225"/>
          <p14:tracePt t="72632" x="2662238" y="2554288"/>
          <p14:tracePt t="72647" x="2652713" y="2544763"/>
          <p14:tracePt t="72856" x="2635250" y="2544763"/>
          <p14:tracePt t="72870" x="2625725" y="2544763"/>
          <p14:tracePt t="72878" x="2606675" y="2544763"/>
          <p14:tracePt t="72960" x="2598738" y="2544763"/>
          <p14:tracePt t="72976" x="2589213" y="2544763"/>
          <p14:tracePt t="72982" x="2579688" y="2544763"/>
          <p14:tracePt t="72990" x="2562225" y="2544763"/>
          <p14:tracePt t="72998" x="2552700" y="2544763"/>
          <p14:tracePt t="73006" x="2543175" y="2544763"/>
          <p14:tracePt t="73014" x="2525713" y="2544763"/>
          <p14:tracePt t="73030" x="2516188" y="2544763"/>
          <p14:tracePt t="73063" x="2498725" y="2535238"/>
          <p14:tracePt t="73079" x="2498725" y="2525713"/>
          <p14:tracePt t="73096" x="2489200" y="2508250"/>
          <p14:tracePt t="73104" x="2470150" y="2489200"/>
          <p14:tracePt t="73114" x="2470150" y="2481263"/>
          <p14:tracePt t="73120" x="2462213" y="2471738"/>
          <p14:tracePt t="73130" x="2462213" y="2462213"/>
          <p14:tracePt t="73136" x="2452688" y="2444750"/>
          <p14:tracePt t="73144" x="2452688" y="2435225"/>
          <p14:tracePt t="73152" x="2452688" y="2425700"/>
          <p14:tracePt t="73160" x="2452688" y="2416175"/>
          <p14:tracePt t="73184" x="2452688" y="2398713"/>
          <p14:tracePt t="73312" x="2452688" y="2389188"/>
          <p14:tracePt t="73320" x="2462213" y="2389188"/>
          <p14:tracePt t="73328" x="2479675" y="2389188"/>
          <p14:tracePt t="73336" x="2498725" y="2389188"/>
          <p14:tracePt t="73344" x="2516188" y="2398713"/>
          <p14:tracePt t="73360" x="2525713" y="2398713"/>
          <p14:tracePt t="73368" x="2543175" y="2398713"/>
          <p14:tracePt t="73392" x="2552700" y="2408238"/>
          <p14:tracePt t="73424" x="2562225" y="2425700"/>
          <p14:tracePt t="73504" x="2562225" y="2435225"/>
          <p14:tracePt t="73518" x="2562225" y="2444750"/>
          <p14:tracePt t="73558" x="2562225" y="2462213"/>
          <p14:tracePt t="73591" x="2562225" y="2471738"/>
          <p14:tracePt t="73720" x="2562225" y="2481263"/>
          <p14:tracePt t="73728" x="2579688" y="2481263"/>
          <p14:tracePt t="73737" x="2635250" y="2481263"/>
          <p14:tracePt t="73744" x="2689225" y="2481263"/>
          <p14:tracePt t="73752" x="2771775" y="2481263"/>
          <p14:tracePt t="73760" x="2844800" y="2481263"/>
          <p14:tracePt t="73768" x="2898775" y="2481263"/>
          <p14:tracePt t="73776" x="2971800" y="2481263"/>
          <p14:tracePt t="73784" x="3017838" y="2481263"/>
          <p14:tracePt t="73792" x="3081338" y="2481263"/>
          <p14:tracePt t="73799" x="3136900" y="2481263"/>
          <p14:tracePt t="73808" x="3181350" y="2481263"/>
          <p14:tracePt t="73815" x="3217863" y="2481263"/>
          <p14:tracePt t="73824" x="3281363" y="2471738"/>
          <p14:tracePt t="73831" x="3317875" y="2471738"/>
          <p14:tracePt t="73840" x="3336925" y="2471738"/>
          <p14:tracePt t="73847" x="3363913" y="2462213"/>
          <p14:tracePt t="73856" x="3400425" y="2462213"/>
          <p14:tracePt t="73864" x="3427413" y="2462213"/>
          <p14:tracePt t="73872" x="3446463" y="2462213"/>
          <p14:tracePt t="73885" x="3482975" y="2462213"/>
          <p14:tracePt t="73887" x="3536950" y="2462213"/>
          <p14:tracePt t="73897" x="3592513" y="2462213"/>
          <p14:tracePt t="73904" x="3636963" y="2462213"/>
          <p14:tracePt t="73915" x="3692525" y="2462213"/>
          <p14:tracePt t="73919" x="3746500" y="2462213"/>
          <p14:tracePt t="73930" x="3783013" y="2462213"/>
          <p14:tracePt t="73935" x="3819525" y="2462213"/>
          <p14:tracePt t="73943" x="3856038" y="2462213"/>
          <p14:tracePt t="73951" x="3865563" y="2462213"/>
          <p14:tracePt t="73959" x="3883025" y="2462213"/>
          <p14:tracePt t="73967" x="3892550" y="2462213"/>
          <p14:tracePt t="74016" x="3902075" y="2452688"/>
          <p14:tracePt t="74031" x="3929063" y="2452688"/>
          <p14:tracePt t="74040" x="3948113" y="2452688"/>
          <p14:tracePt t="74048" x="3992563" y="2452688"/>
          <p14:tracePt t="74056" x="4029075" y="2452688"/>
          <p14:tracePt t="74064" x="4084638" y="2452688"/>
          <p14:tracePt t="74072" x="4138613" y="2452688"/>
          <p14:tracePt t="74081" x="4184650" y="2452688"/>
          <p14:tracePt t="74087" x="4238625" y="2452688"/>
          <p14:tracePt t="74098" x="4311650" y="2452688"/>
          <p14:tracePt t="74104" x="4348163" y="2452688"/>
          <p14:tracePt t="74114" x="4421188" y="2452688"/>
          <p14:tracePt t="74120" x="4457700" y="2452688"/>
          <p14:tracePt t="74130" x="4467225" y="2444750"/>
          <p14:tracePt t="74136" x="4503738" y="2444750"/>
          <p14:tracePt t="74144" x="4521200" y="2425700"/>
          <p14:tracePt t="74153" x="4530725" y="2425700"/>
          <p14:tracePt t="74160" x="4549775" y="2425700"/>
          <p14:tracePt t="74168" x="4557713" y="2416175"/>
          <p14:tracePt t="74183" x="4567238" y="2416175"/>
          <p14:tracePt t="74608" x="4576763" y="2408238"/>
          <p14:tracePt t="74630" x="4576763" y="2389188"/>
          <p14:tracePt t="74638" x="4576763" y="2379663"/>
          <p14:tracePt t="74646" x="4576763" y="2371725"/>
          <p14:tracePt t="74671" x="4576763" y="2352675"/>
          <p14:tracePt t="74679" x="4576763" y="2343150"/>
          <p14:tracePt t="74688" x="4576763" y="2325688"/>
          <p14:tracePt t="74698" x="4576763" y="2306638"/>
          <p14:tracePt t="74704" x="4576763" y="2289175"/>
          <p14:tracePt t="74720" x="4576763" y="2270125"/>
          <p14:tracePt t="74736" x="4576763" y="2262188"/>
          <p14:tracePt t="74743" x="4576763" y="2252663"/>
          <p14:tracePt t="74758" x="4576763" y="2243138"/>
          <p14:tracePt t="74774" x="4576763" y="2225675"/>
          <p14:tracePt t="76472" x="4576763" y="2216150"/>
          <p14:tracePt t="76912" x="4567238" y="2216150"/>
          <p14:tracePt t="77064" x="4557713" y="2216150"/>
          <p14:tracePt t="77072" x="4549775" y="2216150"/>
          <p14:tracePt t="77088" x="4530725" y="2216150"/>
          <p14:tracePt t="77094" x="4513263" y="2216150"/>
          <p14:tracePt t="77110" x="4513263" y="2206625"/>
          <p14:tracePt t="77608" x="4484688" y="2206625"/>
          <p14:tracePt t="77614" x="4476750" y="2206625"/>
          <p14:tracePt t="77688" x="4467225" y="2216150"/>
          <p14:tracePt t="77704" x="4467225" y="2225675"/>
          <p14:tracePt t="77712" x="4467225" y="2243138"/>
          <p14:tracePt t="77719" x="4457700" y="2243138"/>
          <p14:tracePt t="77735" x="4457700" y="2252663"/>
          <p14:tracePt t="77750" x="4457700" y="2262188"/>
          <p14:tracePt t="77871" x="4448175" y="2270125"/>
          <p14:tracePt t="77886" x="4440238" y="2270125"/>
          <p14:tracePt t="77910" x="4430713" y="2270125"/>
          <p14:tracePt t="77919" x="4421188" y="2262188"/>
          <p14:tracePt t="77935" x="4413250" y="2243138"/>
          <p14:tracePt t="77951" x="4403725" y="2243138"/>
          <p14:tracePt t="77967" x="4394200" y="2233613"/>
          <p14:tracePt t="77999" x="4394200" y="2225675"/>
          <p14:tracePt t="78160" x="4403725" y="2233613"/>
          <p14:tracePt t="78168" x="4413250" y="2243138"/>
          <p14:tracePt t="78185" x="4421188" y="2252663"/>
          <p14:tracePt t="78193" x="4440238" y="2262188"/>
          <p14:tracePt t="78207" x="4440238" y="2270125"/>
          <p14:tracePt t="78223" x="4448175" y="2279650"/>
          <p14:tracePt t="78239" x="4448175" y="2289175"/>
          <p14:tracePt t="78255" x="4448175" y="2298700"/>
          <p14:tracePt t="78271" x="4457700" y="2306638"/>
          <p14:tracePt t="78287" x="4457700" y="2316163"/>
          <p14:tracePt t="78311" x="4467225" y="2325688"/>
          <p14:tracePt t="78471" x="4476750" y="2335213"/>
          <p14:tracePt t="78504" x="4484688" y="2343150"/>
          <p14:tracePt t="78511" x="4513263" y="2343150"/>
          <p14:tracePt t="78519" x="4521200" y="2343150"/>
          <p14:tracePt t="78528" x="4576763" y="2343150"/>
          <p14:tracePt t="78536" x="4622800" y="2343150"/>
          <p14:tracePt t="78546" x="4659313" y="2343150"/>
          <p14:tracePt t="78552" x="4695825" y="2343150"/>
          <p14:tracePt t="78560" x="4722813" y="2343150"/>
          <p14:tracePt t="78568" x="4730750" y="2343150"/>
          <p14:tracePt t="78575" x="4740275" y="2343150"/>
          <p14:tracePt t="78766" x="4759325" y="2343150"/>
          <p14:tracePt t="78774" x="4813300" y="2343150"/>
          <p14:tracePt t="78782" x="4876800" y="2343150"/>
          <p14:tracePt t="78791" x="4932363" y="2343150"/>
          <p14:tracePt t="78799" x="5005388" y="2352675"/>
          <p14:tracePt t="78807" x="5122863" y="2379663"/>
          <p14:tracePt t="78816" x="5232400" y="2379663"/>
          <p14:tracePt t="78824" x="5378450" y="2379663"/>
          <p14:tracePt t="78832" x="5551488" y="2379663"/>
          <p14:tracePt t="78840" x="5697538" y="2379663"/>
          <p14:tracePt t="78848" x="5807075" y="2379663"/>
          <p14:tracePt t="78856" x="5916613" y="2379663"/>
          <p14:tracePt t="78864" x="5999163" y="2379663"/>
          <p14:tracePt t="78871" x="6072188" y="2379663"/>
          <p14:tracePt t="78881" x="6162675" y="2379663"/>
          <p14:tracePt t="78888" x="6218238" y="2379663"/>
          <p14:tracePt t="78901" x="6254750" y="2379663"/>
          <p14:tracePt t="78903" x="6291263" y="2379663"/>
          <p14:tracePt t="78914" x="6326188" y="2379663"/>
          <p14:tracePt t="78920" x="6345238" y="2379663"/>
          <p14:tracePt t="78930" x="6362700" y="2379663"/>
          <p14:tracePt t="78984" x="6372225" y="2379663"/>
          <p14:tracePt t="79008" x="6381750" y="2379663"/>
          <p14:tracePt t="79016" x="6418263" y="2379663"/>
          <p14:tracePt t="79024" x="6454775" y="2379663"/>
          <p14:tracePt t="79031" x="6500813" y="2379663"/>
          <p14:tracePt t="79039" x="6554788" y="2379663"/>
          <p14:tracePt t="79047" x="6591300" y="2379663"/>
          <p14:tracePt t="79056" x="6645275" y="2379663"/>
          <p14:tracePt t="79065" x="6691313" y="2379663"/>
          <p14:tracePt t="79071" x="6746875" y="2379663"/>
          <p14:tracePt t="79080" x="6783388" y="2379663"/>
          <p14:tracePt t="79088" x="6837363" y="2379663"/>
          <p14:tracePt t="79097" x="6856413" y="2379663"/>
          <p14:tracePt t="79104" x="6892925" y="2379663"/>
          <p14:tracePt t="79114" x="6929438" y="2379663"/>
          <p14:tracePt t="79120" x="6946900" y="2379663"/>
          <p14:tracePt t="79136" x="6964363" y="2379663"/>
          <p14:tracePt t="79147" x="6973888" y="2379663"/>
          <p14:tracePt t="79168" x="6983413" y="2379663"/>
          <p14:tracePt t="79216" x="7010400" y="2379663"/>
          <p14:tracePt t="79224" x="7019925" y="2379663"/>
          <p14:tracePt t="79240" x="7029450" y="2379663"/>
          <p14:tracePt t="79247" x="7037388" y="2379663"/>
          <p14:tracePt t="79271" x="7046913" y="2379663"/>
          <p14:tracePt t="79279" x="7056438" y="2379663"/>
          <p14:tracePt t="79320" x="7056438" y="2362200"/>
          <p14:tracePt t="79328" x="7056438" y="2352675"/>
          <p14:tracePt t="79344" x="7056438" y="2343150"/>
          <p14:tracePt t="79352" x="7056438" y="2335213"/>
          <p14:tracePt t="79376" x="7056438" y="2325688"/>
          <p14:tracePt t="79504" x="7056438" y="2335213"/>
          <p14:tracePt t="79512" x="7065963" y="2352675"/>
          <p14:tracePt t="79536" x="7073900" y="2362200"/>
          <p14:tracePt t="79543" x="7073900" y="2379663"/>
          <p14:tracePt t="80024" x="7083425" y="2371725"/>
          <p14:tracePt t="80079" x="7092950" y="2371725"/>
          <p14:tracePt t="80192" x="7102475" y="2362200"/>
          <p14:tracePt t="80223" x="7102475" y="2352675"/>
          <p14:tracePt t="80624" x="7102475" y="2362200"/>
          <p14:tracePt t="80638" x="7102475" y="2379663"/>
          <p14:tracePt t="80654" x="7102475" y="2389188"/>
          <p14:tracePt t="80662" x="7102475" y="2398713"/>
          <p14:tracePt t="80671" x="7102475" y="2408238"/>
          <p14:tracePt t="80679" x="7102475" y="2425700"/>
          <p14:tracePt t="80687" x="7102475" y="2435225"/>
          <p14:tracePt t="80697" x="7102475" y="2444750"/>
          <p14:tracePt t="80704" x="7102475" y="2462213"/>
          <p14:tracePt t="80720" x="7102475" y="2471738"/>
          <p14:tracePt t="80730" x="7102475" y="2481263"/>
          <p14:tracePt t="81128" x="7102475" y="2471738"/>
          <p14:tracePt t="81167" x="7102475" y="2462213"/>
          <p14:tracePt t="81184" x="7102475" y="2444750"/>
          <p14:tracePt t="81208" x="7102475" y="2425700"/>
          <p14:tracePt t="81240" x="7092950" y="2416175"/>
          <p14:tracePt t="81247" x="7083425" y="2416175"/>
          <p14:tracePt t="81256" x="7073900" y="2416175"/>
          <p14:tracePt t="81263" x="7056438" y="2416175"/>
          <p14:tracePt t="81272" x="7010400" y="2416175"/>
          <p14:tracePt t="81280" x="6992938" y="2416175"/>
          <p14:tracePt t="81288" x="6937375" y="2416175"/>
          <p14:tracePt t="81297" x="6883400" y="2416175"/>
          <p14:tracePt t="81303" x="6827838" y="2416175"/>
          <p14:tracePt t="81313" x="6718300" y="2416175"/>
          <p14:tracePt t="81319" x="6610350" y="2416175"/>
          <p14:tracePt t="81330" x="6481763" y="2416175"/>
          <p14:tracePt t="81335" x="6299200" y="2416175"/>
          <p14:tracePt t="81347" x="6116638" y="2416175"/>
          <p14:tracePt t="81352" x="5853113" y="2462213"/>
          <p14:tracePt t="81360" x="5543550" y="2508250"/>
          <p14:tracePt t="81368" x="5105400" y="2571750"/>
          <p14:tracePt t="81375" x="4576763" y="2617788"/>
          <p14:tracePt t="81383" x="4184650" y="2690813"/>
          <p14:tracePt t="81391" x="3746500" y="2781300"/>
          <p14:tracePt t="81399" x="3455988" y="2836863"/>
          <p14:tracePt t="81408" x="3273425" y="2881313"/>
          <p14:tracePt t="81416" x="3117850" y="2946400"/>
          <p14:tracePt t="81423" x="3027363" y="2954338"/>
          <p14:tracePt t="81432" x="2962275" y="2982913"/>
          <p14:tracePt t="81439" x="2935288" y="3000375"/>
          <p14:tracePt t="81456" x="2917825" y="3000375"/>
          <p14:tracePt t="81463" x="2908300" y="3009900"/>
          <p14:tracePt t="81496" x="2898775" y="3009900"/>
          <p14:tracePt t="81511" x="2881313" y="3009900"/>
          <p14:tracePt t="81519" x="2862263" y="3009900"/>
          <p14:tracePt t="81531" x="2817813" y="3009900"/>
          <p14:tracePt t="81536" x="2762250" y="3009900"/>
          <p14:tracePt t="81547" x="2725738" y="3009900"/>
          <p14:tracePt t="81552" x="2671763" y="3009900"/>
          <p14:tracePt t="81560" x="2625725" y="3009900"/>
          <p14:tracePt t="81568" x="2589213" y="3009900"/>
          <p14:tracePt t="81576" x="2533650" y="3009900"/>
          <p14:tracePt t="81583" x="2489200" y="3009900"/>
          <p14:tracePt t="81591" x="2433638" y="3009900"/>
          <p14:tracePt t="81599" x="2397125" y="3009900"/>
          <p14:tracePt t="81608" x="2389188" y="3009900"/>
          <p14:tracePt t="81615" x="2360613" y="3009900"/>
          <p14:tracePt t="81624" x="2352675" y="3009900"/>
          <p14:tracePt t="81672" x="2352675" y="3000375"/>
          <p14:tracePt t="81688" x="2343150" y="2990850"/>
          <p14:tracePt t="81703" x="2333625" y="2973388"/>
          <p14:tracePt t="81719" x="2316163" y="2927350"/>
          <p14:tracePt t="81728" x="2306638" y="2909888"/>
          <p14:tracePt t="81736" x="2306638" y="2881313"/>
          <p14:tracePt t="81746" x="2306638" y="2863850"/>
          <p14:tracePt t="81751" x="2306638" y="2836863"/>
          <p14:tracePt t="81759" x="2306638" y="2817813"/>
          <p14:tracePt t="81767" x="2287588" y="2781300"/>
          <p14:tracePt t="81775" x="2287588" y="2735263"/>
          <p14:tracePt t="81783" x="2279650" y="2717800"/>
          <p14:tracePt t="81791" x="2279650" y="2708275"/>
          <p14:tracePt t="81799" x="2279650" y="2681288"/>
          <p14:tracePt t="81807" x="2279650" y="2662238"/>
          <p14:tracePt t="81815" x="2279650" y="2644775"/>
          <p14:tracePt t="81831" x="2279650" y="2635250"/>
          <p14:tracePt t="81839" x="2279650" y="2625725"/>
          <p14:tracePt t="81847" x="2279650" y="2608263"/>
          <p14:tracePt t="81855" x="2279650" y="2598738"/>
          <p14:tracePt t="81863" x="2279650" y="2589213"/>
          <p14:tracePt t="81871" x="2279650" y="2581275"/>
          <p14:tracePt t="81880" x="2279650" y="2571750"/>
          <p14:tracePt t="81900" x="2279650" y="2562225"/>
          <p14:tracePt t="81903" x="2279650" y="2554288"/>
          <p14:tracePt t="81913" x="2279650" y="2544763"/>
          <p14:tracePt t="81920" x="2279650" y="2525713"/>
          <p14:tracePt t="81930" x="2279650" y="2517775"/>
          <p14:tracePt t="81960" x="2279650" y="2508250"/>
          <p14:tracePt t="82032" x="2279650" y="2489200"/>
          <p14:tracePt t="82104" x="2279650" y="2481263"/>
          <p14:tracePt t="82312" x="2270125" y="2481263"/>
          <p14:tracePt t="82384" x="2270125" y="2489200"/>
          <p14:tracePt t="82400" x="2270125" y="2508250"/>
          <p14:tracePt t="82568" x="2270125" y="2525713"/>
          <p14:tracePt t="82582" x="2270125" y="2535238"/>
          <p14:tracePt t="82590" x="2306638" y="2535238"/>
          <p14:tracePt t="82598" x="2360613" y="2562225"/>
          <p14:tracePt t="82607" x="2416175" y="2571750"/>
          <p14:tracePt t="82615" x="2462213" y="2571750"/>
          <p14:tracePt t="82623" x="2498725" y="2581275"/>
          <p14:tracePt t="82631" x="2543175" y="2581275"/>
          <p14:tracePt t="82639" x="2579688" y="2581275"/>
          <p14:tracePt t="82647" x="2635250" y="2581275"/>
          <p14:tracePt t="82655" x="2643188" y="2581275"/>
          <p14:tracePt t="82663" x="2662238" y="2581275"/>
          <p14:tracePt t="82671" x="2671763" y="2581275"/>
          <p14:tracePt t="82679" x="2689225" y="2581275"/>
          <p14:tracePt t="82696" x="2689225" y="2571750"/>
          <p14:tracePt t="82703" x="2698750" y="2562225"/>
          <p14:tracePt t="82736" x="2698750" y="2544763"/>
          <p14:tracePt t="82759" x="2698750" y="2535238"/>
          <p14:tracePt t="82767" x="2698750" y="2525713"/>
          <p14:tracePt t="82783" x="2698750" y="2517775"/>
          <p14:tracePt t="83032" x="2698750" y="2508250"/>
          <p14:tracePt t="83038" x="2698750" y="2498725"/>
          <p14:tracePt t="83070" x="2708275" y="2498725"/>
          <p14:tracePt t="83078" x="2735263" y="2525713"/>
          <p14:tracePt t="83087" x="2744788" y="2544763"/>
          <p14:tracePt t="83095" x="2771775" y="2581275"/>
          <p14:tracePt t="83103" x="2789238" y="2625725"/>
          <p14:tracePt t="83112" x="2789238" y="2635250"/>
          <p14:tracePt t="83119" x="2808288" y="2662238"/>
          <p14:tracePt t="83130" x="2817813" y="2681288"/>
          <p14:tracePt t="83135" x="2825750" y="2698750"/>
          <p14:tracePt t="83146" x="2825750" y="2727325"/>
          <p14:tracePt t="83151" x="2844800" y="2744788"/>
          <p14:tracePt t="83160" x="2862263" y="2763838"/>
          <p14:tracePt t="83168" x="2862263" y="2771775"/>
          <p14:tracePt t="83176" x="2871788" y="2790825"/>
          <p14:tracePt t="83183" x="2871788" y="2808288"/>
          <p14:tracePt t="83192" x="2871788" y="2817813"/>
          <p14:tracePt t="83216" x="2871788" y="2827338"/>
          <p14:tracePt t="83224" x="2871788" y="2854325"/>
          <p14:tracePt t="83240" x="2871788" y="2873375"/>
          <p14:tracePt t="83256" x="2871788" y="2890838"/>
          <p14:tracePt t="83264" x="2862263" y="2909888"/>
          <p14:tracePt t="83271" x="2862263" y="2917825"/>
          <p14:tracePt t="83280" x="2862263" y="2946400"/>
          <p14:tracePt t="83288" x="2862263" y="2954338"/>
          <p14:tracePt t="83296" x="2862263" y="2963863"/>
          <p14:tracePt t="83304" x="2862263" y="2982913"/>
          <p14:tracePt t="83313" x="2862263" y="2990850"/>
          <p14:tracePt t="83320" x="2862263" y="3017838"/>
          <p14:tracePt t="83331" x="2862263" y="3036888"/>
          <p14:tracePt t="83336" x="2862263" y="3046413"/>
          <p14:tracePt t="83347" x="2862263" y="3063875"/>
          <p14:tracePt t="83351" x="2871788" y="3073400"/>
          <p14:tracePt t="83368" x="2881313" y="3082925"/>
          <p14:tracePt t="83384" x="2889250" y="3082925"/>
          <p14:tracePt t="83504" x="2898775" y="3090863"/>
          <p14:tracePt t="83526" x="2908300" y="3100388"/>
          <p14:tracePt t="83534" x="2917825" y="3119438"/>
          <p14:tracePt t="83543" x="2917825" y="3127375"/>
          <p14:tracePt t="83550" x="2935288" y="3146425"/>
          <p14:tracePt t="83558" x="2944813" y="3163888"/>
          <p14:tracePt t="83566" x="2954338" y="3173413"/>
          <p14:tracePt t="83582" x="2962275" y="3192463"/>
          <p14:tracePt t="83599" x="2981325" y="3209925"/>
          <p14:tracePt t="83607" x="2990850" y="3228975"/>
          <p14:tracePt t="83615" x="2998788" y="3236913"/>
          <p14:tracePt t="83633" x="3008313" y="3255963"/>
          <p14:tracePt t="83656" x="3017838" y="3282950"/>
          <p14:tracePt t="83672" x="3027363" y="3292475"/>
          <p14:tracePt t="83680" x="3035300" y="3302000"/>
          <p14:tracePt t="83688" x="3044825" y="3309938"/>
          <p14:tracePt t="83712" x="3054350" y="3328988"/>
          <p14:tracePt t="84024" x="3054350" y="3338513"/>
          <p14:tracePt t="84088" x="3054350" y="3346450"/>
          <p14:tracePt t="84112" x="3054350" y="3355975"/>
          <p14:tracePt t="84119" x="3054350" y="3365500"/>
          <p14:tracePt t="84136" x="3054350" y="3375025"/>
          <p14:tracePt t="84152" x="3054350" y="3382963"/>
          <p14:tracePt t="84168" x="3054350" y="3402013"/>
          <p14:tracePt t="84176" x="3054350" y="3411538"/>
          <p14:tracePt t="84200" x="3044825" y="3411538"/>
          <p14:tracePt t="84231" x="3035300" y="3419475"/>
          <p14:tracePt t="84248" x="3027363" y="3429000"/>
          <p14:tracePt t="84263" x="3017838" y="3438525"/>
          <p14:tracePt t="84304" x="3017838" y="3446463"/>
          <p14:tracePt t="84352" x="3008313" y="3455988"/>
          <p14:tracePt t="84568" x="3008313" y="3465513"/>
          <p14:tracePt t="86543" x="3008313" y="3455988"/>
          <p14:tracePt t="86920" x="3008313" y="3438525"/>
          <p14:tracePt t="86928" x="3008313" y="3411538"/>
          <p14:tracePt t="86934" x="3008313" y="3402013"/>
          <p14:tracePt t="86942" x="3008313" y="3365500"/>
          <p14:tracePt t="86950" x="3035300" y="3346450"/>
          <p14:tracePt t="86958" x="3044825" y="3302000"/>
          <p14:tracePt t="86966" x="3044825" y="3292475"/>
          <p14:tracePt t="86974" x="3044825" y="3282950"/>
          <p14:tracePt t="86982" x="3044825" y="3265488"/>
          <p14:tracePt t="86991" x="3054350" y="3246438"/>
          <p14:tracePt t="86999" x="3054350" y="3236913"/>
          <p14:tracePt t="87007" x="3054350" y="3219450"/>
          <p14:tracePt t="87015" x="3063875" y="3200400"/>
          <p14:tracePt t="87023" x="3063875" y="3192463"/>
          <p14:tracePt t="87031" x="3063875" y="3173413"/>
          <p14:tracePt t="87039" x="3071813" y="3163888"/>
          <p14:tracePt t="87055" x="3071813" y="3155950"/>
          <p14:tracePt t="87064" x="3081338" y="3146425"/>
          <p14:tracePt t="87080" x="3081338" y="3136900"/>
          <p14:tracePt t="87087" x="3090863" y="3119438"/>
          <p14:tracePt t="87096" x="3090863" y="3100388"/>
          <p14:tracePt t="87103" x="3100388" y="3082925"/>
          <p14:tracePt t="87112" x="3127375" y="3036888"/>
          <p14:tracePt t="87119" x="3136900" y="3036888"/>
          <p14:tracePt t="87129" x="3144838" y="3009900"/>
          <p14:tracePt t="87135" x="3154363" y="2963863"/>
          <p14:tracePt t="87145" x="3190875" y="2917825"/>
          <p14:tracePt t="87151" x="3200400" y="2900363"/>
          <p14:tracePt t="87162" x="3208338" y="2881313"/>
          <p14:tracePt t="87167" x="3227388" y="2836863"/>
          <p14:tracePt t="87175" x="3236913" y="2827338"/>
          <p14:tracePt t="87183" x="3244850" y="2800350"/>
          <p14:tracePt t="87191" x="3244850" y="2781300"/>
          <p14:tracePt t="87201" x="3254375" y="2754313"/>
          <p14:tracePt t="87207" x="3273425" y="2735263"/>
          <p14:tracePt t="87215" x="3273425" y="2717800"/>
          <p14:tracePt t="87223" x="3281363" y="2708275"/>
          <p14:tracePt t="87231" x="3290888" y="2698750"/>
          <p14:tracePt t="87239" x="3290888" y="2671763"/>
          <p14:tracePt t="87247" x="3290888" y="2662238"/>
          <p14:tracePt t="87255" x="3300413" y="2662238"/>
          <p14:tracePt t="87263" x="3300413" y="2635250"/>
          <p14:tracePt t="87271" x="3317875" y="2617788"/>
          <p14:tracePt t="87280" x="3317875" y="2608263"/>
          <p14:tracePt t="87287" x="3327400" y="2589213"/>
          <p14:tracePt t="87295" x="3327400" y="2581275"/>
          <p14:tracePt t="87303" x="3327400" y="2562225"/>
          <p14:tracePt t="87311" x="3327400" y="2544763"/>
          <p14:tracePt t="87319" x="3327400" y="2535238"/>
          <p14:tracePt t="87335" x="3327400" y="2525713"/>
          <p14:tracePt t="87345" x="3327400" y="2508250"/>
          <p14:tracePt t="87351" x="3336925" y="2498725"/>
          <p14:tracePt t="87361" x="3336925" y="2481263"/>
          <p14:tracePt t="87368" x="3336925" y="2444750"/>
          <p14:tracePt t="87375" x="3336925" y="2408238"/>
          <p14:tracePt t="87383" x="3336925" y="2398713"/>
          <p14:tracePt t="87391" x="3336925" y="2362200"/>
          <p14:tracePt t="87399" x="3336925" y="2343150"/>
          <p14:tracePt t="87407" x="3346450" y="2306638"/>
          <p14:tracePt t="87415" x="3346450" y="2289175"/>
          <p14:tracePt t="87423" x="3346450" y="2262188"/>
          <p14:tracePt t="87431" x="3346450" y="2243138"/>
          <p14:tracePt t="87439" x="3346450" y="2216150"/>
          <p14:tracePt t="87447" x="3346450" y="2197100"/>
          <p14:tracePt t="87455" x="3346450" y="2152650"/>
          <p14:tracePt t="87464" x="3346450" y="2125663"/>
          <p14:tracePt t="87471" x="3346450" y="2106613"/>
          <p14:tracePt t="87479" x="3346450" y="2097088"/>
          <p14:tracePt t="87487" x="3346450" y="2060575"/>
          <p14:tracePt t="87496" x="3346450" y="2052638"/>
          <p14:tracePt t="87503" x="3346450" y="2033588"/>
          <p14:tracePt t="87511" x="3346450" y="2016125"/>
          <p14:tracePt t="87519" x="3346450" y="1997075"/>
          <p14:tracePt t="87528" x="3346450" y="1979613"/>
          <p14:tracePt t="87535" x="3346450" y="1951038"/>
          <p14:tracePt t="87545" x="3346450" y="1933575"/>
          <p14:tracePt t="87551" x="3346450" y="1897063"/>
          <p14:tracePt t="87561" x="3346450" y="1887538"/>
          <p14:tracePt t="87567" x="3346450" y="1851025"/>
          <p14:tracePt t="87576" x="3346450" y="1833563"/>
          <p14:tracePt t="87583" x="3346450" y="1804988"/>
          <p14:tracePt t="87591" x="3346450" y="1797050"/>
          <p14:tracePt t="87599" x="3346450" y="1787525"/>
          <p14:tracePt t="87607" x="3346450" y="1751013"/>
          <p14:tracePt t="87615" x="3346450" y="1731963"/>
          <p14:tracePt t="87623" x="3346450" y="1704975"/>
          <p14:tracePt t="87631" x="3346450" y="1697038"/>
          <p14:tracePt t="87639" x="3346450" y="1668463"/>
          <p14:tracePt t="87647" x="3346450" y="1660525"/>
          <p14:tracePt t="87655" x="3346450" y="1624013"/>
          <p14:tracePt t="87663" x="3346450" y="1614488"/>
          <p14:tracePt t="87671" x="3346450" y="1604963"/>
          <p14:tracePt t="87679" x="3346450" y="1587500"/>
          <p14:tracePt t="87687" x="3346450" y="1577975"/>
          <p14:tracePt t="87695" x="3346450" y="1568450"/>
          <p14:tracePt t="87712" x="3346450" y="1558925"/>
          <p14:tracePt t="87751" x="3346450" y="1541463"/>
          <p14:tracePt t="87775" x="3346450" y="1531938"/>
          <p14:tracePt t="87791" x="3346450" y="1522413"/>
          <p14:tracePt t="87824" x="3346450" y="1504950"/>
          <p14:tracePt t="88584" x="3346450" y="1495425"/>
          <p14:tracePt t="88592" x="3327400" y="1485900"/>
          <p14:tracePt t="88599" x="3317875" y="1477963"/>
          <p14:tracePt t="88615" x="3290888" y="1449388"/>
          <p14:tracePt t="88632" x="3281363" y="1449388"/>
          <p14:tracePt t="88640" x="3273425" y="1449388"/>
          <p14:tracePt t="88655" x="3263900" y="1441450"/>
          <p14:tracePt t="88663" x="3254375" y="1441450"/>
          <p14:tracePt t="88671" x="3244850" y="1441450"/>
          <p14:tracePt t="88679" x="3236913" y="1431925"/>
          <p14:tracePt t="88688" x="3217863" y="1412875"/>
          <p14:tracePt t="88696" x="3200400" y="1395413"/>
          <p14:tracePt t="88704" x="3181350" y="1385888"/>
          <p14:tracePt t="88713" x="3136900" y="1358900"/>
          <p14:tracePt t="88730" x="3090863" y="1349375"/>
          <p14:tracePt t="88760" x="3081338" y="1349375"/>
          <p14:tracePt t="88776" x="3071813" y="1339850"/>
          <p14:tracePt t="88783" x="3063875" y="1339850"/>
          <p14:tracePt t="88792" x="3054350" y="1339850"/>
          <p14:tracePt t="88799" x="3035300" y="1339850"/>
          <p14:tracePt t="88808" x="3017838" y="1339850"/>
          <p14:tracePt t="88815" x="2990850" y="1339850"/>
          <p14:tracePt t="88823" x="2935288" y="1339850"/>
          <p14:tracePt t="88831" x="2881313" y="1339850"/>
          <p14:tracePt t="88839" x="2844800" y="1339850"/>
          <p14:tracePt t="88847" x="2789238" y="1339850"/>
          <p14:tracePt t="88856" x="2744788" y="1339850"/>
          <p14:tracePt t="88864" x="2735263" y="1339850"/>
          <p14:tracePt t="88872" x="2708275" y="1339850"/>
          <p14:tracePt t="89264" x="2689225" y="1339850"/>
          <p14:tracePt t="89272" x="2662238" y="1339850"/>
          <p14:tracePt t="89279" x="2616200" y="1339850"/>
          <p14:tracePt t="89287" x="2589213" y="1339850"/>
          <p14:tracePt t="89297" x="2562225" y="1339850"/>
          <p14:tracePt t="89302" x="2516188" y="1339850"/>
          <p14:tracePt t="89310" x="2479675" y="1339850"/>
          <p14:tracePt t="89318" x="2406650" y="1339850"/>
          <p14:tracePt t="89326" x="2352675" y="1339850"/>
          <p14:tracePt t="89334" x="2297113" y="1339850"/>
          <p14:tracePt t="89343" x="2224088" y="1339850"/>
          <p14:tracePt t="89350" x="2160588" y="1339850"/>
          <p14:tracePt t="89360" x="2106613" y="1339850"/>
          <p14:tracePt t="89367" x="2087563" y="1339850"/>
          <p14:tracePt t="89375" x="2051050" y="1339850"/>
          <p14:tracePt t="89383" x="2024063" y="1339850"/>
          <p14:tracePt t="89391" x="2005013" y="1339850"/>
          <p14:tracePt t="89399" x="1968500" y="1339850"/>
          <p14:tracePt t="89407" x="1960563" y="1339850"/>
          <p14:tracePt t="89415" x="1951038" y="1339850"/>
          <p14:tracePt t="89423" x="1924050" y="1331913"/>
          <p14:tracePt t="89431" x="1914525" y="1331913"/>
          <p14:tracePt t="89439" x="1895475" y="1312863"/>
          <p14:tracePt t="89447" x="1887538" y="1312863"/>
          <p14:tracePt t="89455" x="1878013" y="1312863"/>
          <p14:tracePt t="89552" x="1868488" y="1312863"/>
          <p14:tracePt t="89568" x="1831975" y="1312863"/>
          <p14:tracePt t="89576" x="1787525" y="1312863"/>
          <p14:tracePt t="89583" x="1722438" y="1312863"/>
          <p14:tracePt t="89592" x="1604963" y="1312863"/>
          <p14:tracePt t="89599" x="1495425" y="1312863"/>
          <p14:tracePt t="89607" x="1422400" y="1312863"/>
          <p14:tracePt t="89615" x="1312863" y="1312863"/>
          <p14:tracePt t="89623" x="1239838" y="1312863"/>
          <p14:tracePt t="89630" x="1185863" y="1312863"/>
          <p14:tracePt t="89638" x="1139825" y="1312863"/>
          <p14:tracePt t="89646" x="1112838" y="1312863"/>
          <p14:tracePt t="89961" x="1139825" y="1312863"/>
          <p14:tracePt t="89968" x="1157288" y="1312863"/>
          <p14:tracePt t="89976" x="1185863" y="1312863"/>
          <p14:tracePt t="89983" x="1230313" y="1322388"/>
          <p14:tracePt t="89992" x="1249363" y="1339850"/>
          <p14:tracePt t="89999" x="1303338" y="1358900"/>
          <p14:tracePt t="90008" x="1349375" y="1368425"/>
          <p14:tracePt t="90016" x="1385888" y="1368425"/>
          <p14:tracePt t="90024" x="1449388" y="1395413"/>
          <p14:tracePt t="90033" x="1485900" y="1404938"/>
          <p14:tracePt t="90039" x="1531938" y="1422400"/>
          <p14:tracePt t="90048" x="1576388" y="1449388"/>
          <p14:tracePt t="90056" x="1622425" y="1468438"/>
          <p14:tracePt t="90063" x="1668463" y="1477963"/>
          <p14:tracePt t="90072" x="1695450" y="1495425"/>
          <p14:tracePt t="90079" x="1722438" y="1504950"/>
          <p14:tracePt t="90088" x="1741488" y="1504950"/>
          <p14:tracePt t="90096" x="1804988" y="1522413"/>
          <p14:tracePt t="90104" x="1824038" y="1522413"/>
          <p14:tracePt t="90119" x="1841500" y="1522413"/>
          <p14:tracePt t="90129" x="1887538" y="1531938"/>
          <p14:tracePt t="90147" x="1895475" y="1531938"/>
          <p14:tracePt t="90151" x="1924050" y="1531938"/>
          <p14:tracePt t="90168" x="1951038" y="1531938"/>
          <p14:tracePt t="90176" x="1968500" y="1531938"/>
          <p14:tracePt t="90184" x="2014538" y="1531938"/>
          <p14:tracePt t="90192" x="2051050" y="1531938"/>
          <p14:tracePt t="90199" x="2106613" y="1531938"/>
          <p14:tracePt t="90208" x="2151063" y="1531938"/>
          <p14:tracePt t="90215" x="2187575" y="1531938"/>
          <p14:tracePt t="90223" x="2233613" y="1531938"/>
          <p14:tracePt t="90231" x="2270125" y="1531938"/>
          <p14:tracePt t="90239" x="2287588" y="1531938"/>
          <p14:tracePt t="90247" x="2333625" y="1522413"/>
          <p14:tracePt t="90255" x="2360613" y="1522413"/>
          <p14:tracePt t="90263" x="2389188" y="1522413"/>
          <p14:tracePt t="90271" x="2406650" y="1514475"/>
          <p14:tracePt t="90278" x="2425700" y="1514475"/>
          <p14:tracePt t="90287" x="2452688" y="1514475"/>
          <p14:tracePt t="90295" x="2489200" y="1504950"/>
          <p14:tracePt t="90303" x="2506663" y="1504950"/>
          <p14:tracePt t="90312" x="2533650" y="1504950"/>
          <p14:tracePt t="90319" x="2589213" y="1504950"/>
          <p14:tracePt t="90328" x="2643188" y="1504950"/>
          <p14:tracePt t="90335" x="2752725" y="1504950"/>
          <p14:tracePt t="90345" x="2825750" y="1504950"/>
          <p14:tracePt t="90351" x="2935288" y="1504950"/>
          <p14:tracePt t="90361" x="3027363" y="1504950"/>
          <p14:tracePt t="90367" x="3100388" y="1504950"/>
          <p14:tracePt t="90375" x="3208338" y="1504950"/>
          <p14:tracePt t="90383" x="3281363" y="1504950"/>
          <p14:tracePt t="90391" x="3400425" y="1504950"/>
          <p14:tracePt t="90399" x="3473450" y="1504950"/>
          <p14:tracePt t="90407" x="3546475" y="1504950"/>
          <p14:tracePt t="90415" x="3673475" y="1514475"/>
          <p14:tracePt t="90423" x="3819525" y="1514475"/>
          <p14:tracePt t="90431" x="3948113" y="1514475"/>
          <p14:tracePt t="90439" x="4075113" y="1514475"/>
          <p14:tracePt t="90447" x="4238625" y="1541463"/>
          <p14:tracePt t="90455" x="4348163" y="1541463"/>
          <p14:tracePt t="90463" x="4476750" y="1541463"/>
          <p14:tracePt t="90471" x="4586288" y="1541463"/>
          <p14:tracePt t="90479" x="4676775" y="1541463"/>
          <p14:tracePt t="90487" x="4786313" y="1541463"/>
          <p14:tracePt t="90495" x="4840288" y="1541463"/>
          <p14:tracePt t="90503" x="4922838" y="1541463"/>
          <p14:tracePt t="90512" x="4978400" y="1541463"/>
          <p14:tracePt t="90519" x="5049838" y="1541463"/>
          <p14:tracePt t="90528" x="5122863" y="1541463"/>
          <p14:tracePt t="90535" x="5232400" y="1541463"/>
          <p14:tracePt t="90545" x="5324475" y="1541463"/>
          <p14:tracePt t="90551" x="5434013" y="1541463"/>
          <p14:tracePt t="90561" x="5507038" y="1541463"/>
          <p14:tracePt t="90567" x="5616575" y="1541463"/>
          <p14:tracePt t="90575" x="5707063" y="1541463"/>
          <p14:tracePt t="90583" x="5807075" y="1541463"/>
          <p14:tracePt t="90591" x="5880100" y="1541463"/>
          <p14:tracePt t="90599" x="5953125" y="1541463"/>
          <p14:tracePt t="90607" x="6026150" y="1541463"/>
          <p14:tracePt t="90615" x="6099175" y="1531938"/>
          <p14:tracePt t="90623" x="6218238" y="1522413"/>
          <p14:tracePt t="90631" x="6254750" y="1522413"/>
          <p14:tracePt t="90639" x="6345238" y="1485900"/>
          <p14:tracePt t="90648" x="6454775" y="1485900"/>
          <p14:tracePt t="90655" x="6564313" y="1485900"/>
          <p14:tracePt t="90664" x="6673850" y="1485900"/>
          <p14:tracePt t="90671" x="6800850" y="1485900"/>
          <p14:tracePt t="90680" x="6892925" y="1485900"/>
          <p14:tracePt t="90687" x="6964363" y="1485900"/>
          <p14:tracePt t="90695" x="7073900" y="1485900"/>
          <p14:tracePt t="90703" x="7146925" y="1485900"/>
          <p14:tracePt t="90712" x="7202488" y="1485900"/>
          <p14:tracePt t="90719" x="7265988" y="1485900"/>
          <p14:tracePt t="90729" x="7339013" y="1485900"/>
          <p14:tracePt t="90736" x="7412038" y="1485900"/>
          <p14:tracePt t="90745" x="7448550" y="1485900"/>
          <p14:tracePt t="90751" x="7494588" y="1485900"/>
          <p14:tracePt t="90762" x="7548563" y="1485900"/>
          <p14:tracePt t="90767" x="7585075" y="1485900"/>
          <p14:tracePt t="90776" x="7631113" y="1485900"/>
          <p14:tracePt t="90783" x="7648575" y="1485900"/>
          <p14:tracePt t="90791" x="7704138" y="1485900"/>
          <p14:tracePt t="90799" x="7731125" y="1485900"/>
          <p14:tracePt t="90807" x="7758113" y="1485900"/>
          <p14:tracePt t="90815" x="7804150" y="1485900"/>
          <p14:tracePt t="90823" x="7840663" y="1485900"/>
          <p14:tracePt t="90831" x="7885113" y="1485900"/>
          <p14:tracePt t="90839" x="7913688" y="1485900"/>
          <p14:tracePt t="90847" x="7967663" y="1485900"/>
          <p14:tracePt t="90855" x="8004175" y="1485900"/>
          <p14:tracePt t="90863" x="8077200" y="1485900"/>
          <p14:tracePt t="90871" x="8132763" y="1485900"/>
          <p14:tracePt t="90882" x="8186738" y="1485900"/>
          <p14:tracePt t="90887" x="8250238" y="1485900"/>
          <p14:tracePt t="90895" x="8286750" y="1485900"/>
          <p14:tracePt t="90903" x="8313738" y="1485900"/>
          <p14:tracePt t="90912" x="8323263" y="1485900"/>
          <p14:tracePt t="91320" x="8323263" y="1504950"/>
          <p14:tracePt t="91327" x="8305800" y="1531938"/>
          <p14:tracePt t="91334" x="8232775" y="1604963"/>
          <p14:tracePt t="91343" x="8186738" y="1641475"/>
          <p14:tracePt t="91350" x="8132763" y="1704975"/>
          <p14:tracePt t="91359" x="8086725" y="1768475"/>
          <p14:tracePt t="91366" x="8004175" y="1887538"/>
          <p14:tracePt t="91374" x="7950200" y="1970088"/>
          <p14:tracePt t="91383" x="7831138" y="2089150"/>
          <p14:tracePt t="91391" x="7731125" y="2225675"/>
          <p14:tracePt t="91399" x="7602538" y="2343150"/>
          <p14:tracePt t="91407" x="7392988" y="2525713"/>
          <p14:tracePt t="91415" x="7156450" y="2727325"/>
          <p14:tracePt t="91423" x="6810375" y="3000375"/>
          <p14:tracePt t="91431" x="6600825" y="3209925"/>
          <p14:tracePt t="91439" x="6326188" y="3556000"/>
          <p14:tracePt t="91447" x="6072188" y="3803650"/>
          <p14:tracePt t="91455" x="5843588" y="4076700"/>
          <p14:tracePt t="91464" x="5643563" y="4405313"/>
          <p14:tracePt t="91471" x="5434013" y="4705350"/>
          <p14:tracePt t="91479" x="5314950" y="4897438"/>
          <p14:tracePt t="91487" x="5205413" y="5053013"/>
          <p14:tracePt t="91494" x="5095875" y="5197475"/>
          <p14:tracePt t="91503" x="5032375" y="5335588"/>
          <p14:tracePt t="91511" x="4978400" y="5453063"/>
          <p14:tracePt t="91519" x="4932363" y="5581650"/>
          <p14:tracePt t="91528" x="4895850" y="5645150"/>
          <p14:tracePt t="91535" x="4886325" y="5745163"/>
          <p14:tracePt t="91545" x="4868863" y="5800725"/>
          <p14:tracePt t="91551" x="4868863" y="5845175"/>
          <p14:tracePt t="91561" x="4868863" y="5881688"/>
          <p14:tracePt t="91567" x="4868863" y="5927725"/>
          <p14:tracePt t="91575" x="4868863" y="5937250"/>
          <p14:tracePt t="91583" x="4868863" y="5954713"/>
          <p14:tracePt t="91591" x="4868863" y="5964238"/>
          <p14:tracePt t="91599" x="4868863" y="5973763"/>
          <p14:tracePt t="91607" x="4868863" y="5983288"/>
          <p14:tracePt t="91704" x="4859338" y="5983288"/>
          <p14:tracePt t="91712" x="4849813" y="5983288"/>
          <p14:tracePt t="91720" x="4840288" y="5964238"/>
          <p14:tracePt t="91729" x="4832350" y="5954713"/>
          <p14:tracePt t="91736" x="4813300" y="5937250"/>
          <p14:tracePt t="91745" x="4795838" y="5927725"/>
          <p14:tracePt t="91750" x="4776788" y="5910263"/>
          <p14:tracePt t="91760" x="4759325" y="5900738"/>
          <p14:tracePt t="91767" x="4749800" y="5891213"/>
          <p14:tracePt t="91775" x="4730750" y="5873750"/>
          <p14:tracePt t="91783" x="4722813" y="5873750"/>
          <p14:tracePt t="91791" x="4713288" y="5864225"/>
          <p14:tracePt t="91799" x="4695825" y="5854700"/>
          <p14:tracePt t="91807" x="4686300" y="5854700"/>
          <p14:tracePt t="91815" x="4667250" y="5837238"/>
          <p14:tracePt t="91831" x="4667250" y="5827713"/>
          <p14:tracePt t="91864" x="4649788" y="5827713"/>
          <p14:tracePt t="91872" x="4640263" y="5827713"/>
          <p14:tracePt t="91880" x="4630738" y="5827713"/>
          <p14:tracePt t="91897" x="4603750" y="5818188"/>
          <p14:tracePt t="91903" x="4594225" y="5818188"/>
          <p14:tracePt t="91992" x="4586288" y="5818188"/>
          <p14:tracePt t="92184" x="4594225" y="5818188"/>
          <p14:tracePt t="92192" x="4676775" y="5818188"/>
          <p14:tracePt t="92199" x="4786313" y="5818188"/>
          <p14:tracePt t="92209" x="4876800" y="5808663"/>
          <p14:tracePt t="92215" x="5005388" y="5772150"/>
          <p14:tracePt t="92223" x="5132388" y="5772150"/>
          <p14:tracePt t="92231" x="5287963" y="5764213"/>
          <p14:tracePt t="92239" x="5434013" y="5745163"/>
          <p14:tracePt t="92247" x="5580063" y="5735638"/>
          <p14:tracePt t="92255" x="5724525" y="5735638"/>
          <p14:tracePt t="92263" x="5853113" y="5691188"/>
          <p14:tracePt t="92271" x="5962650" y="5691188"/>
          <p14:tracePt t="92278" x="6089650" y="5672138"/>
          <p14:tracePt t="92287" x="6172200" y="5672138"/>
          <p14:tracePt t="92295" x="6262688" y="5672138"/>
          <p14:tracePt t="92303" x="6318250" y="5662613"/>
          <p14:tracePt t="92311" x="6362700" y="5662613"/>
          <p14:tracePt t="92319" x="6399213" y="5645150"/>
          <p14:tracePt t="92327" x="6445250" y="5645150"/>
          <p14:tracePt t="92335" x="6491288" y="5626100"/>
          <p14:tracePt t="92344" x="6527800" y="5626100"/>
          <p14:tracePt t="92351" x="6581775" y="5626100"/>
          <p14:tracePt t="92361" x="6600825" y="5618163"/>
          <p14:tracePt t="92367" x="6610350" y="5618163"/>
          <p14:tracePt t="92375" x="6627813" y="5618163"/>
          <p14:tracePt t="92391" x="6637338" y="5608638"/>
          <p14:tracePt t="92536" x="6673850" y="5608638"/>
          <p14:tracePt t="92542" x="6754813" y="5654675"/>
          <p14:tracePt t="92550" x="6791325" y="5654675"/>
          <p14:tracePt t="92559" x="6864350" y="5699125"/>
          <p14:tracePt t="92566" x="6937375" y="5727700"/>
          <p14:tracePt t="92574" x="7019925" y="5772150"/>
          <p14:tracePt t="92583" x="7119938" y="5800725"/>
          <p14:tracePt t="92591" x="7183438" y="5837238"/>
          <p14:tracePt t="92599" x="7239000" y="5864225"/>
          <p14:tracePt t="92607" x="7275513" y="5873750"/>
          <p14:tracePt t="92615" x="7319963" y="5891213"/>
          <p14:tracePt t="92623" x="7319963" y="5900738"/>
          <p14:tracePt t="92631" x="7348538" y="5910263"/>
          <p14:tracePt t="92831" x="7356475" y="5900738"/>
          <p14:tracePt t="92936" x="7375525" y="5891213"/>
          <p14:tracePt t="92952" x="7392988" y="5881688"/>
          <p14:tracePt t="92961" x="7402513" y="5873750"/>
          <p14:tracePt t="92984" x="7402513" y="5864225"/>
          <p14:tracePt t="92992" x="7421563" y="5845175"/>
          <p14:tracePt t="93000" x="7439025" y="5827713"/>
          <p14:tracePt t="93008" x="7448550" y="5808663"/>
          <p14:tracePt t="93015" x="7458075" y="5800725"/>
          <p14:tracePt t="93023" x="7466013" y="5772150"/>
          <p14:tracePt t="93031" x="7466013" y="5764213"/>
          <p14:tracePt t="93039" x="7466013" y="5754688"/>
          <p14:tracePt t="93047" x="7466013" y="5735638"/>
          <p14:tracePt t="93055" x="7466013" y="5727700"/>
          <p14:tracePt t="93063" x="7466013" y="5718175"/>
          <p14:tracePt t="93071" x="7466013" y="5699125"/>
          <p14:tracePt t="93087" x="7466013" y="5691188"/>
          <p14:tracePt t="93248" x="7466013" y="5718175"/>
          <p14:tracePt t="93262" x="7466013" y="5735638"/>
          <p14:tracePt t="93278" x="7448550" y="5754688"/>
          <p14:tracePt t="93286" x="7448550" y="5764213"/>
          <p14:tracePt t="93303" x="7448550" y="5772150"/>
          <p14:tracePt t="93311" x="7439025" y="5781675"/>
          <p14:tracePt t="93376" x="7439025" y="5800725"/>
          <p14:tracePt t="93390" x="7439025" y="5808663"/>
          <p14:tracePt t="93406" x="7429500" y="5818188"/>
          <p14:tracePt t="93431" x="7429500" y="5837238"/>
          <p14:tracePt t="93439" x="7429500" y="5845175"/>
          <p14:tracePt t="93455" x="7429500" y="5854700"/>
          <p14:tracePt t="93471" x="7429500" y="5864225"/>
          <p14:tracePt t="93496" x="7429500" y="5873750"/>
          <p14:tracePt t="93503" x="7429500" y="5881688"/>
          <p14:tracePt t="93520" x="7429500" y="5891213"/>
          <p14:tracePt t="93527" x="7421563" y="5900738"/>
          <p14:tracePt t="93544" x="7421563" y="5918200"/>
          <p14:tracePt t="93561" x="7421563" y="5927725"/>
          <p14:tracePt t="93759" x="7421563" y="5900738"/>
          <p14:tracePt t="93768" x="7448550" y="5837238"/>
          <p14:tracePt t="93775" x="7448550" y="5808663"/>
          <p14:tracePt t="93782" x="7458075" y="5718175"/>
          <p14:tracePt t="93790" x="7485063" y="5626100"/>
          <p14:tracePt t="93798" x="7512050" y="5562600"/>
          <p14:tracePt t="93806" x="7531100" y="5489575"/>
          <p14:tracePt t="93815" x="7548563" y="5426075"/>
          <p14:tracePt t="93823" x="7575550" y="5343525"/>
          <p14:tracePt t="93831" x="7594600" y="5270500"/>
          <p14:tracePt t="93839" x="7602538" y="5189538"/>
          <p14:tracePt t="93847" x="7612063" y="5153025"/>
          <p14:tracePt t="93855" x="7658100" y="5053013"/>
          <p14:tracePt t="93864" x="7667625" y="4987925"/>
          <p14:tracePt t="93871" x="7675563" y="4914900"/>
          <p14:tracePt t="93894" x="7731125" y="4697413"/>
          <p14:tracePt t="93903" x="7767638" y="4624388"/>
          <p14:tracePt t="93912" x="7785100" y="4559300"/>
          <p14:tracePt t="93919" x="7794625" y="4505325"/>
          <p14:tracePt t="93928" x="7804150" y="4459288"/>
          <p14:tracePt t="93935" x="7821613" y="4432300"/>
          <p14:tracePt t="93945" x="7840663" y="4386263"/>
          <p14:tracePt t="93951" x="7840663" y="4376738"/>
          <p14:tracePt t="93962" x="7850188" y="4340225"/>
          <p14:tracePt t="93967" x="7858125" y="4295775"/>
          <p14:tracePt t="93977" x="7858125" y="4259263"/>
          <p14:tracePt t="93983" x="7877175" y="4240213"/>
          <p14:tracePt t="93991" x="7885113" y="4213225"/>
          <p14:tracePt t="93999" x="7885113" y="4195763"/>
          <p14:tracePt t="94007" x="7894638" y="4186238"/>
          <p14:tracePt t="94015" x="7894638" y="4167188"/>
          <p14:tracePt t="94023" x="7904163" y="4159250"/>
          <p14:tracePt t="94055" x="7904163" y="4149725"/>
          <p14:tracePt t="94071" x="7904163" y="4140200"/>
          <p14:tracePt t="94079" x="7904163" y="4130675"/>
          <p14:tracePt t="94095" x="7904163" y="4122738"/>
          <p14:tracePt t="94111" x="7904163" y="4103688"/>
          <p14:tracePt t="94120" x="7904163" y="4086225"/>
          <p14:tracePt t="94129" x="7904163" y="4076700"/>
          <p14:tracePt t="94135" x="7904163" y="4067175"/>
          <p14:tracePt t="94145" x="7904163" y="4057650"/>
          <p14:tracePt t="94151" x="7904163" y="4049713"/>
          <p14:tracePt t="94162" x="7904163" y="4040188"/>
          <p14:tracePt t="94183" x="7904163" y="4030663"/>
          <p14:tracePt t="94432" x="7904163" y="4003675"/>
          <p14:tracePt t="94440" x="7850188" y="3984625"/>
          <p14:tracePt t="94447" x="7740650" y="3948113"/>
          <p14:tracePt t="94456" x="7612063" y="3921125"/>
          <p14:tracePt t="94463" x="7494588" y="3911600"/>
          <p14:tracePt t="94472" x="7385050" y="3894138"/>
          <p14:tracePt t="94479" x="7329488" y="3894138"/>
          <p14:tracePt t="94488" x="7256463" y="3884613"/>
          <p14:tracePt t="94495" x="7175500" y="3867150"/>
          <p14:tracePt t="94504" x="7146925" y="3857625"/>
          <p14:tracePt t="94512" x="7073900" y="3848100"/>
          <p14:tracePt t="94520" x="7019925" y="3848100"/>
          <p14:tracePt t="94530" x="6946900" y="3848100"/>
          <p14:tracePt t="94534" x="6900863" y="3848100"/>
          <p14:tracePt t="94543" x="6864350" y="3848100"/>
          <p14:tracePt t="94550" x="6819900" y="3848100"/>
          <p14:tracePt t="94559" x="6800850" y="3848100"/>
          <p14:tracePt t="94566" x="6773863" y="3848100"/>
          <p14:tracePt t="94574" x="6746875" y="3848100"/>
          <p14:tracePt t="94582" x="6718300" y="3848100"/>
          <p14:tracePt t="94590" x="6673850" y="3857625"/>
          <p14:tracePt t="94598" x="6654800" y="3857625"/>
          <p14:tracePt t="94606" x="6618288" y="3857625"/>
          <p14:tracePt t="94615" x="6600825" y="3867150"/>
          <p14:tracePt t="94623" x="6564313" y="3867150"/>
          <p14:tracePt t="94631" x="6527800" y="3867150"/>
          <p14:tracePt t="94639" x="6500813" y="3867150"/>
          <p14:tracePt t="94647" x="6445250" y="3867150"/>
          <p14:tracePt t="94655" x="6391275" y="3867150"/>
          <p14:tracePt t="94663" x="6291263" y="3867150"/>
          <p14:tracePt t="94671" x="6199188" y="3867150"/>
          <p14:tracePt t="94679" x="6126163" y="3867150"/>
          <p14:tracePt t="94687" x="6035675" y="3867150"/>
          <p14:tracePt t="94695" x="5962650" y="3867150"/>
          <p14:tracePt t="94703" x="5889625" y="3867150"/>
          <p14:tracePt t="94712" x="5780088" y="3867150"/>
          <p14:tracePt t="94719" x="5688013" y="3867150"/>
          <p14:tracePt t="94728" x="5597525" y="3867150"/>
          <p14:tracePt t="94735" x="5507038" y="3867150"/>
          <p14:tracePt t="94744" x="5405438" y="3867150"/>
          <p14:tracePt t="94750" x="5314950" y="3867150"/>
          <p14:tracePt t="94760" x="5224463" y="3867150"/>
          <p14:tracePt t="94766" x="5151438" y="3867150"/>
          <p14:tracePt t="94774" x="5041900" y="3867150"/>
          <p14:tracePt t="94782" x="4949825" y="3867150"/>
          <p14:tracePt t="94790" x="4822825" y="3867150"/>
          <p14:tracePt t="94798" x="4695825" y="3867150"/>
          <p14:tracePt t="94806" x="4567238" y="3867150"/>
          <p14:tracePt t="94814" x="4457700" y="3867150"/>
          <p14:tracePt t="94822" x="4330700" y="3867150"/>
          <p14:tracePt t="94831" x="4202113" y="3867150"/>
          <p14:tracePt t="94839" x="4111625" y="3867150"/>
          <p14:tracePt t="94847" x="3965575" y="3867150"/>
          <p14:tracePt t="94855" x="3783013" y="3848100"/>
          <p14:tracePt t="94863" x="3619500" y="3830638"/>
          <p14:tracePt t="94871" x="3473450" y="3821113"/>
          <p14:tracePt t="94879" x="3309938" y="3803650"/>
          <p14:tracePt t="94887" x="3171825" y="3775075"/>
          <p14:tracePt t="94898" x="3081338" y="3748088"/>
          <p14:tracePt t="94903" x="2925763" y="3702050"/>
          <p14:tracePt t="94912" x="2817813" y="3675063"/>
          <p14:tracePt t="94919" x="2698750" y="3629025"/>
          <p14:tracePt t="94928" x="2606675" y="3621088"/>
          <p14:tracePt t="94935" x="2525713" y="3592513"/>
          <p14:tracePt t="94945" x="2452688" y="3592513"/>
          <p14:tracePt t="94951" x="2379663" y="3565525"/>
          <p14:tracePt t="94962" x="2297113" y="3548063"/>
          <p14:tracePt t="94967" x="2243138" y="3548063"/>
          <p14:tracePt t="94978" x="2170113" y="3548063"/>
          <p14:tracePt t="94983" x="2078038" y="3538538"/>
          <p14:tracePt t="94992" x="1987550" y="3538538"/>
          <p14:tracePt t="94999" x="1905000" y="3538538"/>
          <p14:tracePt t="95007" x="1851025" y="3538538"/>
          <p14:tracePt t="95015" x="1778000" y="3538538"/>
          <p14:tracePt t="95023" x="1704975" y="3538538"/>
          <p14:tracePt t="95031" x="1658938" y="3538538"/>
          <p14:tracePt t="95039" x="1604963" y="3529013"/>
          <p14:tracePt t="95047" x="1568450" y="3529013"/>
          <p14:tracePt t="95055" x="1522413" y="3529013"/>
          <p14:tracePt t="95063" x="1495425" y="3529013"/>
          <p14:tracePt t="95071" x="1468438" y="3529013"/>
          <p14:tracePt t="95079" x="1422400" y="3529013"/>
          <p14:tracePt t="95096" x="1412875" y="3529013"/>
          <p14:tracePt t="95103" x="1385888" y="3529013"/>
          <p14:tracePt t="95112" x="1376363" y="3529013"/>
          <p14:tracePt t="95120" x="1339850" y="3529013"/>
          <p14:tracePt t="95128" x="1322388" y="3529013"/>
          <p14:tracePt t="95135" x="1312863" y="3529013"/>
          <p14:tracePt t="95145" x="1285875" y="3529013"/>
          <p14:tracePt t="95164" x="1276350" y="3529013"/>
          <p14:tracePt t="95167" x="1258888" y="3529013"/>
          <p14:tracePt t="95183" x="1249363" y="3529013"/>
          <p14:tracePt t="95392" x="1239838" y="3529013"/>
          <p14:tracePt t="95398" x="1249363" y="3556000"/>
          <p14:tracePt t="95406" x="1322388" y="3556000"/>
          <p14:tracePt t="95414" x="1376363" y="3565525"/>
          <p14:tracePt t="95422" x="1485900" y="3575050"/>
          <p14:tracePt t="95430" x="1568450" y="3575050"/>
          <p14:tracePt t="95438" x="1677988" y="3602038"/>
          <p14:tracePt t="95446" x="1768475" y="3621088"/>
          <p14:tracePt t="95454" x="1905000" y="3638550"/>
          <p14:tracePt t="95462" x="2033588" y="3638550"/>
          <p14:tracePt t="95470" x="2160588" y="3638550"/>
          <p14:tracePt t="95478" x="2279650" y="3638550"/>
          <p14:tracePt t="95487" x="2406650" y="3638550"/>
          <p14:tracePt t="95495" x="2552700" y="3638550"/>
          <p14:tracePt t="95503" x="2679700" y="3638550"/>
          <p14:tracePt t="95511" x="2808288" y="3638550"/>
          <p14:tracePt t="95519" x="2898775" y="3638550"/>
          <p14:tracePt t="95527" x="3017838" y="3638550"/>
          <p14:tracePt t="95535" x="3108325" y="3638550"/>
          <p14:tracePt t="95544" x="3217863" y="3675063"/>
          <p14:tracePt t="95551" x="3290888" y="3675063"/>
          <p14:tracePt t="95561" x="3390900" y="3694113"/>
          <p14:tracePt t="95567" x="3482975" y="3702050"/>
          <p14:tracePt t="95577" x="3573463" y="3721100"/>
          <p14:tracePt t="95583" x="3636963" y="3721100"/>
          <p14:tracePt t="95591" x="3746500" y="3721100"/>
          <p14:tracePt t="95599" x="3838575" y="3748088"/>
          <p14:tracePt t="95607" x="3965575" y="3748088"/>
          <p14:tracePt t="95615" x="4094163" y="3748088"/>
          <p14:tracePt t="95623" x="4202113" y="3748088"/>
          <p14:tracePt t="95631" x="4330700" y="3748088"/>
          <p14:tracePt t="95639" x="4457700" y="3748088"/>
          <p14:tracePt t="95647" x="4567238" y="3748088"/>
          <p14:tracePt t="95655" x="4695825" y="3748088"/>
          <p14:tracePt t="95663" x="4803775" y="3748088"/>
          <p14:tracePt t="95671" x="4895850" y="3748088"/>
          <p14:tracePt t="95679" x="4986338" y="3748088"/>
          <p14:tracePt t="95687" x="5078413" y="3748088"/>
          <p14:tracePt t="95695" x="5159375" y="3748088"/>
          <p14:tracePt t="95703" x="5214938" y="3748088"/>
          <p14:tracePt t="95711" x="5305425" y="3748088"/>
          <p14:tracePt t="95719" x="5378450" y="3748088"/>
          <p14:tracePt t="95727" x="5470525" y="3748088"/>
          <p14:tracePt t="95735" x="5580063" y="3748088"/>
          <p14:tracePt t="95744" x="5707063" y="3748088"/>
          <p14:tracePt t="95751" x="5816600" y="3748088"/>
          <p14:tracePt t="95761" x="5943600" y="3748088"/>
          <p14:tracePt t="95767" x="6072188" y="3748088"/>
          <p14:tracePt t="95778" x="6218238" y="3748088"/>
          <p14:tracePt t="95783" x="6362700" y="3748088"/>
          <p14:tracePt t="95791" x="6508750" y="3748088"/>
          <p14:tracePt t="95799" x="6654800" y="3748088"/>
          <p14:tracePt t="95807" x="6783388" y="3748088"/>
          <p14:tracePt t="95815" x="6892925" y="3748088"/>
          <p14:tracePt t="95823" x="7019925" y="3748088"/>
          <p14:tracePt t="95831" x="7146925" y="3748088"/>
          <p14:tracePt t="95839" x="7239000" y="3748088"/>
          <p14:tracePt t="95847" x="7348538" y="3748088"/>
          <p14:tracePt t="95855" x="7421563" y="3748088"/>
          <p14:tracePt t="95863" x="7531100" y="3748088"/>
          <p14:tracePt t="95871" x="7602538" y="3748088"/>
          <p14:tracePt t="95879" x="7694613" y="3748088"/>
          <p14:tracePt t="95897" x="7877175" y="3748088"/>
          <p14:tracePt t="95903" x="7958138" y="3748088"/>
          <p14:tracePt t="95911" x="8013700" y="3748088"/>
          <p14:tracePt t="95919" x="8067675" y="3748088"/>
          <p14:tracePt t="95928" x="8104188" y="3748088"/>
          <p14:tracePt t="95935" x="8150225" y="3748088"/>
          <p14:tracePt t="95944" x="8186738" y="3748088"/>
          <p14:tracePt t="95951" x="8204200" y="3748088"/>
          <p14:tracePt t="95961" x="8240713" y="3748088"/>
          <p14:tracePt t="95977" x="8250238" y="3748088"/>
          <p14:tracePt t="95983" x="8277225" y="3748088"/>
          <p14:tracePt t="95991" x="8286750" y="3748088"/>
          <p14:tracePt t="96007" x="8296275" y="3748088"/>
          <p14:tracePt t="96064" x="8305800" y="3748088"/>
          <p14:tracePt t="96864" x="8305800" y="3738563"/>
          <p14:tracePt t="96870" x="8305800" y="3721100"/>
          <p14:tracePt t="96878" x="8305800" y="3702050"/>
          <p14:tracePt t="96894" x="8296275" y="3694113"/>
          <p14:tracePt t="96902" x="8296275" y="3675063"/>
          <p14:tracePt t="97032" x="8286750" y="3665538"/>
          <p14:tracePt t="97062" x="8277225" y="3665538"/>
          <p14:tracePt t="97087" x="8269288" y="3675063"/>
          <p14:tracePt t="97104" x="8269288" y="3694113"/>
          <p14:tracePt t="97112" x="8259763" y="3702050"/>
          <p14:tracePt t="97119" x="8259763" y="3711575"/>
          <p14:tracePt t="97130" x="8250238" y="3721100"/>
          <p14:tracePt t="97145" x="8240713" y="3730625"/>
          <p14:tracePt t="97295" x="8232775" y="3738563"/>
          <p14:tracePt t="97311" x="8213725" y="3730625"/>
          <p14:tracePt t="97319" x="8213725" y="3702050"/>
          <p14:tracePt t="97326" x="8204200" y="3684588"/>
          <p14:tracePt t="97335" x="8196263" y="3638550"/>
          <p14:tracePt t="97343" x="8186738" y="3621088"/>
          <p14:tracePt t="97351" x="8169275" y="3584575"/>
          <p14:tracePt t="97367" x="8159750" y="3565525"/>
          <p14:tracePt t="97376" x="8159750" y="3556000"/>
          <p14:tracePt t="97391" x="8150225" y="3548063"/>
          <p14:tracePt t="98320" x="8150225" y="3565525"/>
          <p14:tracePt t="98327" x="8140700" y="3592513"/>
          <p14:tracePt t="98334" x="8113713" y="3621088"/>
          <p14:tracePt t="98342" x="8113713" y="3629025"/>
          <p14:tracePt t="98358" x="8113713" y="3638550"/>
          <p14:tracePt t="98366" x="8113713" y="3648075"/>
          <p14:tracePt t="98382" x="8104188" y="3657600"/>
          <p14:tracePt t="98406" x="8096250" y="3675063"/>
          <p14:tracePt t="98422" x="8086725" y="3684588"/>
          <p14:tracePt t="98430" x="8077200" y="3684588"/>
          <p14:tracePt t="98446" x="8059738" y="3694113"/>
          <p14:tracePt t="98454" x="8031163" y="3702050"/>
          <p14:tracePt t="98463" x="8013700" y="3702050"/>
          <p14:tracePt t="98471" x="7986713" y="3702050"/>
          <p14:tracePt t="98479" x="7977188" y="3702050"/>
          <p14:tracePt t="98487" x="7967663" y="3702050"/>
          <p14:tracePt t="98495" x="7950200" y="3702050"/>
          <p14:tracePt t="98552" x="7940675" y="3711575"/>
          <p14:tracePt t="98648" x="7940675" y="3721100"/>
          <p14:tracePt t="98680" x="7940675" y="3730625"/>
          <p14:tracePt t="98880" x="7931150" y="3730625"/>
          <p14:tracePt t="99272" x="7931150" y="3711575"/>
          <p14:tracePt t="99278" x="7931150" y="3694113"/>
          <p14:tracePt t="99294" x="7931150" y="3684588"/>
          <p14:tracePt t="99319" x="7931150" y="3675063"/>
          <p14:tracePt t="99464" x="7931150" y="3684588"/>
          <p14:tracePt t="99472" x="7931150" y="3694113"/>
          <p14:tracePt t="99488" x="7931150" y="3721100"/>
          <p14:tracePt t="99496" x="7931150" y="3730625"/>
          <p14:tracePt t="99503" x="7931150" y="3738563"/>
          <p14:tracePt t="99518" x="7931150" y="3748088"/>
          <p14:tracePt t="99600" x="7921625" y="3757613"/>
          <p14:tracePt t="99608" x="7913688" y="3757613"/>
          <p14:tracePt t="99639" x="7904163" y="3757613"/>
          <p14:tracePt t="99800" x="7894638" y="3757613"/>
          <p14:tracePt t="99808" x="7885113" y="3757613"/>
          <p14:tracePt t="99815" x="7858125" y="3757613"/>
          <p14:tracePt t="99822" x="7850188" y="3738563"/>
          <p14:tracePt t="99830" x="7831138" y="3702050"/>
          <p14:tracePt t="99838" x="7813675" y="3665538"/>
          <p14:tracePt t="99846" x="7804150" y="3648075"/>
          <p14:tracePt t="99854" x="7777163" y="3592513"/>
          <p14:tracePt t="99862" x="7740650" y="3548063"/>
          <p14:tracePt t="99870" x="7731125" y="3511550"/>
          <p14:tracePt t="99878" x="7712075" y="3482975"/>
          <p14:tracePt t="99886" x="7694613" y="3465513"/>
          <p14:tracePt t="99894" x="7685088" y="3446463"/>
          <p14:tracePt t="99903" x="7675563" y="3411538"/>
          <p14:tracePt t="99910" x="7648575" y="3382963"/>
          <p14:tracePt t="99919" x="7648575" y="3375025"/>
          <p14:tracePt t="99928" x="7648575" y="3365500"/>
          <p14:tracePt t="99935" x="7639050" y="3346450"/>
          <p14:tracePt t="99945" x="7602538" y="3319463"/>
          <p14:tracePt t="99951" x="7602538" y="3309938"/>
          <p14:tracePt t="99961" x="7594600" y="3292475"/>
          <p14:tracePt t="99967" x="7585075" y="3265488"/>
          <p14:tracePt t="99978" x="7575550" y="3255963"/>
          <p14:tracePt t="99983" x="7558088" y="3228975"/>
          <p14:tracePt t="99994" x="7539038" y="3200400"/>
          <p14:tracePt t="100007" x="7531100" y="3182938"/>
          <p14:tracePt t="100015" x="7531100" y="3173413"/>
          <p14:tracePt t="100023" x="7512050" y="3155950"/>
          <p14:tracePt t="100039" x="7502525" y="3136900"/>
          <p14:tracePt t="100047" x="7502525" y="3127375"/>
          <p14:tracePt t="100055" x="7502525" y="3119438"/>
          <p14:tracePt t="100312" x="7494588" y="3109913"/>
          <p14:tracePt t="100327" x="7475538" y="3109913"/>
          <p14:tracePt t="100335" x="7402513" y="3136900"/>
          <p14:tracePt t="100343" x="7312025" y="3155950"/>
          <p14:tracePt t="100352" x="7156450" y="3228975"/>
          <p14:tracePt t="100362" x="6919913" y="3302000"/>
          <p14:tracePt t="100368" x="6673850" y="3338513"/>
          <p14:tracePt t="100378" x="6372225" y="3438525"/>
          <p14:tracePt t="100383" x="6189663" y="3482975"/>
          <p14:tracePt t="100394" x="5972175" y="3548063"/>
          <p14:tracePt t="100400" x="5826125" y="3575050"/>
          <p14:tracePt t="100408" x="5697538" y="3592513"/>
          <p14:tracePt t="100417" x="5616575" y="3592513"/>
          <p14:tracePt t="100423" x="5561013" y="3621088"/>
          <p14:tracePt t="100431" x="5514975" y="3621088"/>
          <p14:tracePt t="100439" x="5507038" y="3621088"/>
          <p14:tracePt t="100447" x="5497513" y="3621088"/>
          <p14:tracePt t="100528" x="5478463" y="3621088"/>
          <p14:tracePt t="100560" x="5461000" y="3621088"/>
          <p14:tracePt t="100616" x="5451475" y="3592513"/>
          <p14:tracePt t="100640" x="5451475" y="3584575"/>
          <p14:tracePt t="100648" x="5441950" y="3565525"/>
          <p14:tracePt t="100656" x="5414963" y="3519488"/>
          <p14:tracePt t="100664" x="5405438" y="3502025"/>
          <p14:tracePt t="100672" x="5405438" y="3482975"/>
          <p14:tracePt t="100680" x="5397500" y="3465513"/>
          <p14:tracePt t="100687" x="5387975" y="3438525"/>
          <p14:tracePt t="100695" x="5368925" y="3419475"/>
          <p14:tracePt t="100703" x="5360988" y="3382963"/>
          <p14:tracePt t="100712" x="5351463" y="3365500"/>
          <p14:tracePt t="100719" x="5341938" y="3338513"/>
          <p14:tracePt t="100792" x="5341938" y="3328988"/>
          <p14:tracePt t="100807" x="5341938" y="3292475"/>
          <p14:tracePt t="100815" x="5360988" y="3273425"/>
          <p14:tracePt t="100824" x="5397500" y="3246438"/>
          <p14:tracePt t="100831" x="5441950" y="3209925"/>
          <p14:tracePt t="100839" x="5487988" y="3155950"/>
          <p14:tracePt t="100847" x="5543550" y="3109913"/>
          <p14:tracePt t="100855" x="5580063" y="3063875"/>
          <p14:tracePt t="100864" x="5661025" y="2954338"/>
          <p14:tracePt t="100871" x="5753100" y="2873375"/>
          <p14:tracePt t="100880" x="5834063" y="2800350"/>
          <p14:tracePt t="100888" x="5916613" y="2735263"/>
          <p14:tracePt t="100898" x="5980113" y="2681288"/>
          <p14:tracePt t="100903" x="6043613" y="2617788"/>
          <p14:tracePt t="100911" x="6089650" y="2554288"/>
          <p14:tracePt t="100919" x="6153150" y="2481263"/>
          <p14:tracePt t="100928" x="6208713" y="2398713"/>
          <p14:tracePt t="100935" x="6262688" y="2316163"/>
          <p14:tracePt t="100943" x="6262688" y="2243138"/>
          <p14:tracePt t="100951" x="6291263" y="2160588"/>
          <p14:tracePt t="100960" x="6326188" y="2097088"/>
          <p14:tracePt t="100967" x="6354763" y="2024063"/>
          <p14:tracePt t="100977" x="6381750" y="1924050"/>
          <p14:tracePt t="100983" x="6408738" y="1833563"/>
          <p14:tracePt t="100993" x="6435725" y="1768475"/>
          <p14:tracePt t="100999" x="6445250" y="1687513"/>
          <p14:tracePt t="101007" x="6445250" y="1631950"/>
          <p14:tracePt t="101015" x="6454775" y="1577975"/>
          <p14:tracePt t="101023" x="6481763" y="1495425"/>
          <p14:tracePt t="101031" x="6481763" y="1458913"/>
          <p14:tracePt t="101039" x="6481763" y="1412875"/>
          <p14:tracePt t="101047" x="6500813" y="1358900"/>
          <p14:tracePt t="101055" x="6500813" y="1312863"/>
          <p14:tracePt t="101063" x="6508750" y="1258888"/>
          <p14:tracePt t="101071" x="6508750" y="1222375"/>
          <p14:tracePt t="101079" x="6508750" y="1195388"/>
          <p14:tracePt t="101087" x="6508750" y="1139825"/>
          <p14:tracePt t="101095" x="6508750" y="1076325"/>
          <p14:tracePt t="101103" x="6508750" y="1049338"/>
          <p14:tracePt t="101111" x="6518275" y="1030288"/>
          <p14:tracePt t="101119" x="6518275" y="1003300"/>
          <p14:tracePt t="101128" x="6518275" y="993775"/>
          <p14:tracePt t="101135" x="6518275" y="984250"/>
          <p14:tracePt t="101216" x="6518275" y="966788"/>
          <p14:tracePt t="101231" x="6518275" y="957263"/>
          <p14:tracePt t="101376" x="6518275" y="966788"/>
          <p14:tracePt t="101384" x="6518275" y="1020763"/>
          <p14:tracePt t="101392" x="6518275" y="1066800"/>
          <p14:tracePt t="101399" x="6518275" y="1103313"/>
          <p14:tracePt t="101408" x="6518275" y="1122363"/>
          <p14:tracePt t="101415" x="6518275" y="1166813"/>
          <p14:tracePt t="101424" x="6518275" y="1195388"/>
          <p14:tracePt t="101431" x="6537325" y="1222375"/>
          <p14:tracePt t="101439" x="6545263" y="1231900"/>
          <p14:tracePt t="101447" x="6545263" y="1239838"/>
          <p14:tracePt t="101512" x="6554788" y="1249363"/>
          <p14:tracePt t="101520" x="6554788" y="1258888"/>
          <p14:tracePt t="101527" x="6564313" y="1268413"/>
          <p14:tracePt t="101551" x="6573838" y="1276350"/>
          <p14:tracePt t="101664" x="6573838" y="1249363"/>
          <p14:tracePt t="101670" x="6564313" y="1212850"/>
          <p14:tracePt t="101678" x="6554788" y="1195388"/>
          <p14:tracePt t="101686" x="6537325" y="1158875"/>
          <p14:tracePt t="101694" x="6527800" y="1139825"/>
          <p14:tracePt t="101710" x="6527800" y="1103313"/>
          <p14:tracePt t="101719" x="6527800" y="1093788"/>
          <p14:tracePt t="101727" x="6518275" y="1093788"/>
          <p14:tracePt t="101792" x="6518275" y="1076325"/>
          <p14:tracePt t="101799" x="6518275" y="1066800"/>
          <p14:tracePt t="101806" x="6518275" y="1057275"/>
          <p14:tracePt t="101814" x="6518275" y="1049338"/>
          <p14:tracePt t="101822" x="6518275" y="1020763"/>
          <p14:tracePt t="101838" x="6508750" y="993775"/>
          <p14:tracePt t="101846" x="6508750" y="976313"/>
          <p14:tracePt t="101854" x="6508750" y="966788"/>
          <p14:tracePt t="101862" x="6500813" y="911225"/>
          <p14:tracePt t="101870" x="6491288" y="884238"/>
          <p14:tracePt t="101878" x="6481763" y="847725"/>
          <p14:tracePt t="101887" x="6481763" y="839788"/>
          <p14:tracePt t="101897" x="6464300" y="774700"/>
          <p14:tracePt t="101911" x="6464300" y="747713"/>
          <p14:tracePt t="101920" x="6464300" y="738188"/>
          <p14:tracePt t="101928" x="6464300" y="730250"/>
          <p14:tracePt t="101935" x="6464300" y="720725"/>
          <p14:tracePt t="101945" x="6464300" y="701675"/>
          <p14:tracePt t="101951" x="6464300" y="693738"/>
          <p14:tracePt t="102096" x="6472238" y="701675"/>
          <p14:tracePt t="102103" x="6481763" y="711200"/>
          <p14:tracePt t="102112" x="6491288" y="730250"/>
          <p14:tracePt t="102119" x="6527800" y="766763"/>
          <p14:tracePt t="102130" x="6545263" y="784225"/>
          <p14:tracePt t="102136" x="6573838" y="811213"/>
          <p14:tracePt t="102145" x="6591300" y="830263"/>
          <p14:tracePt t="102151" x="6610350" y="847725"/>
          <p14:tracePt t="102161" x="6645275" y="884238"/>
          <p14:tracePt t="102168" x="6654800" y="893763"/>
          <p14:tracePt t="102178" x="6664325" y="903288"/>
          <p14:tracePt t="102200" x="6673850" y="911225"/>
          <p14:tracePt t="102209" x="6673850" y="920750"/>
          <p14:tracePt t="102215" x="6681788" y="930275"/>
          <p14:tracePt t="102288" x="6681788" y="939800"/>
          <p14:tracePt t="102295" x="6654800" y="939800"/>
          <p14:tracePt t="102303" x="6600825" y="939800"/>
          <p14:tracePt t="102311" x="6508750" y="939800"/>
          <p14:tracePt t="102320" x="6435725" y="939800"/>
          <p14:tracePt t="102328" x="6381750" y="939800"/>
          <p14:tracePt t="102335" x="6308725" y="939800"/>
          <p14:tracePt t="102347" x="6254750" y="939800"/>
          <p14:tracePt t="102351" x="6189663" y="939800"/>
          <p14:tracePt t="102359" x="6153150" y="939800"/>
          <p14:tracePt t="102366" x="6145213" y="939800"/>
          <p14:tracePt t="102376" x="6135688" y="947738"/>
          <p14:tracePt t="102382" x="6108700" y="957263"/>
          <p14:tracePt t="102392" x="6108700" y="966788"/>
          <p14:tracePt t="102398" x="6099175" y="976313"/>
          <p14:tracePt t="102407" x="6062663" y="1020763"/>
          <p14:tracePt t="102415" x="6053138" y="1030288"/>
          <p14:tracePt t="102423" x="6053138" y="1057275"/>
          <p14:tracePt t="102430" x="6053138" y="1085850"/>
          <p14:tracePt t="102439" x="6053138" y="1112838"/>
          <p14:tracePt t="102447" x="6053138" y="1149350"/>
          <p14:tracePt t="102455" x="6053138" y="1176338"/>
          <p14:tracePt t="102463" x="6062663" y="1203325"/>
          <p14:tracePt t="102471" x="6099175" y="1222375"/>
          <p14:tracePt t="102479" x="6126163" y="1239838"/>
          <p14:tracePt t="102487" x="6172200" y="1258888"/>
          <p14:tracePt t="102496" x="6245225" y="1268413"/>
          <p14:tracePt t="102503" x="6308725" y="1285875"/>
          <p14:tracePt t="102511" x="6399213" y="1322388"/>
          <p14:tracePt t="102519" x="6472238" y="1322388"/>
          <p14:tracePt t="102526" x="6518275" y="1331913"/>
          <p14:tracePt t="102534" x="6600825" y="1349375"/>
          <p14:tracePt t="102542" x="6654800" y="1376363"/>
          <p14:tracePt t="102550" x="6664325" y="1376363"/>
          <p14:tracePt t="102558" x="6691313" y="1385888"/>
          <p14:tracePt t="102566" x="6700838" y="1385888"/>
          <p14:tracePt t="102702" x="6673850" y="1395413"/>
          <p14:tracePt t="102711" x="6618288" y="1395413"/>
          <p14:tracePt t="102719" x="6591300" y="1395413"/>
          <p14:tracePt t="102727" x="6537325" y="1395413"/>
          <p14:tracePt t="102735" x="6481763" y="1395413"/>
          <p14:tracePt t="102744" x="6435725" y="1395413"/>
          <p14:tracePt t="102751" x="6399213" y="1395413"/>
          <p14:tracePt t="102761" x="6354763" y="1395413"/>
          <p14:tracePt t="102778" x="6345238" y="1395413"/>
          <p14:tracePt t="102783" x="6335713" y="1395413"/>
          <p14:tracePt t="102872" x="6318250" y="1395413"/>
          <p14:tracePt t="102879" x="6308725" y="1395413"/>
          <p14:tracePt t="102888" x="6299200" y="1385888"/>
          <p14:tracePt t="102899" x="6299200" y="1331913"/>
          <p14:tracePt t="102903" x="6291263" y="1285875"/>
          <p14:tracePt t="102911" x="6281738" y="1239838"/>
          <p14:tracePt t="102918" x="6254750" y="1185863"/>
          <p14:tracePt t="102927" x="6254750" y="1149350"/>
          <p14:tracePt t="102934" x="6254750" y="1122363"/>
          <p14:tracePt t="102943" x="6245225" y="1103313"/>
          <p14:tracePt t="102950" x="6235700" y="1076325"/>
          <p14:tracePt t="102959" x="6235700" y="1057275"/>
          <p14:tracePt t="102966" x="6226175" y="1030288"/>
          <p14:tracePt t="102976" x="6218238" y="1030288"/>
          <p14:tracePt t="102983" x="6208713" y="1020763"/>
          <p14:tracePt t="103048" x="6189663" y="1030288"/>
          <p14:tracePt t="103056" x="6181725" y="1039813"/>
          <p14:tracePt t="103064" x="6162675" y="1057275"/>
          <p14:tracePt t="103072" x="6145213" y="1076325"/>
          <p14:tracePt t="103088" x="6135688" y="1103313"/>
          <p14:tracePt t="103096" x="6116638" y="1130300"/>
          <p14:tracePt t="103113" x="6108700" y="1130300"/>
          <p14:tracePt t="103120" x="6108700" y="1139825"/>
          <p14:tracePt t="103136" x="6108700" y="1149350"/>
          <p14:tracePt t="103240" x="6108700" y="1158875"/>
          <p14:tracePt t="103256" x="6108700" y="1166813"/>
          <p14:tracePt t="103272" x="6108700" y="1185863"/>
          <p14:tracePt t="103279" x="6099175" y="1185863"/>
          <p14:tracePt t="103304" x="6099175" y="1195388"/>
          <p14:tracePt t="103344" x="6099175" y="1203325"/>
          <p14:tracePt t="103512" x="6089650" y="1212850"/>
          <p14:tracePt t="103519" x="6080125" y="1212850"/>
          <p14:tracePt t="103527" x="6072188" y="1212850"/>
          <p14:tracePt t="103543" x="6062663" y="1212850"/>
          <p14:tracePt t="103558" x="6053138" y="1212850"/>
          <p14:tracePt t="103632" x="6043613" y="1212850"/>
          <p14:tracePt t="103688" x="6035675" y="1222375"/>
          <p14:tracePt t="103696" x="6035675" y="1231900"/>
          <p14:tracePt t="103704" x="6035675" y="1249363"/>
          <p14:tracePt t="103712" x="6043613" y="1276350"/>
          <p14:tracePt t="103719" x="6053138" y="1295400"/>
          <p14:tracePt t="103728" x="6062663" y="1322388"/>
          <p14:tracePt t="103736" x="6062663" y="1331913"/>
          <p14:tracePt t="103744" x="6080125" y="1358900"/>
          <p14:tracePt t="103752" x="6089650" y="1376363"/>
          <p14:tracePt t="103761" x="6099175" y="1404938"/>
          <p14:tracePt t="103767" x="6108700" y="1422400"/>
          <p14:tracePt t="103778" x="6108700" y="1431925"/>
          <p14:tracePt t="103783" x="6126163" y="1468438"/>
          <p14:tracePt t="103794" x="6135688" y="1477963"/>
          <p14:tracePt t="103800" x="6135688" y="1495425"/>
          <p14:tracePt t="103810" x="6135688" y="1514475"/>
          <p14:tracePt t="103815" x="6145213" y="1531938"/>
          <p14:tracePt t="103824" x="6145213" y="1541463"/>
          <p14:tracePt t="103831" x="6145213" y="1550988"/>
          <p14:tracePt t="103839" x="6145213" y="1558925"/>
          <p14:tracePt t="103847" x="6153150" y="1577975"/>
          <p14:tracePt t="103863" x="6153150" y="1587500"/>
          <p14:tracePt t="103872" x="6153150" y="1595438"/>
          <p14:tracePt t="103888" x="6153150" y="1604963"/>
          <p14:tracePt t="103896" x="6153150" y="1631950"/>
          <p14:tracePt t="103904" x="6153150" y="1641475"/>
          <p14:tracePt t="103919" x="6153150" y="1668463"/>
          <p14:tracePt t="103928" x="6162675" y="1687513"/>
          <p14:tracePt t="103935" x="6172200" y="1687513"/>
          <p14:tracePt t="103951" x="6181725" y="1704975"/>
          <p14:tracePt t="103961" x="6181725" y="1714500"/>
          <p14:tracePt t="103979" x="6181725" y="1724025"/>
          <p14:tracePt t="103983" x="6181725" y="1731963"/>
          <p14:tracePt t="104000" x="6181725" y="1751013"/>
          <p14:tracePt t="104015" x="6181725" y="1760538"/>
          <p14:tracePt t="104129" x="6181725" y="1768475"/>
          <p14:tracePt t="104143" x="6172200" y="1768475"/>
          <p14:tracePt t="104151" x="6162675" y="1768475"/>
          <p14:tracePt t="104168" x="6145213" y="1768475"/>
          <p14:tracePt t="104176" x="6126163" y="1768475"/>
          <p14:tracePt t="104184" x="6116638" y="1760538"/>
          <p14:tracePt t="104199" x="6099175" y="1741488"/>
          <p14:tracePt t="104208" x="6072188" y="1724025"/>
          <p14:tracePt t="104215" x="6072188" y="1714500"/>
          <p14:tracePt t="104224" x="6062663" y="1704975"/>
          <p14:tracePt t="104231" x="6053138" y="1697038"/>
          <p14:tracePt t="104249" x="6035675" y="1677988"/>
          <p14:tracePt t="104263" x="6026150" y="1668463"/>
          <p14:tracePt t="104928" x="6026150" y="1677988"/>
          <p14:tracePt t="105320" x="6035675" y="1677988"/>
          <p14:tracePt t="105342" x="6043613" y="1677988"/>
          <p14:tracePt t="105358" x="6043613" y="1668463"/>
          <p14:tracePt t="105367" x="6043613" y="1660525"/>
          <p14:tracePt t="105376" x="6043613" y="1651000"/>
          <p14:tracePt t="105400" x="6043613" y="1641475"/>
          <p14:tracePt t="106280" x="6053138" y="1641475"/>
          <p14:tracePt t="108192" x="6053138" y="1624013"/>
          <p14:tracePt t="108200" x="6053138" y="1604963"/>
          <p14:tracePt t="108208" x="6053138" y="1587500"/>
          <p14:tracePt t="108214" x="6043613" y="1550988"/>
          <p14:tracePt t="108352" x="6053138" y="1550988"/>
          <p14:tracePt t="108360" x="6053138" y="1568450"/>
          <p14:tracePt t="108368" x="6062663" y="1587500"/>
          <p14:tracePt t="108379" x="6062663" y="1595438"/>
          <p14:tracePt t="108384" x="6080125" y="1614488"/>
          <p14:tracePt t="108393" x="6080125" y="1624013"/>
          <p14:tracePt t="108398" x="6089650" y="1631950"/>
          <p14:tracePt t="108406" x="6089650" y="1641475"/>
          <p14:tracePt t="108422" x="6099175" y="1651000"/>
          <p14:tracePt t="108487" x="6108700" y="1660525"/>
          <p14:tracePt t="108576" x="6108700" y="1641475"/>
          <p14:tracePt t="108583" x="6108700" y="1631950"/>
          <p14:tracePt t="108593" x="6108700" y="1624013"/>
          <p14:tracePt t="108600" x="6108700" y="1614488"/>
          <p14:tracePt t="108611" x="6108700" y="1595438"/>
          <p14:tracePt t="108616" x="6108700" y="1577975"/>
          <p14:tracePt t="108632" x="6108700" y="1568450"/>
          <p14:tracePt t="108640" x="6108700" y="1558925"/>
          <p14:tracePt t="108648" x="6108700" y="1550988"/>
          <p14:tracePt t="108656" x="6099175" y="1531938"/>
          <p14:tracePt t="108664" x="6089650" y="1522413"/>
          <p14:tracePt t="108672" x="6080125" y="1514475"/>
          <p14:tracePt t="108681" x="6072188" y="1504950"/>
          <p14:tracePt t="108697" x="6072188" y="1495425"/>
          <p14:tracePt t="108704" x="6053138" y="1485900"/>
          <p14:tracePt t="108720" x="6043613" y="1477963"/>
          <p14:tracePt t="108824" x="6035675" y="1468438"/>
          <p14:tracePt t="108832" x="6026150" y="1468438"/>
          <p14:tracePt t="108847" x="6026150" y="1495425"/>
          <p14:tracePt t="108864" x="6016625" y="1514475"/>
          <p14:tracePt t="108872" x="6007100" y="1522413"/>
          <p14:tracePt t="108880" x="6007100" y="1531938"/>
          <p14:tracePt t="108900" x="5999163" y="1541463"/>
          <p14:tracePt t="108951" x="5999163" y="1550988"/>
          <p14:tracePt t="109128" x="5999163" y="1541463"/>
          <p14:tracePt t="109136" x="5989638" y="1522413"/>
          <p14:tracePt t="109143" x="5980113" y="1504950"/>
          <p14:tracePt t="109151" x="5980113" y="1495425"/>
          <p14:tracePt t="109161" x="5962650" y="1477963"/>
          <p14:tracePt t="109256" x="5962650" y="1485900"/>
          <p14:tracePt t="109263" x="5962650" y="1495425"/>
          <p14:tracePt t="109272" x="5962650" y="1514475"/>
          <p14:tracePt t="109280" x="5962650" y="1531938"/>
          <p14:tracePt t="109296" x="5972175" y="1550988"/>
          <p14:tracePt t="109304" x="5972175" y="1558925"/>
          <p14:tracePt t="109311" x="5980113" y="1568450"/>
          <p14:tracePt t="109320" x="5980113" y="1577975"/>
          <p14:tracePt t="109328" x="5989638" y="1595438"/>
          <p14:tracePt t="109336" x="5999163" y="1604963"/>
          <p14:tracePt t="109345" x="6007100" y="1614488"/>
          <p14:tracePt t="109352" x="6016625" y="1631950"/>
          <p14:tracePt t="109361" x="6016625" y="1641475"/>
          <p14:tracePt t="109378" x="6026150" y="1660525"/>
          <p14:tracePt t="109457" x="6026150" y="1668463"/>
          <p14:tracePt t="109464" x="6016625" y="1668463"/>
          <p14:tracePt t="109472" x="5999163" y="1668463"/>
          <p14:tracePt t="109479" x="5999163" y="1660525"/>
          <p14:tracePt t="109488" x="5989638" y="1651000"/>
          <p14:tracePt t="109495" x="5980113" y="1624013"/>
          <p14:tracePt t="109504" x="5953125" y="1595438"/>
          <p14:tracePt t="109520" x="5953125" y="1587500"/>
          <p14:tracePt t="109528" x="5943600" y="1577975"/>
          <p14:tracePt t="109536" x="5935663" y="1568450"/>
          <p14:tracePt t="109552" x="5926138" y="1558925"/>
          <p14:tracePt t="109568" x="5916613" y="1550988"/>
          <p14:tracePt t="109678" x="5916613" y="1541463"/>
          <p14:tracePt t="109744" x="5907088" y="1550988"/>
          <p14:tracePt t="109815" x="5899150" y="1558925"/>
          <p14:tracePt t="109824" x="5889625" y="1568450"/>
          <p14:tracePt t="109832" x="5880100" y="1577975"/>
          <p14:tracePt t="109839" x="5870575" y="1577975"/>
          <p14:tracePt t="109848" x="5834063" y="1587500"/>
          <p14:tracePt t="109856" x="5816600" y="1595438"/>
          <p14:tracePt t="109864" x="5780088" y="1595438"/>
          <p14:tracePt t="109872" x="5734050" y="1624013"/>
          <p14:tracePt t="109881" x="5680075" y="1624013"/>
          <p14:tracePt t="109900" x="5524500" y="1641475"/>
          <p14:tracePt t="109904" x="5441950" y="1660525"/>
          <p14:tracePt t="109911" x="5387975" y="1668463"/>
          <p14:tracePt t="109919" x="5287963" y="1697038"/>
          <p14:tracePt t="109927" x="5214938" y="1724025"/>
          <p14:tracePt t="109935" x="5132388" y="1751013"/>
          <p14:tracePt t="109943" x="5041900" y="1778000"/>
          <p14:tracePt t="109951" x="4941888" y="1787525"/>
          <p14:tracePt t="109960" x="4849813" y="1833563"/>
          <p14:tracePt t="109967" x="4767263" y="1841500"/>
          <p14:tracePt t="109976" x="4659313" y="1870075"/>
          <p14:tracePt t="109983" x="4613275" y="1897063"/>
          <p14:tracePt t="109993" x="4530725" y="1906588"/>
          <p14:tracePt t="109999" x="4440238" y="1924050"/>
          <p14:tracePt t="110009" x="4357688" y="1960563"/>
          <p14:tracePt t="110015" x="4303713" y="1979613"/>
          <p14:tracePt t="110023" x="4257675" y="1987550"/>
          <p14:tracePt t="110031" x="4194175" y="2006600"/>
          <p14:tracePt t="110039" x="4157663" y="2024063"/>
          <p14:tracePt t="110047" x="4121150" y="2033588"/>
          <p14:tracePt t="110055" x="4094163" y="2033588"/>
          <p14:tracePt t="110062" x="4084638" y="2033588"/>
          <p14:tracePt t="110070" x="4075113" y="2033588"/>
          <p14:tracePt t="110086" x="4065588" y="2043113"/>
          <p14:tracePt t="110126" x="4057650" y="2043113"/>
          <p14:tracePt t="110142" x="4048125" y="2043113"/>
          <p14:tracePt t="110150" x="4029075" y="2043113"/>
          <p14:tracePt t="110159" x="4011613" y="2043113"/>
          <p14:tracePt t="110166" x="3984625" y="2043113"/>
          <p14:tracePt t="110175" x="3956050" y="2043113"/>
          <p14:tracePt t="110182" x="3938588" y="2043113"/>
          <p14:tracePt t="110192" x="3883025" y="2043113"/>
          <p14:tracePt t="110198" x="3829050" y="2043113"/>
          <p14:tracePt t="110208" x="3746500" y="2079625"/>
          <p14:tracePt t="110214" x="3673475" y="2079625"/>
          <p14:tracePt t="110222" x="3609975" y="2089150"/>
          <p14:tracePt t="110230" x="3519488" y="2106613"/>
          <p14:tracePt t="110238" x="3446463" y="2106613"/>
          <p14:tracePt t="110247" x="3382963" y="2125663"/>
          <p14:tracePt t="110254" x="3317875" y="2152650"/>
          <p14:tracePt t="110262" x="3290888" y="2160588"/>
          <p14:tracePt t="110270" x="3273425" y="2160588"/>
          <p14:tracePt t="110278" x="3227388" y="2189163"/>
          <p14:tracePt t="110294" x="3217863" y="2189163"/>
          <p14:tracePt t="110310" x="3208338" y="2216150"/>
          <p14:tracePt t="110318" x="3208338" y="2225675"/>
          <p14:tracePt t="110334" x="3200400" y="2243138"/>
          <p14:tracePt t="110342" x="3200400" y="2252663"/>
          <p14:tracePt t="110350" x="3190875" y="2270125"/>
          <p14:tracePt t="110358" x="3190875" y="2279650"/>
          <p14:tracePt t="110366" x="3190875" y="2289175"/>
          <p14:tracePt t="110494" x="3181350" y="2289175"/>
          <p14:tracePt t="110534" x="3163888" y="2289175"/>
          <p14:tracePt t="110550" x="3154363" y="2289175"/>
          <p14:tracePt t="110558" x="3144838" y="2289175"/>
          <p14:tracePt t="110600" x="3117850" y="2279650"/>
          <p14:tracePt t="110616" x="3108325" y="2279650"/>
          <p14:tracePt t="110656" x="3100388" y="2279650"/>
          <p14:tracePt t="111488" x="3090863" y="2270125"/>
          <p14:tracePt t="111494" x="3090863" y="2262188"/>
          <p14:tracePt t="111502" x="3090863" y="2243138"/>
          <p14:tracePt t="111510" x="3090863" y="2225675"/>
          <p14:tracePt t="111526" x="3108325" y="2216150"/>
          <p14:tracePt t="111544" x="3117850" y="2206625"/>
          <p14:tracePt t="111560" x="3127375" y="2197100"/>
          <p14:tracePt t="111568" x="3127375" y="2189163"/>
          <p14:tracePt t="111578" x="3154363" y="2179638"/>
          <p14:tracePt t="111582" x="3163888" y="2170113"/>
          <p14:tracePt t="111591" x="3208338" y="2133600"/>
          <p14:tracePt t="111608" x="3236913" y="2125663"/>
          <p14:tracePt t="111614" x="3263900" y="2097088"/>
          <p14:tracePt t="111630" x="3281363" y="2089150"/>
          <p14:tracePt t="111639" x="3290888" y="2079625"/>
          <p14:tracePt t="111655" x="3309938" y="2070100"/>
          <p14:tracePt t="111671" x="3327400" y="2052638"/>
          <p14:tracePt t="111696" x="3336925" y="2043113"/>
          <p14:tracePt t="111704" x="3346450" y="2033588"/>
          <p14:tracePt t="111711" x="3354388" y="2016125"/>
          <p14:tracePt t="111737" x="3373438" y="1997075"/>
          <p14:tracePt t="111752" x="3382963" y="1987550"/>
          <p14:tracePt t="111784" x="3382963" y="1979613"/>
          <p14:tracePt t="111856" x="3390900" y="1970088"/>
          <p14:tracePt t="111968" x="3400425" y="1960563"/>
          <p14:tracePt t="112040" x="3409950" y="1951038"/>
          <p14:tracePt t="112056" x="3419475" y="1943100"/>
          <p14:tracePt t="112072" x="3427413" y="1933575"/>
          <p14:tracePt t="112080" x="3436938" y="1924050"/>
          <p14:tracePt t="112088" x="3455988" y="1906588"/>
          <p14:tracePt t="112096" x="3463925" y="1897063"/>
          <p14:tracePt t="112103" x="3473450" y="1878013"/>
          <p14:tracePt t="112112" x="3482975" y="1878013"/>
          <p14:tracePt t="112119" x="3490913" y="1870075"/>
          <p14:tracePt t="112135" x="3509963" y="1851025"/>
          <p14:tracePt t="112143" x="3527425" y="1841500"/>
          <p14:tracePt t="112151" x="3546475" y="1824038"/>
          <p14:tracePt t="112160" x="3563938" y="1804988"/>
          <p14:tracePt t="112167" x="3582988" y="1797050"/>
          <p14:tracePt t="112176" x="3609975" y="1787525"/>
          <p14:tracePt t="112183" x="3629025" y="1768475"/>
          <p14:tracePt t="112193" x="3656013" y="1751013"/>
          <p14:tracePt t="112199" x="3665538" y="1741488"/>
          <p14:tracePt t="112209" x="3702050" y="1714500"/>
          <p14:tracePt t="112215" x="3719513" y="1697038"/>
          <p14:tracePt t="112223" x="3738563" y="1687513"/>
          <p14:tracePt t="112231" x="3746500" y="1677988"/>
          <p14:tracePt t="112239" x="3775075" y="1651000"/>
          <p14:tracePt t="112255" x="3783013" y="1641475"/>
          <p14:tracePt t="112263" x="3802063" y="1631950"/>
          <p14:tracePt t="112464" x="3810000" y="1631950"/>
          <p14:tracePt t="112471" x="3829050" y="1631950"/>
          <p14:tracePt t="112479" x="3856038" y="1631950"/>
          <p14:tracePt t="112488" x="3875088" y="1631950"/>
          <p14:tracePt t="112494" x="3902075" y="1631950"/>
          <p14:tracePt t="112502" x="3919538" y="1631950"/>
          <p14:tracePt t="112510" x="3948113" y="1631950"/>
          <p14:tracePt t="112518" x="3965575" y="1631950"/>
          <p14:tracePt t="112534" x="3984625" y="1631950"/>
          <p14:tracePt t="112542" x="3992563" y="1631950"/>
          <p14:tracePt t="112550" x="4011613" y="1631950"/>
          <p14:tracePt t="112558" x="4048125" y="1631950"/>
          <p14:tracePt t="112566" x="4102100" y="1631950"/>
          <p14:tracePt t="112575" x="4184650" y="1631950"/>
          <p14:tracePt t="112582" x="4257675" y="1604963"/>
          <p14:tracePt t="112591" x="4340225" y="1595438"/>
          <p14:tracePt t="112598" x="4448175" y="1568450"/>
          <p14:tracePt t="112608" x="4530725" y="1541463"/>
          <p14:tracePt t="112614" x="4567238" y="1531938"/>
          <p14:tracePt t="112622" x="4667250" y="1504950"/>
          <p14:tracePt t="112630" x="4759325" y="1468438"/>
          <p14:tracePt t="112638" x="4822825" y="1458913"/>
          <p14:tracePt t="112646" x="4876800" y="1449388"/>
          <p14:tracePt t="112654" x="4886325" y="1441450"/>
          <p14:tracePt t="112662" x="4913313" y="1441450"/>
          <p14:tracePt t="112670" x="4922838" y="1441450"/>
          <p14:tracePt t="112750" x="4941888" y="1441450"/>
          <p14:tracePt t="112774" x="4959350" y="1441450"/>
          <p14:tracePt t="112806" x="4968875" y="1441450"/>
          <p14:tracePt t="112822" x="4968875" y="1449388"/>
          <p14:tracePt t="112846" x="4968875" y="1458913"/>
          <p14:tracePt t="112878" x="4968875" y="1468438"/>
          <p14:tracePt t="112886" x="4968875" y="1485900"/>
          <p14:tracePt t="112894" x="4968875" y="1495425"/>
          <p14:tracePt t="112902" x="4968875" y="1504950"/>
          <p14:tracePt t="112910" x="4968875" y="1514475"/>
          <p14:tracePt t="112918" x="4968875" y="1522413"/>
          <p14:tracePt t="113134" x="4959350" y="1522413"/>
          <p14:tracePt t="113142" x="4941888" y="1504950"/>
          <p14:tracePt t="113158" x="4932363" y="1495425"/>
          <p14:tracePt t="113238" x="4922838" y="1495425"/>
          <p14:tracePt t="113278" x="4913313" y="1495425"/>
          <p14:tracePt t="113286" x="4913313" y="1504950"/>
          <p14:tracePt t="113310" x="4913313" y="1522413"/>
          <p14:tracePt t="113318" x="4913313" y="1531938"/>
          <p14:tracePt t="113334" x="4913313" y="1541463"/>
          <p14:tracePt t="113350" x="4913313" y="1550988"/>
          <p14:tracePt t="113383" x="4913313" y="1568450"/>
          <p14:tracePt t="113944" x="4913313" y="1577975"/>
          <p14:tracePt t="113966" x="4913313" y="1587500"/>
          <p14:tracePt t="113974" x="4913313" y="1604963"/>
          <p14:tracePt t="113982" x="4913313" y="1624013"/>
          <p14:tracePt t="113990" x="4922838" y="1631950"/>
          <p14:tracePt t="113999" x="4932363" y="1641475"/>
          <p14:tracePt t="114008" x="4932363" y="1660525"/>
          <p14:tracePt t="114023" x="4941888" y="1668463"/>
          <p14:tracePt t="114134" x="4941888" y="1660525"/>
          <p14:tracePt t="114142" x="4941888" y="1651000"/>
          <p14:tracePt t="114150" x="4941888" y="1631950"/>
          <p14:tracePt t="114159" x="4941888" y="1624013"/>
          <p14:tracePt t="114175" x="4941888" y="1614488"/>
          <p14:tracePt t="114272" x="4949825" y="1614488"/>
          <p14:tracePt t="114286" x="4959350" y="1614488"/>
          <p14:tracePt t="114294" x="4968875" y="1624013"/>
          <p14:tracePt t="114310" x="4968875" y="1631950"/>
          <p14:tracePt t="114318" x="4978400" y="1641475"/>
          <p14:tracePt t="114351" x="4986338" y="1651000"/>
          <p14:tracePt t="114367" x="4995863" y="1660525"/>
          <p14:tracePt t="114375" x="5005388" y="1660525"/>
          <p14:tracePt t="114383" x="5014913" y="1660525"/>
          <p14:tracePt t="114480" x="5022850" y="1660525"/>
          <p14:tracePt t="114486" x="5032375" y="1660525"/>
          <p14:tracePt t="114494" x="5041900" y="1660525"/>
          <p14:tracePt t="114510" x="5059363" y="1668463"/>
          <p14:tracePt t="114551" x="5078413" y="1668463"/>
          <p14:tracePt t="114559" x="5095875" y="1677988"/>
          <p14:tracePt t="114567" x="5114925" y="1687513"/>
          <p14:tracePt t="114577" x="5122863" y="1687513"/>
          <p14:tracePt t="114583" x="5141913" y="1697038"/>
          <p14:tracePt t="114593" x="5151438" y="1697038"/>
          <p14:tracePt t="114599" x="5168900" y="1724025"/>
          <p14:tracePt t="114610" x="5178425" y="1731963"/>
          <p14:tracePt t="114615" x="5178425" y="1741488"/>
          <p14:tracePt t="114626" x="5187950" y="1751013"/>
          <p14:tracePt t="114631" x="5195888" y="1760538"/>
          <p14:tracePt t="114639" x="5214938" y="1768475"/>
          <p14:tracePt t="114647" x="5241925" y="1797050"/>
          <p14:tracePt t="114655" x="5278438" y="1804988"/>
          <p14:tracePt t="114664" x="5360988" y="1841500"/>
          <p14:tracePt t="114671" x="5424488" y="1860550"/>
          <p14:tracePt t="114680" x="5514975" y="1870075"/>
          <p14:tracePt t="114687" x="5597525" y="1914525"/>
          <p14:tracePt t="114696" x="5670550" y="1924050"/>
          <p14:tracePt t="114703" x="5770563" y="1951038"/>
          <p14:tracePt t="114711" x="5870575" y="1997075"/>
          <p14:tracePt t="114719" x="5943600" y="2016125"/>
          <p14:tracePt t="114727" x="6062663" y="2060575"/>
          <p14:tracePt t="114735" x="6199188" y="2125663"/>
          <p14:tracePt t="114743" x="6291263" y="2152650"/>
          <p14:tracePt t="114751" x="6408738" y="2206625"/>
          <p14:tracePt t="114759" x="6527800" y="2262188"/>
          <p14:tracePt t="114767" x="6637338" y="2306638"/>
          <p14:tracePt t="114775" x="6737350" y="2352675"/>
          <p14:tracePt t="114783" x="6873875" y="2408238"/>
          <p14:tracePt t="114792" x="6983413" y="2452688"/>
          <p14:tracePt t="114799" x="7102475" y="2508250"/>
          <p14:tracePt t="114808" x="7248525" y="2571750"/>
          <p14:tracePt t="114815" x="7402513" y="2635250"/>
          <p14:tracePt t="114825" x="7548563" y="2681288"/>
          <p14:tracePt t="114831" x="7704138" y="2717800"/>
          <p14:tracePt t="114839" x="7867650" y="2781300"/>
          <p14:tracePt t="114847" x="8004175" y="2808288"/>
          <p14:tracePt t="114855" x="8132763" y="2854325"/>
          <p14:tracePt t="114863" x="8259763" y="2881313"/>
          <p14:tracePt t="114871" x="8396288" y="2917825"/>
          <p14:tracePt t="114879" x="8505825" y="2946400"/>
          <p14:tracePt t="114893" x="8615363" y="2946400"/>
          <p14:tracePt t="114896" x="8715375" y="2973388"/>
          <p14:tracePt t="114903" x="8807450" y="3009900"/>
          <p14:tracePt t="114911" x="8888413" y="3027363"/>
          <p14:tracePt t="114919" x="8980488" y="3054350"/>
          <p14:tracePt t="114928" x="9080500" y="3082925"/>
          <p14:tracePt t="116081" x="8915400" y="3346450"/>
          <p14:tracePt t="116088" x="8824913" y="3346450"/>
          <p14:tracePt t="116095" x="8697913" y="3346450"/>
          <p14:tracePt t="116103" x="8605838" y="3346450"/>
          <p14:tracePt t="116111" x="8488363" y="3346450"/>
          <p14:tracePt t="116119" x="8396288" y="3346450"/>
          <p14:tracePt t="116127" x="8286750" y="3346450"/>
          <p14:tracePt t="116135" x="8177213" y="3338513"/>
          <p14:tracePt t="116143" x="8050213" y="3309938"/>
          <p14:tracePt t="116151" x="7958138" y="3309938"/>
          <p14:tracePt t="116159" x="7850188" y="3309938"/>
          <p14:tracePt t="116167" x="7721600" y="3309938"/>
          <p14:tracePt t="116176" x="7631113" y="3309938"/>
          <p14:tracePt t="116183" x="7531100" y="3309938"/>
          <p14:tracePt t="116192" x="7475538" y="3292475"/>
          <p14:tracePt t="116199" x="7429500" y="3292475"/>
          <p14:tracePt t="116209" x="7412038" y="3282950"/>
          <p14:tracePt t="116215" x="7385050" y="3273425"/>
          <p14:tracePt t="116225" x="7375525" y="3273425"/>
          <p14:tracePt t="116231" x="7356475" y="3255963"/>
          <p14:tracePt t="116239" x="7339013" y="3246438"/>
          <p14:tracePt t="116247" x="7329488" y="3246438"/>
          <p14:tracePt t="116255" x="7329488" y="3236913"/>
          <p14:tracePt t="116263" x="7312025" y="3236913"/>
          <p14:tracePt t="116271" x="7292975" y="3236913"/>
          <p14:tracePt t="116279" x="7256463" y="3209925"/>
          <p14:tracePt t="116295" x="7239000" y="3200400"/>
          <p14:tracePt t="116303" x="7183438" y="3192463"/>
          <p14:tracePt t="116311" x="7175500" y="3192463"/>
          <p14:tracePt t="116319" x="7156450" y="3192463"/>
          <p14:tracePt t="116328" x="7146925" y="3182938"/>
          <p14:tracePt t="116342" x="7138988" y="3182938"/>
          <p14:tracePt t="116351" x="7129463" y="3182938"/>
          <p14:tracePt t="116359" x="7110413" y="3163888"/>
          <p14:tracePt t="116375" x="7102475" y="3155950"/>
          <p14:tracePt t="116455" x="7092950" y="3155950"/>
          <p14:tracePt t="116463" x="7083425" y="3155950"/>
          <p14:tracePt t="116471" x="7073900" y="3146425"/>
          <p14:tracePt t="116488" x="7056438" y="3127375"/>
          <p14:tracePt t="116504" x="7046913" y="3119438"/>
          <p14:tracePt t="116519" x="7037388" y="3109913"/>
          <p14:tracePt t="116535" x="7037388" y="3100388"/>
          <p14:tracePt t="116543" x="7029450" y="3090863"/>
          <p14:tracePt t="116551" x="7019925" y="3090863"/>
          <p14:tracePt t="116560" x="7010400" y="3082925"/>
          <p14:tracePt t="116577" x="7000875" y="3073400"/>
          <p14:tracePt t="116583" x="6992938" y="3073400"/>
          <p14:tracePt t="116593" x="6973888" y="3063875"/>
          <p14:tracePt t="116615" x="6956425" y="3054350"/>
          <p14:tracePt t="116631" x="6956425" y="3046413"/>
          <p14:tracePt t="116656" x="6946900" y="3046413"/>
          <p14:tracePt t="116671" x="6937375" y="3046413"/>
          <p14:tracePt t="116679" x="6929438" y="3046413"/>
          <p14:tracePt t="116687" x="6910388" y="3046413"/>
          <p14:tracePt t="116695" x="6900863" y="3046413"/>
          <p14:tracePt t="116711" x="6892925" y="3046413"/>
          <p14:tracePt t="116728" x="6873875" y="3046413"/>
          <p14:tracePt t="116735" x="6864350" y="3036888"/>
          <p14:tracePt t="116751" x="6856413" y="3036888"/>
          <p14:tracePt t="116760" x="6837363" y="3027363"/>
          <p14:tracePt t="116767" x="6810375" y="3017838"/>
          <p14:tracePt t="116777" x="6800850" y="3000375"/>
          <p14:tracePt t="116783" x="6791325" y="2990850"/>
          <p14:tracePt t="116794" x="6791325" y="2982913"/>
          <p14:tracePt t="116799" x="6773863" y="2973388"/>
          <p14:tracePt t="116810" x="6764338" y="2946400"/>
          <p14:tracePt t="116826" x="6754813" y="2909888"/>
          <p14:tracePt t="116831" x="6754813" y="2900363"/>
          <p14:tracePt t="116839" x="6754813" y="2873375"/>
          <p14:tracePt t="116847" x="6746875" y="2854325"/>
          <p14:tracePt t="116855" x="6746875" y="2808288"/>
          <p14:tracePt t="116863" x="6746875" y="2781300"/>
          <p14:tracePt t="116871" x="6746875" y="2754313"/>
          <p14:tracePt t="116879" x="6727825" y="2727325"/>
          <p14:tracePt t="116895" x="6727825" y="2662238"/>
          <p14:tracePt t="116903" x="6727825" y="2635250"/>
          <p14:tracePt t="116911" x="6727825" y="2608263"/>
          <p14:tracePt t="116919" x="6727825" y="2581275"/>
          <p14:tracePt t="116927" x="6727825" y="2562225"/>
          <p14:tracePt t="116935" x="6727825" y="2525713"/>
          <p14:tracePt t="116959" x="6727825" y="2517775"/>
          <p14:tracePt t="116967" x="6727825" y="2489200"/>
          <p14:tracePt t="117008" x="6737350" y="2471738"/>
          <p14:tracePt t="117024" x="6746875" y="2462213"/>
          <p14:tracePt t="117031" x="6764338" y="2452688"/>
          <p14:tracePt t="117048" x="6773863" y="2435225"/>
          <p14:tracePt t="117056" x="6773863" y="2425700"/>
          <p14:tracePt t="117063" x="6783388" y="2416175"/>
          <p14:tracePt t="117072" x="6800850" y="2408238"/>
          <p14:tracePt t="117079" x="6810375" y="2398713"/>
          <p14:tracePt t="117088" x="6837363" y="2379663"/>
          <p14:tracePt t="117097" x="6856413" y="2371725"/>
          <p14:tracePt t="117103" x="6900863" y="2352675"/>
          <p14:tracePt t="117112" x="6919913" y="2343150"/>
          <p14:tracePt t="117119" x="6946900" y="2335213"/>
          <p14:tracePt t="117127" x="6992938" y="2335213"/>
          <p14:tracePt t="117135" x="7019925" y="2325688"/>
          <p14:tracePt t="117143" x="7073900" y="2298700"/>
          <p14:tracePt t="117151" x="7110413" y="2289175"/>
          <p14:tracePt t="117160" x="7138988" y="2289175"/>
          <p14:tracePt t="117167" x="7165975" y="2289175"/>
          <p14:tracePt t="117176" x="7175500" y="2289175"/>
          <p14:tracePt t="117183" x="7202488" y="2289175"/>
          <p14:tracePt t="117193" x="7212013" y="2279650"/>
          <p14:tracePt t="117210" x="7229475" y="2279650"/>
          <p14:tracePt t="117288" x="7239000" y="2279650"/>
          <p14:tracePt t="117303" x="7248525" y="2279650"/>
          <p14:tracePt t="117311" x="7256463" y="2279650"/>
          <p14:tracePt t="117319" x="7275513" y="2279650"/>
          <p14:tracePt t="117327" x="7283450" y="2279650"/>
          <p14:tracePt t="117343" x="7292975" y="2279650"/>
          <p14:tracePt t="117359" x="7312025" y="2279650"/>
          <p14:tracePt t="117367" x="7329488" y="2279650"/>
          <p14:tracePt t="117383" x="7339013" y="2289175"/>
          <p14:tracePt t="117399" x="7348538" y="2298700"/>
          <p14:tracePt t="117424" x="7356475" y="2316163"/>
          <p14:tracePt t="117431" x="7366000" y="2325688"/>
          <p14:tracePt t="117447" x="7366000" y="2335213"/>
          <p14:tracePt t="117479" x="7366000" y="2343150"/>
          <p14:tracePt t="117487" x="7366000" y="2352675"/>
          <p14:tracePt t="117503" x="7366000" y="2362200"/>
          <p14:tracePt t="117888" x="7366000" y="2371725"/>
          <p14:tracePt t="117904" x="7366000" y="2379663"/>
          <p14:tracePt t="117920" x="7375525" y="2389188"/>
          <p14:tracePt t="117936" x="7375525" y="2398713"/>
          <p14:tracePt t="118288" x="7375525" y="2408238"/>
          <p14:tracePt t="118302" x="7375525" y="2416175"/>
          <p14:tracePt t="118318" x="7375525" y="2425700"/>
          <p14:tracePt t="118334" x="7375525" y="2444750"/>
          <p14:tracePt t="118680" x="7375525" y="2452688"/>
          <p14:tracePt t="119056" x="7375525" y="2462213"/>
          <p14:tracePt t="119128" x="7366000" y="2462213"/>
          <p14:tracePt t="119142" x="7366000" y="2452688"/>
          <p14:tracePt t="119150" x="7356475" y="2444750"/>
          <p14:tracePt t="119158" x="7339013" y="2435225"/>
          <p14:tracePt t="119166" x="7329488" y="2425700"/>
          <p14:tracePt t="119191" x="7319963" y="2416175"/>
          <p14:tracePt t="119312" x="7319963" y="2444750"/>
          <p14:tracePt t="119319" x="7319963" y="2452688"/>
          <p14:tracePt t="119327" x="7319963" y="2471738"/>
          <p14:tracePt t="119336" x="7319963" y="2481263"/>
          <p14:tracePt t="119624" x="7312025" y="2508250"/>
          <p14:tracePt t="119663" x="7292975" y="2508250"/>
          <p14:tracePt t="119703" x="7283450" y="2508250"/>
          <p14:tracePt t="120352" x="7265988" y="2517775"/>
          <p14:tracePt t="120358" x="7265988" y="2525713"/>
          <p14:tracePt t="120366" x="7239000" y="2535238"/>
          <p14:tracePt t="120375" x="7202488" y="2544763"/>
          <p14:tracePt t="120382" x="7183438" y="2554288"/>
          <p14:tracePt t="120390" x="7156450" y="2571750"/>
          <p14:tracePt t="120398" x="7146925" y="2571750"/>
          <p14:tracePt t="120407" x="7129463" y="2581275"/>
          <p14:tracePt t="120414" x="7119938" y="2589213"/>
          <p14:tracePt t="120423" x="7110413" y="2589213"/>
          <p14:tracePt t="120463" x="7102475" y="2589213"/>
          <p14:tracePt t="120471" x="7092950" y="2581275"/>
          <p14:tracePt t="120479" x="7083425" y="2581275"/>
          <p14:tracePt t="120488" x="7065963" y="2571750"/>
          <p14:tracePt t="120495" x="7046913" y="2554288"/>
          <p14:tracePt t="120503" x="7029450" y="2525713"/>
          <p14:tracePt t="120513" x="7019925" y="2525713"/>
          <p14:tracePt t="120520" x="6992938" y="2498725"/>
          <p14:tracePt t="120528" x="6973888" y="2471738"/>
          <p14:tracePt t="120535" x="6964363" y="2452688"/>
          <p14:tracePt t="120545" x="6946900" y="2435225"/>
          <p14:tracePt t="120551" x="6937375" y="2425700"/>
          <p14:tracePt t="120560" x="6919913" y="2408238"/>
          <p14:tracePt t="120567" x="6910388" y="2408238"/>
          <p14:tracePt t="120576" x="6900863" y="2398713"/>
          <p14:tracePt t="120583" x="6883400" y="2379663"/>
          <p14:tracePt t="120593" x="6883400" y="2371725"/>
          <p14:tracePt t="120599" x="6873875" y="2362200"/>
          <p14:tracePt t="120615" x="6873875" y="2352675"/>
          <p14:tracePt t="120626" x="6873875" y="2335213"/>
          <p14:tracePt t="120728" x="6873875" y="2325688"/>
          <p14:tracePt t="120752" x="6873875" y="2316163"/>
          <p14:tracePt t="120768" x="6873875" y="2298700"/>
          <p14:tracePt t="120888" x="6873875" y="2289175"/>
          <p14:tracePt t="121008" x="6873875" y="2316163"/>
          <p14:tracePt t="121015" x="6892925" y="2343150"/>
          <p14:tracePt t="121025" x="6919913" y="2389188"/>
          <p14:tracePt t="121033" x="6956425" y="2435225"/>
          <p14:tracePt t="121044" x="6964363" y="2481263"/>
          <p14:tracePt t="121048" x="6992938" y="2544763"/>
          <p14:tracePt t="121056" x="7000875" y="2571750"/>
          <p14:tracePt t="121064" x="7019925" y="2625725"/>
          <p14:tracePt t="121072" x="7065963" y="2708275"/>
          <p14:tracePt t="121080" x="7119938" y="2790825"/>
          <p14:tracePt t="121087" x="7156450" y="2873375"/>
          <p14:tracePt t="121095" x="7212013" y="2936875"/>
          <p14:tracePt t="121103" x="7283450" y="3036888"/>
          <p14:tracePt t="121111" x="7366000" y="3127375"/>
          <p14:tracePt t="121119" x="7458075" y="3246438"/>
          <p14:tracePt t="121128" x="7539038" y="3328988"/>
          <p14:tracePt t="121135" x="7567613" y="3375025"/>
          <p14:tracePt t="121143" x="7602538" y="3455988"/>
          <p14:tracePt t="121151" x="7631113" y="3548063"/>
          <p14:tracePt t="121158" x="7639050" y="3629025"/>
          <p14:tracePt t="121167" x="7658100" y="3702050"/>
          <p14:tracePt t="121176" x="7685088" y="3767138"/>
          <p14:tracePt t="121183" x="7694613" y="3821113"/>
          <p14:tracePt t="121192" x="7694613" y="3884613"/>
          <p14:tracePt t="121199" x="7694613" y="3921125"/>
          <p14:tracePt t="121209" x="7694613" y="3976688"/>
          <p14:tracePt t="121215" x="7694613" y="4021138"/>
          <p14:tracePt t="121225" x="7694613" y="4049713"/>
          <p14:tracePt t="121231" x="7694613" y="4086225"/>
          <p14:tracePt t="121241" x="7694613" y="4130675"/>
          <p14:tracePt t="121247" x="7694613" y="4149725"/>
          <p14:tracePt t="121255" x="7694613" y="4186238"/>
          <p14:tracePt t="121263" x="7704138" y="4213225"/>
          <p14:tracePt t="121271" x="7704138" y="4222750"/>
          <p14:tracePt t="121279" x="7721600" y="4240213"/>
          <p14:tracePt t="121295" x="7721600" y="4259263"/>
          <p14:tracePt t="121303" x="7731125" y="4268788"/>
          <p14:tracePt t="121392" x="7731125" y="4276725"/>
          <p14:tracePt t="121398" x="7721600" y="4286250"/>
          <p14:tracePt t="121406" x="7712075" y="4295775"/>
          <p14:tracePt t="121422" x="7704138" y="4303713"/>
          <p14:tracePt t="121430" x="7704138" y="4313238"/>
          <p14:tracePt t="121438" x="7685088" y="4332288"/>
          <p14:tracePt t="121447" x="7667625" y="4359275"/>
          <p14:tracePt t="121455" x="7658100" y="4368800"/>
          <p14:tracePt t="121463" x="7639050" y="4395788"/>
          <p14:tracePt t="121471" x="7631113" y="4413250"/>
          <p14:tracePt t="121479" x="7612063" y="4459288"/>
          <p14:tracePt t="121487" x="7575550" y="4505325"/>
          <p14:tracePt t="121495" x="7548563" y="4568825"/>
          <p14:tracePt t="121503" x="7531100" y="4614863"/>
          <p14:tracePt t="121512" x="7494588" y="4641850"/>
          <p14:tracePt t="121519" x="7458075" y="4697413"/>
          <p14:tracePt t="121527" x="7439025" y="4751388"/>
          <p14:tracePt t="121535" x="7402513" y="4805363"/>
          <p14:tracePt t="121543" x="7375525" y="4860925"/>
          <p14:tracePt t="121551" x="7339013" y="4924425"/>
          <p14:tracePt t="121559" x="7329488" y="4960938"/>
          <p14:tracePt t="121567" x="7319963" y="4987925"/>
          <p14:tracePt t="121576" x="7312025" y="5033963"/>
          <p14:tracePt t="121583" x="7283450" y="5053013"/>
          <p14:tracePt t="121592" x="7283450" y="5080000"/>
          <p14:tracePt t="121599" x="7275513" y="5097463"/>
          <p14:tracePt t="121609" x="7275513" y="5126038"/>
          <p14:tracePt t="121615" x="7275513" y="5133975"/>
          <p14:tracePt t="121626" x="7275513" y="5143500"/>
          <p14:tracePt t="121631" x="7275513" y="5170488"/>
          <p14:tracePt t="121642" x="7275513" y="5180013"/>
          <p14:tracePt t="121647" x="7275513" y="5207000"/>
          <p14:tracePt t="121663" x="7275513" y="5216525"/>
          <p14:tracePt t="121671" x="7275513" y="5226050"/>
          <p14:tracePt t="121687" x="7275513" y="5243513"/>
          <p14:tracePt t="121695" x="7275513" y="5262563"/>
          <p14:tracePt t="121703" x="7275513" y="5270500"/>
          <p14:tracePt t="121711" x="7275513" y="5289550"/>
          <p14:tracePt t="121719" x="7275513" y="5299075"/>
          <p14:tracePt t="121727" x="7283450" y="5343525"/>
          <p14:tracePt t="121736" x="7283450" y="5353050"/>
          <p14:tracePt t="121743" x="7292975" y="5380038"/>
          <p14:tracePt t="121751" x="7292975" y="5399088"/>
          <p14:tracePt t="121759" x="7302500" y="5408613"/>
          <p14:tracePt t="121767" x="7302500" y="5426075"/>
          <p14:tracePt t="121776" x="7312025" y="5453063"/>
          <p14:tracePt t="121793" x="7312025" y="5481638"/>
          <p14:tracePt t="121800" x="7319963" y="5489575"/>
          <p14:tracePt t="121809" x="7329488" y="5489575"/>
          <p14:tracePt t="121831" x="7339013" y="5499100"/>
          <p14:tracePt t="121855" x="7348538" y="5499100"/>
          <p14:tracePt t="121863" x="7366000" y="5518150"/>
          <p14:tracePt t="121895" x="7385050" y="5526088"/>
          <p14:tracePt t="121927" x="7385050" y="5535613"/>
          <p14:tracePt t="122152" x="7392988" y="5526088"/>
          <p14:tracePt t="122160" x="7392988" y="5508625"/>
          <p14:tracePt t="122166" x="7392988" y="5453063"/>
          <p14:tracePt t="122174" x="7392988" y="5416550"/>
          <p14:tracePt t="122182" x="7429500" y="5353050"/>
          <p14:tracePt t="122190" x="7448550" y="5280025"/>
          <p14:tracePt t="122198" x="7475538" y="5197475"/>
          <p14:tracePt t="122207" x="7494588" y="5126038"/>
          <p14:tracePt t="122214" x="7512050" y="5060950"/>
          <p14:tracePt t="122224" x="7548563" y="4979988"/>
          <p14:tracePt t="122231" x="7567613" y="4887913"/>
          <p14:tracePt t="122242" x="7594600" y="4778375"/>
          <p14:tracePt t="122247" x="7594600" y="4668838"/>
          <p14:tracePt t="122255" x="7594600" y="4551363"/>
          <p14:tracePt t="122263" x="7594600" y="4422775"/>
          <p14:tracePt t="122271" x="7594600" y="4332288"/>
          <p14:tracePt t="122279" x="7594600" y="4222750"/>
          <p14:tracePt t="122286" x="7594600" y="4167188"/>
          <p14:tracePt t="122294" x="7594600" y="4094163"/>
          <p14:tracePt t="122303" x="7594600" y="4057650"/>
          <p14:tracePt t="122311" x="7594600" y="4021138"/>
          <p14:tracePt t="122318" x="7594600" y="4003675"/>
          <p14:tracePt t="122326" x="7594600" y="3984625"/>
          <p14:tracePt t="122334" x="7594600" y="3976688"/>
          <p14:tracePt t="122342" x="7594600" y="3967163"/>
          <p14:tracePt t="122639" x="7567613" y="3994150"/>
          <p14:tracePt t="122647" x="7531100" y="4021138"/>
          <p14:tracePt t="122656" x="7485063" y="4057650"/>
          <p14:tracePt t="122663" x="7466013" y="4067175"/>
          <p14:tracePt t="122671" x="7412038" y="4103688"/>
          <p14:tracePt t="122678" x="7392988" y="4122738"/>
          <p14:tracePt t="122686" x="7356475" y="4130675"/>
          <p14:tracePt t="122694" x="7348538" y="4130675"/>
          <p14:tracePt t="122702" x="7329488" y="4130675"/>
          <p14:tracePt t="122710" x="7312025" y="4130675"/>
          <p14:tracePt t="122718" x="7302500" y="4130675"/>
          <p14:tracePt t="122727" x="7283450" y="4130675"/>
          <p14:tracePt t="122783" x="7275513" y="4130675"/>
          <p14:tracePt t="122814" x="7275513" y="4122738"/>
          <p14:tracePt t="122896" x="7275513" y="4113213"/>
          <p14:tracePt t="123128" x="7283450" y="4103688"/>
          <p14:tracePt t="123134" x="7312025" y="4086225"/>
          <p14:tracePt t="123142" x="7339013" y="4067175"/>
          <p14:tracePt t="123150" x="7385050" y="4040188"/>
          <p14:tracePt t="123158" x="7448550" y="4021138"/>
          <p14:tracePt t="123167" x="7485063" y="4003675"/>
          <p14:tracePt t="123176" x="7531100" y="3994150"/>
          <p14:tracePt t="123183" x="7558088" y="3967163"/>
          <p14:tracePt t="123192" x="7594600" y="3967163"/>
          <p14:tracePt t="123198" x="7621588" y="3957638"/>
          <p14:tracePt t="123207" x="7631113" y="3948113"/>
          <p14:tracePt t="123230" x="7639050" y="3948113"/>
          <p14:tracePt t="123416" x="7648575" y="3948113"/>
          <p14:tracePt t="123432" x="7648575" y="3957638"/>
          <p14:tracePt t="123439" x="7648575" y="3967163"/>
          <p14:tracePt t="123454" x="7648575" y="3976688"/>
          <p14:tracePt t="123462" x="7648575" y="4003675"/>
          <p14:tracePt t="123479" x="7648575" y="4013200"/>
          <p14:tracePt t="123487" x="7648575" y="4021138"/>
          <p14:tracePt t="123503" x="7648575" y="4030663"/>
          <p14:tracePt t="123912" x="7631113" y="4040188"/>
          <p14:tracePt t="123919" x="7602538" y="4040188"/>
          <p14:tracePt t="123928" x="7548563" y="4040188"/>
          <p14:tracePt t="123936" x="7458075" y="4057650"/>
          <p14:tracePt t="123944" x="7329488" y="4076700"/>
          <p14:tracePt t="123952" x="7202488" y="4086225"/>
          <p14:tracePt t="123960" x="7029450" y="4113213"/>
          <p14:tracePt t="123968" x="6864350" y="4130675"/>
          <p14:tracePt t="123976" x="6681788" y="4159250"/>
          <p14:tracePt t="123984" x="6481763" y="4195763"/>
          <p14:tracePt t="123993" x="6326188" y="4222750"/>
          <p14:tracePt t="124000" x="6080125" y="4240213"/>
          <p14:tracePt t="124010" x="5889625" y="4286250"/>
          <p14:tracePt t="124016" x="5670550" y="4303713"/>
          <p14:tracePt t="124026" x="5451475" y="4349750"/>
          <p14:tracePt t="124032" x="5268913" y="4368800"/>
          <p14:tracePt t="124043" x="5095875" y="4395788"/>
          <p14:tracePt t="124048" x="4949825" y="4441825"/>
          <p14:tracePt t="124056" x="4803775" y="4505325"/>
          <p14:tracePt t="124064" x="4667250" y="4514850"/>
          <p14:tracePt t="124072" x="4576763" y="4541838"/>
          <p14:tracePt t="124080" x="4476750" y="4587875"/>
          <p14:tracePt t="124087" x="4403725" y="4595813"/>
          <p14:tracePt t="124094" x="4321175" y="4624388"/>
          <p14:tracePt t="124102" x="4275138" y="4632325"/>
          <p14:tracePt t="124110" x="4248150" y="4651375"/>
          <p14:tracePt t="124118" x="4230688" y="4651375"/>
          <p14:tracePt t="124126" x="4221163" y="4651375"/>
          <p14:tracePt t="124134" x="4194175" y="4660900"/>
          <p14:tracePt t="124142" x="4165600" y="4687888"/>
          <p14:tracePt t="124151" x="4148138" y="4697413"/>
          <p14:tracePt t="124159" x="4129088" y="4705350"/>
          <p14:tracePt t="124167" x="4102100" y="4714875"/>
          <p14:tracePt t="124177" x="4084638" y="4714875"/>
          <p14:tracePt t="124184" x="4048125" y="4732338"/>
          <p14:tracePt t="124193" x="4029075" y="4741863"/>
          <p14:tracePt t="124200" x="4002088" y="4751388"/>
          <p14:tracePt t="124210" x="3984625" y="4760913"/>
          <p14:tracePt t="124216" x="3929063" y="4787900"/>
          <p14:tracePt t="124227" x="3892550" y="4797425"/>
          <p14:tracePt t="124232" x="3838575" y="4805363"/>
          <p14:tracePt t="124244" x="3783013" y="4814888"/>
          <p14:tracePt t="124249" x="3719513" y="4841875"/>
          <p14:tracePt t="124259" x="3656013" y="4870450"/>
          <p14:tracePt t="124263" x="3582988" y="4878388"/>
          <p14:tracePt t="124271" x="3519488" y="4906963"/>
          <p14:tracePt t="124279" x="3436938" y="4933950"/>
          <p14:tracePt t="124287" x="3346450" y="4933950"/>
          <p14:tracePt t="124295" x="3290888" y="4943475"/>
          <p14:tracePt t="124303" x="3227388" y="4943475"/>
          <p14:tracePt t="124311" x="3171825" y="4970463"/>
          <p14:tracePt t="124319" x="3108325" y="4970463"/>
          <p14:tracePt t="124327" x="3090863" y="4979988"/>
          <p14:tracePt t="124335" x="3063875" y="4979988"/>
          <p14:tracePt t="124344" x="3054350" y="4979988"/>
          <p14:tracePt t="124488" x="3054350" y="4987925"/>
          <p14:tracePt t="124496" x="3044825" y="4987925"/>
          <p14:tracePt t="124503" x="3027363" y="4997450"/>
          <p14:tracePt t="124512" x="2990850" y="5016500"/>
          <p14:tracePt t="124520" x="2981325" y="5016500"/>
          <p14:tracePt t="124529" x="2971800" y="5024438"/>
          <p14:tracePt t="124536" x="2954338" y="5033963"/>
          <p14:tracePt t="124552" x="2944813" y="5033963"/>
          <p14:tracePt t="124560" x="2935288" y="5033963"/>
          <p14:tracePt t="124584" x="2917825" y="5043488"/>
          <p14:tracePt t="124608" x="2908300" y="5053013"/>
          <p14:tracePt t="124696" x="2898775" y="5053013"/>
          <p14:tracePt t="124710" x="2889250" y="5053013"/>
          <p14:tracePt t="124727" x="2871788" y="5053013"/>
          <p14:tracePt t="124743" x="2862263" y="5043488"/>
          <p14:tracePt t="124751" x="2862263" y="5024438"/>
          <p14:tracePt t="124758" x="2844800" y="4997450"/>
          <p14:tracePt t="124767" x="2844800" y="4987925"/>
          <p14:tracePt t="124774" x="2844800" y="4970463"/>
          <p14:tracePt t="124783" x="2844800" y="4960938"/>
          <p14:tracePt t="124791" x="2844800" y="4933950"/>
          <p14:tracePt t="124799" x="2844800" y="4887913"/>
          <p14:tracePt t="124808" x="2844800" y="4870450"/>
          <p14:tracePt t="124815" x="2844800" y="4833938"/>
          <p14:tracePt t="124825" x="2844800" y="4778375"/>
          <p14:tracePt t="124831" x="2844800" y="4724400"/>
          <p14:tracePt t="124841" x="2844800" y="4668838"/>
          <p14:tracePt t="124847" x="2844800" y="4605338"/>
          <p14:tracePt t="124855" x="2844800" y="4551363"/>
          <p14:tracePt t="124863" x="2844800" y="4514850"/>
          <p14:tracePt t="124871" x="2844800" y="4486275"/>
          <p14:tracePt t="124893" x="2844800" y="4413250"/>
          <p14:tracePt t="124896" x="2844800" y="4405313"/>
          <p14:tracePt t="124903" x="2844800" y="4386263"/>
          <p14:tracePt t="124911" x="2835275" y="4368800"/>
          <p14:tracePt t="124919" x="2835275" y="4359275"/>
          <p14:tracePt t="124927" x="2835275" y="4349750"/>
          <p14:tracePt t="124935" x="2825750" y="4340225"/>
          <p14:tracePt t="124944" x="2825750" y="4332288"/>
          <p14:tracePt t="125120" x="2817813" y="4332288"/>
          <p14:tracePt t="125134" x="2808288" y="4332288"/>
          <p14:tracePt t="125142" x="2798763" y="4332288"/>
          <p14:tracePt t="125150" x="2762250" y="4332288"/>
          <p14:tracePt t="125158" x="2708275" y="4332288"/>
          <p14:tracePt t="125166" x="2652713" y="4332288"/>
          <p14:tracePt t="125174" x="2625725" y="4332288"/>
          <p14:tracePt t="125182" x="2598738" y="4332288"/>
          <p14:tracePt t="125190" x="2562225" y="4313238"/>
          <p14:tracePt t="125198" x="2533650" y="4313238"/>
          <p14:tracePt t="125208" x="2525713" y="4313238"/>
          <p14:tracePt t="125215" x="2498725" y="4313238"/>
          <p14:tracePt t="125231" x="2470150" y="4313238"/>
          <p14:tracePt t="125243" x="2452688" y="4313238"/>
          <p14:tracePt t="125246" x="2443163" y="4322763"/>
          <p14:tracePt t="125254" x="2433638" y="4340225"/>
          <p14:tracePt t="125262" x="2416175" y="4359275"/>
          <p14:tracePt t="125270" x="2406650" y="4386263"/>
          <p14:tracePt t="125278" x="2397125" y="4395788"/>
          <p14:tracePt t="125286" x="2389188" y="4413250"/>
          <p14:tracePt t="125294" x="2370138" y="4432300"/>
          <p14:tracePt t="125302" x="2370138" y="4441825"/>
          <p14:tracePt t="125311" x="2370138" y="4449763"/>
          <p14:tracePt t="125320" x="2370138" y="4459288"/>
          <p14:tracePt t="125327" x="2370138" y="4478338"/>
          <p14:tracePt t="125351" x="2370138" y="4486275"/>
          <p14:tracePt t="125359" x="2370138" y="4495800"/>
          <p14:tracePt t="125367" x="2370138" y="4505325"/>
          <p14:tracePt t="125383" x="2379663" y="4514850"/>
          <p14:tracePt t="125399" x="2389188" y="4522788"/>
          <p14:tracePt t="125480" x="2397125" y="4522788"/>
          <p14:tracePt t="125496" x="2406650" y="4522788"/>
          <p14:tracePt t="125504" x="2416175" y="4522788"/>
          <p14:tracePt t="125511" x="2443163" y="4495800"/>
          <p14:tracePt t="125520" x="2452688" y="4478338"/>
          <p14:tracePt t="125528" x="2462213" y="4422775"/>
          <p14:tracePt t="125535" x="2489200" y="4386263"/>
          <p14:tracePt t="125542" x="2489200" y="4359275"/>
          <p14:tracePt t="125551" x="2516188" y="4332288"/>
          <p14:tracePt t="125559" x="2525713" y="4303713"/>
          <p14:tracePt t="125567" x="2543175" y="4268788"/>
          <p14:tracePt t="125575" x="2552700" y="4259263"/>
          <p14:tracePt t="125583" x="2562225" y="4232275"/>
          <p14:tracePt t="125591" x="2570163" y="4222750"/>
          <p14:tracePt t="125599" x="2589213" y="4203700"/>
          <p14:tracePt t="125607" x="2589213" y="4195763"/>
          <p14:tracePt t="125615" x="2598738" y="4186238"/>
          <p14:tracePt t="125624" x="2606675" y="4176713"/>
          <p14:tracePt t="125688" x="2616200" y="4167188"/>
          <p14:tracePt t="125726" x="2625725" y="4167188"/>
          <p14:tracePt t="125968" x="2635250" y="4167188"/>
          <p14:tracePt t="125975" x="2643188" y="4167188"/>
          <p14:tracePt t="125983" x="2662238" y="4176713"/>
          <p14:tracePt t="126000" x="2662238" y="4186238"/>
          <p14:tracePt t="126010" x="2671763" y="4195763"/>
          <p14:tracePt t="126016" x="2679700" y="4203700"/>
          <p14:tracePt t="126032" x="2698750" y="4222750"/>
          <p14:tracePt t="126096" x="2708275" y="4222750"/>
          <p14:tracePt t="126136" x="2716213" y="4222750"/>
          <p14:tracePt t="126192" x="2725738" y="4222750"/>
          <p14:tracePt t="126432" x="2716213" y="4222750"/>
          <p14:tracePt t="126441" x="2708275" y="4222750"/>
          <p14:tracePt t="126448" x="2679700" y="4222750"/>
          <p14:tracePt t="126457" x="2662238" y="4222750"/>
          <p14:tracePt t="126463" x="2652713" y="4222750"/>
          <p14:tracePt t="126471" x="2616200" y="4213225"/>
          <p14:tracePt t="126487" x="2598738" y="4213225"/>
          <p14:tracePt t="126495" x="2589213" y="4203700"/>
          <p14:tracePt t="126503" x="2579688" y="4203700"/>
          <p14:tracePt t="126511" x="2570163" y="4195763"/>
          <p14:tracePt t="126519" x="2562225" y="4195763"/>
          <p14:tracePt t="126535" x="2552700" y="4195763"/>
          <p14:tracePt t="126680" x="2579688" y="4195763"/>
          <p14:tracePt t="126686" x="2652713" y="4195763"/>
          <p14:tracePt t="126694" x="2781300" y="4195763"/>
          <p14:tracePt t="126702" x="2925763" y="4195763"/>
          <p14:tracePt t="126710" x="3108325" y="4195763"/>
          <p14:tracePt t="126718" x="3354388" y="4195763"/>
          <p14:tracePt t="126727" x="3619500" y="4195763"/>
          <p14:tracePt t="126736" x="3956050" y="4195763"/>
          <p14:tracePt t="126742" x="4211638" y="4195763"/>
          <p14:tracePt t="126750" x="4440238" y="4195763"/>
          <p14:tracePt t="126758" x="4667250" y="4195763"/>
          <p14:tracePt t="126766" x="4968875" y="4195763"/>
          <p14:tracePt t="126774" x="5168900" y="4195763"/>
          <p14:tracePt t="126782" x="5360988" y="4195763"/>
          <p14:tracePt t="126790" x="5543550" y="4195763"/>
          <p14:tracePt t="126798" x="5670550" y="4195763"/>
          <p14:tracePt t="126807" x="5797550" y="4195763"/>
          <p14:tracePt t="126815" x="5870575" y="4195763"/>
          <p14:tracePt t="126827" x="5953125" y="4203700"/>
          <p14:tracePt t="126832" x="6026150" y="4222750"/>
          <p14:tracePt t="126842" x="6126163" y="4259263"/>
          <p14:tracePt t="126846" x="6226175" y="4286250"/>
          <p14:tracePt t="126854" x="6354763" y="4286250"/>
          <p14:tracePt t="126862" x="6445250" y="4313238"/>
          <p14:tracePt t="126870" x="6554788" y="4332288"/>
          <p14:tracePt t="126878" x="6654800" y="4340225"/>
          <p14:tracePt t="126893" x="6783388" y="4359275"/>
          <p14:tracePt t="126894" x="6910388" y="4359275"/>
          <p14:tracePt t="126902" x="7056438" y="4359275"/>
          <p14:tracePt t="126911" x="7202488" y="4359275"/>
          <p14:tracePt t="126919" x="7348538" y="4359275"/>
          <p14:tracePt t="126927" x="7439025" y="4359275"/>
          <p14:tracePt t="126935" x="7531100" y="4359275"/>
          <p14:tracePt t="126943" x="7567613" y="4359275"/>
          <p14:tracePt t="126951" x="7602538" y="4359275"/>
          <p14:tracePt t="126959" x="7631113" y="4376738"/>
          <p14:tracePt t="126967" x="7658100" y="4386263"/>
          <p14:tracePt t="126975" x="7704138" y="4395788"/>
          <p14:tracePt t="126983" x="7740650" y="4413250"/>
          <p14:tracePt t="126991" x="7785100" y="4432300"/>
          <p14:tracePt t="126999" x="7850188" y="4441825"/>
          <p14:tracePt t="127008" x="7867650" y="4449763"/>
          <p14:tracePt t="127015" x="7913688" y="4468813"/>
          <p14:tracePt t="127024" x="7940675" y="4495800"/>
          <p14:tracePt t="127031" x="7958138" y="4505325"/>
          <p14:tracePt t="127041" x="7977188" y="4505325"/>
          <p14:tracePt t="127047" x="8031163" y="4541838"/>
          <p14:tracePt t="127063" x="8050213" y="4541838"/>
          <p14:tracePt t="127071" x="8059738" y="4551363"/>
          <p14:tracePt t="127216" x="8059738" y="4559300"/>
          <p14:tracePt t="127223" x="8059738" y="4568825"/>
          <p14:tracePt t="127230" x="8050213" y="4568825"/>
          <p14:tracePt t="127239" x="8031163" y="4587875"/>
          <p14:tracePt t="127246" x="8023225" y="4587875"/>
          <p14:tracePt t="127254" x="8013700" y="4595813"/>
          <p14:tracePt t="127262" x="7994650" y="4595813"/>
          <p14:tracePt t="127270" x="7986713" y="4605338"/>
          <p14:tracePt t="127311" x="7977188" y="4605338"/>
          <p14:tracePt t="127328" x="7950200" y="4605338"/>
          <p14:tracePt t="127343" x="7940675" y="4587875"/>
          <p14:tracePt t="127360" x="7931150" y="4568825"/>
          <p14:tracePt t="127375" x="7921625" y="4559300"/>
          <p14:tracePt t="127391" x="7904163" y="4551363"/>
          <p14:tracePt t="127408" x="7904163" y="4541838"/>
          <p14:tracePt t="127424" x="7885113" y="4522788"/>
          <p14:tracePt t="127441" x="7877175" y="4514850"/>
          <p14:tracePt t="127448" x="7867650" y="4505325"/>
          <p14:tracePt t="127457" x="7858125" y="4495800"/>
          <p14:tracePt t="127464" x="7850188" y="4486275"/>
          <p14:tracePt t="127479" x="7850188" y="4478338"/>
          <p14:tracePt t="127495" x="7840663" y="4468813"/>
          <p14:tracePt t="127688" x="7840663" y="4459288"/>
          <p14:tracePt t="127695" x="7858125" y="4459288"/>
          <p14:tracePt t="127703" x="7904163" y="4459288"/>
          <p14:tracePt t="127711" x="7921625" y="4459288"/>
          <p14:tracePt t="127720" x="7950200" y="4459288"/>
          <p14:tracePt t="127727" x="7967663" y="4459288"/>
          <p14:tracePt t="127736" x="7986713" y="4459288"/>
          <p14:tracePt t="127742" x="7994650" y="4459288"/>
          <p14:tracePt t="127750" x="8013700" y="4441825"/>
          <p14:tracePt t="127758" x="8023225" y="4432300"/>
          <p14:tracePt t="127766" x="8031163" y="4405313"/>
          <p14:tracePt t="127774" x="8050213" y="4386263"/>
          <p14:tracePt t="127782" x="8050213" y="4368800"/>
          <p14:tracePt t="127791" x="8067675" y="4322763"/>
          <p14:tracePt t="127798" x="8067675" y="4313238"/>
          <p14:tracePt t="127807" x="8067675" y="4303713"/>
          <p14:tracePt t="127814" x="8067675" y="4286250"/>
          <p14:tracePt t="127823" x="8067675" y="4276725"/>
          <p14:tracePt t="127830" x="8067675" y="4249738"/>
          <p14:tracePt t="127840" x="8067675" y="4240213"/>
          <p14:tracePt t="127846" x="8067675" y="4232275"/>
          <p14:tracePt t="127854" x="8067675" y="4203700"/>
          <p14:tracePt t="127870" x="8067675" y="4195763"/>
          <p14:tracePt t="128048" x="8067675" y="4203700"/>
          <p14:tracePt t="128054" x="8067675" y="4222750"/>
          <p14:tracePt t="128062" x="8067675" y="4240213"/>
          <p14:tracePt t="128070" x="8067675" y="4249738"/>
          <p14:tracePt t="128078" x="8067675" y="4268788"/>
          <p14:tracePt t="128095" x="8096250" y="4295775"/>
          <p14:tracePt t="128103" x="8096250" y="4303713"/>
          <p14:tracePt t="128111" x="8104188" y="4313238"/>
          <p14:tracePt t="128119" x="8113713" y="4322763"/>
          <p14:tracePt t="128128" x="8132763" y="4340225"/>
          <p14:tracePt t="128135" x="8132763" y="4349750"/>
          <p14:tracePt t="128142" x="8140700" y="4368800"/>
          <p14:tracePt t="128159" x="8150225" y="4376738"/>
          <p14:tracePt t="128208" x="8159750" y="4376738"/>
          <p14:tracePt t="128240" x="8169275" y="4376738"/>
          <p14:tracePt t="128248" x="8177213" y="4376738"/>
          <p14:tracePt t="128257" x="8177213" y="4368800"/>
          <p14:tracePt t="128264" x="8177213" y="4359275"/>
          <p14:tracePt t="128272" x="8177213" y="4332288"/>
          <p14:tracePt t="128280" x="8177213" y="4313238"/>
          <p14:tracePt t="128288" x="8177213" y="4303713"/>
          <p14:tracePt t="128296" x="8177213" y="4276725"/>
          <p14:tracePt t="128320" x="8177213" y="4268788"/>
          <p14:tracePt t="128328" x="8177213" y="4249738"/>
          <p14:tracePt t="128678" x="8177213" y="4240213"/>
          <p14:tracePt t="128686" x="8232775" y="4240213"/>
          <p14:tracePt t="128694" x="8323263" y="4240213"/>
          <p14:tracePt t="128702" x="8405813" y="4240213"/>
          <p14:tracePt t="128710" x="8478838" y="4259263"/>
          <p14:tracePt t="128718" x="8551863" y="4259263"/>
          <p14:tracePt t="128726" x="8642350" y="4259263"/>
          <p14:tracePt t="128735" x="8742363" y="4259263"/>
          <p14:tracePt t="128742" x="8878888" y="4259263"/>
          <p14:tracePt t="128750" x="9024938" y="4259263"/>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ja-JP"/>
              <a:t>3</a:t>
            </a:r>
            <a:r>
              <a:rPr lang="ja-JP" altLang="en-US"/>
              <a:t>ステートゲート</a:t>
            </a:r>
          </a:p>
        </p:txBody>
      </p:sp>
      <p:grpSp>
        <p:nvGrpSpPr>
          <p:cNvPr id="63562" name="Group 74"/>
          <p:cNvGrpSpPr>
            <a:grpSpLocks/>
          </p:cNvGrpSpPr>
          <p:nvPr/>
        </p:nvGrpSpPr>
        <p:grpSpPr bwMode="auto">
          <a:xfrm>
            <a:off x="1023938" y="1557338"/>
            <a:ext cx="6175375" cy="3311525"/>
            <a:chOff x="645" y="981"/>
            <a:chExt cx="3890" cy="2086"/>
          </a:xfrm>
        </p:grpSpPr>
        <p:sp>
          <p:nvSpPr>
            <p:cNvPr id="63492" name="Line 4"/>
            <p:cNvSpPr>
              <a:spLocks noChangeShapeType="1"/>
            </p:cNvSpPr>
            <p:nvPr/>
          </p:nvSpPr>
          <p:spPr bwMode="auto">
            <a:xfrm>
              <a:off x="3923" y="2206"/>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493" name="Line 5"/>
            <p:cNvSpPr>
              <a:spLocks noChangeShapeType="1"/>
            </p:cNvSpPr>
            <p:nvPr/>
          </p:nvSpPr>
          <p:spPr bwMode="auto">
            <a:xfrm>
              <a:off x="3923" y="234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494" name="Line 6"/>
            <p:cNvSpPr>
              <a:spLocks noChangeShapeType="1"/>
            </p:cNvSpPr>
            <p:nvPr/>
          </p:nvSpPr>
          <p:spPr bwMode="auto">
            <a:xfrm flipV="1">
              <a:off x="4105" y="1616"/>
              <a:ext cx="0" cy="7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495" name="Line 7"/>
            <p:cNvSpPr>
              <a:spLocks noChangeShapeType="1"/>
            </p:cNvSpPr>
            <p:nvPr/>
          </p:nvSpPr>
          <p:spPr bwMode="auto">
            <a:xfrm>
              <a:off x="3923" y="2615"/>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496" name="Line 8"/>
            <p:cNvSpPr>
              <a:spLocks noChangeShapeType="1"/>
            </p:cNvSpPr>
            <p:nvPr/>
          </p:nvSpPr>
          <p:spPr bwMode="auto">
            <a:xfrm flipV="1">
              <a:off x="4105" y="261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497" name="Line 9"/>
            <p:cNvSpPr>
              <a:spLocks noChangeShapeType="1"/>
            </p:cNvSpPr>
            <p:nvPr/>
          </p:nvSpPr>
          <p:spPr bwMode="auto">
            <a:xfrm>
              <a:off x="3652" y="2478"/>
              <a:ext cx="2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498" name="Line 10"/>
            <p:cNvSpPr>
              <a:spLocks noChangeShapeType="1"/>
            </p:cNvSpPr>
            <p:nvPr/>
          </p:nvSpPr>
          <p:spPr bwMode="auto">
            <a:xfrm>
              <a:off x="3905" y="1207"/>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499" name="Line 11"/>
            <p:cNvSpPr>
              <a:spLocks noChangeShapeType="1"/>
            </p:cNvSpPr>
            <p:nvPr/>
          </p:nvSpPr>
          <p:spPr bwMode="auto">
            <a:xfrm>
              <a:off x="3905" y="1343"/>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00" name="Line 12"/>
            <p:cNvSpPr>
              <a:spLocks noChangeShapeType="1"/>
            </p:cNvSpPr>
            <p:nvPr/>
          </p:nvSpPr>
          <p:spPr bwMode="auto">
            <a:xfrm flipV="1">
              <a:off x="4087" y="981"/>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01" name="Line 13"/>
            <p:cNvSpPr>
              <a:spLocks noChangeShapeType="1"/>
            </p:cNvSpPr>
            <p:nvPr/>
          </p:nvSpPr>
          <p:spPr bwMode="auto">
            <a:xfrm>
              <a:off x="3905" y="1616"/>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02" name="Line 14"/>
            <p:cNvSpPr>
              <a:spLocks noChangeShapeType="1"/>
            </p:cNvSpPr>
            <p:nvPr/>
          </p:nvSpPr>
          <p:spPr bwMode="auto">
            <a:xfrm>
              <a:off x="3652" y="1479"/>
              <a:ext cx="1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03" name="Oval 15"/>
            <p:cNvSpPr>
              <a:spLocks noChangeArrowheads="1"/>
            </p:cNvSpPr>
            <p:nvPr/>
          </p:nvSpPr>
          <p:spPr bwMode="auto">
            <a:xfrm flipH="1">
              <a:off x="3833" y="143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06" name="Line 18"/>
            <p:cNvSpPr>
              <a:spLocks noChangeShapeType="1"/>
            </p:cNvSpPr>
            <p:nvPr/>
          </p:nvSpPr>
          <p:spPr bwMode="auto">
            <a:xfrm>
              <a:off x="3969" y="2977"/>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07" name="Line 19"/>
            <p:cNvSpPr>
              <a:spLocks noChangeShapeType="1"/>
            </p:cNvSpPr>
            <p:nvPr/>
          </p:nvSpPr>
          <p:spPr bwMode="auto">
            <a:xfrm flipH="1">
              <a:off x="3969" y="2977"/>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08" name="Line 20"/>
            <p:cNvSpPr>
              <a:spLocks noChangeShapeType="1"/>
            </p:cNvSpPr>
            <p:nvPr/>
          </p:nvSpPr>
          <p:spPr bwMode="auto">
            <a:xfrm flipH="1">
              <a:off x="4014" y="2977"/>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09" name="Line 21"/>
            <p:cNvSpPr>
              <a:spLocks noChangeShapeType="1"/>
            </p:cNvSpPr>
            <p:nvPr/>
          </p:nvSpPr>
          <p:spPr bwMode="auto">
            <a:xfrm flipH="1">
              <a:off x="4059" y="2977"/>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10" name="Line 22"/>
            <p:cNvSpPr>
              <a:spLocks noChangeShapeType="1"/>
            </p:cNvSpPr>
            <p:nvPr/>
          </p:nvSpPr>
          <p:spPr bwMode="auto">
            <a:xfrm flipH="1">
              <a:off x="4104" y="2977"/>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11" name="Line 23"/>
            <p:cNvSpPr>
              <a:spLocks noChangeShapeType="1"/>
            </p:cNvSpPr>
            <p:nvPr/>
          </p:nvSpPr>
          <p:spPr bwMode="auto">
            <a:xfrm flipH="1">
              <a:off x="4149" y="2977"/>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12" name="Line 24"/>
            <p:cNvSpPr>
              <a:spLocks noChangeShapeType="1"/>
            </p:cNvSpPr>
            <p:nvPr/>
          </p:nvSpPr>
          <p:spPr bwMode="auto">
            <a:xfrm>
              <a:off x="3969" y="981"/>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14" name="Line 26"/>
            <p:cNvSpPr>
              <a:spLocks noChangeShapeType="1"/>
            </p:cNvSpPr>
            <p:nvPr/>
          </p:nvSpPr>
          <p:spPr bwMode="auto">
            <a:xfrm>
              <a:off x="4105" y="2024"/>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17" name="AutoShape 29"/>
            <p:cNvSpPr>
              <a:spLocks noChangeArrowheads="1"/>
            </p:cNvSpPr>
            <p:nvPr/>
          </p:nvSpPr>
          <p:spPr bwMode="auto">
            <a:xfrm rot="16200000" flipV="1">
              <a:off x="1746" y="2477"/>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18" name="Oval 30"/>
            <p:cNvSpPr>
              <a:spLocks noChangeArrowheads="1"/>
            </p:cNvSpPr>
            <p:nvPr/>
          </p:nvSpPr>
          <p:spPr bwMode="auto">
            <a:xfrm rot="16200000" flipV="1">
              <a:off x="1634" y="2545"/>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19" name="Line 31"/>
            <p:cNvSpPr>
              <a:spLocks noChangeShapeType="1"/>
            </p:cNvSpPr>
            <p:nvPr/>
          </p:nvSpPr>
          <p:spPr bwMode="auto">
            <a:xfrm rot="16200000" flipV="1">
              <a:off x="1496" y="2455"/>
              <a:ext cx="1"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20" name="Line 32"/>
            <p:cNvSpPr>
              <a:spLocks noChangeShapeType="1"/>
            </p:cNvSpPr>
            <p:nvPr/>
          </p:nvSpPr>
          <p:spPr bwMode="auto">
            <a:xfrm rot="16200000" flipV="1">
              <a:off x="2132" y="2454"/>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3522" name="Group 34"/>
            <p:cNvGrpSpPr>
              <a:grpSpLocks/>
            </p:cNvGrpSpPr>
            <p:nvPr/>
          </p:nvGrpSpPr>
          <p:grpSpPr bwMode="auto">
            <a:xfrm>
              <a:off x="2404" y="1298"/>
              <a:ext cx="431" cy="318"/>
              <a:chOff x="1315" y="3521"/>
              <a:chExt cx="431" cy="318"/>
            </a:xfrm>
          </p:grpSpPr>
          <p:sp>
            <p:nvSpPr>
              <p:cNvPr id="63523" name="Line 35"/>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24" name="Line 36"/>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25" name="Freeform 37"/>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Lst>
                <a:ahLst/>
                <a:cxnLst>
                  <a:cxn ang="0">
                    <a:pos x="T0" y="T1"/>
                  </a:cxn>
                  <a:cxn ang="0">
                    <a:pos x="T2" y="T3"/>
                  </a:cxn>
                  <a:cxn ang="0">
                    <a:pos x="T4" y="T5"/>
                  </a:cxn>
                  <a:cxn ang="0">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26" name="Line 38"/>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63527" name="Line 39"/>
            <p:cNvSpPr>
              <a:spLocks noChangeShapeType="1"/>
            </p:cNvSpPr>
            <p:nvPr/>
          </p:nvSpPr>
          <p:spPr bwMode="auto">
            <a:xfrm>
              <a:off x="2245" y="1344"/>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28" name="Line 40"/>
            <p:cNvSpPr>
              <a:spLocks noChangeShapeType="1"/>
            </p:cNvSpPr>
            <p:nvPr/>
          </p:nvSpPr>
          <p:spPr bwMode="auto">
            <a:xfrm>
              <a:off x="2245" y="1570"/>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29" name="Oval 41"/>
            <p:cNvSpPr>
              <a:spLocks noChangeArrowheads="1"/>
            </p:cNvSpPr>
            <p:nvPr/>
          </p:nvSpPr>
          <p:spPr bwMode="auto">
            <a:xfrm>
              <a:off x="2835" y="1389"/>
              <a:ext cx="91" cy="1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30" name="Line 42"/>
            <p:cNvSpPr>
              <a:spLocks noChangeShapeType="1"/>
            </p:cNvSpPr>
            <p:nvPr/>
          </p:nvSpPr>
          <p:spPr bwMode="auto">
            <a:xfrm>
              <a:off x="2926" y="1479"/>
              <a:ext cx="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3532" name="Group 44"/>
            <p:cNvGrpSpPr>
              <a:grpSpLocks/>
            </p:cNvGrpSpPr>
            <p:nvPr/>
          </p:nvGrpSpPr>
          <p:grpSpPr bwMode="auto">
            <a:xfrm>
              <a:off x="2336" y="2266"/>
              <a:ext cx="499" cy="438"/>
              <a:chOff x="3152" y="3536"/>
              <a:chExt cx="499" cy="438"/>
            </a:xfrm>
          </p:grpSpPr>
          <p:sp>
            <p:nvSpPr>
              <p:cNvPr id="63533" name="Freeform 45"/>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34" name="Freeform 46"/>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35" name="Freeform 47"/>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Lst>
                <a:ahLst/>
                <a:cxnLst>
                  <a:cxn ang="0">
                    <a:pos x="T0" y="T1"/>
                  </a:cxn>
                  <a:cxn ang="0">
                    <a:pos x="T2" y="T3"/>
                  </a:cxn>
                  <a:cxn ang="0">
                    <a:pos x="T4" y="T5"/>
                  </a:cxn>
                  <a:cxn ang="0">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63536" name="Line 48"/>
            <p:cNvSpPr>
              <a:spLocks noChangeShapeType="1"/>
            </p:cNvSpPr>
            <p:nvPr/>
          </p:nvSpPr>
          <p:spPr bwMode="auto">
            <a:xfrm>
              <a:off x="2155" y="2387"/>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37" name="Line 49"/>
            <p:cNvSpPr>
              <a:spLocks noChangeShapeType="1"/>
            </p:cNvSpPr>
            <p:nvPr/>
          </p:nvSpPr>
          <p:spPr bwMode="auto">
            <a:xfrm>
              <a:off x="2291" y="2614"/>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39" name="Oval 51"/>
            <p:cNvSpPr>
              <a:spLocks noChangeArrowheads="1"/>
            </p:cNvSpPr>
            <p:nvPr/>
          </p:nvSpPr>
          <p:spPr bwMode="auto">
            <a:xfrm>
              <a:off x="2789" y="2402"/>
              <a:ext cx="91" cy="1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40" name="Line 52"/>
            <p:cNvSpPr>
              <a:spLocks noChangeShapeType="1"/>
            </p:cNvSpPr>
            <p:nvPr/>
          </p:nvSpPr>
          <p:spPr bwMode="auto">
            <a:xfrm flipV="1">
              <a:off x="2880" y="2477"/>
              <a:ext cx="817"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3541" name="Group 53"/>
            <p:cNvGrpSpPr>
              <a:grpSpLocks/>
            </p:cNvGrpSpPr>
            <p:nvPr/>
          </p:nvGrpSpPr>
          <p:grpSpPr bwMode="auto">
            <a:xfrm rot="16200000" flipV="1">
              <a:off x="1065" y="2432"/>
              <a:ext cx="227" cy="318"/>
              <a:chOff x="1519" y="2069"/>
              <a:chExt cx="227" cy="318"/>
            </a:xfrm>
          </p:grpSpPr>
          <p:sp>
            <p:nvSpPr>
              <p:cNvPr id="63542" name="AutoShape 54"/>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43" name="Oval 55"/>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3544" name="Line 56"/>
            <p:cNvSpPr>
              <a:spLocks noChangeShapeType="1"/>
            </p:cNvSpPr>
            <p:nvPr/>
          </p:nvSpPr>
          <p:spPr bwMode="auto">
            <a:xfrm rot="16200000" flipV="1">
              <a:off x="862" y="2455"/>
              <a:ext cx="1"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45" name="Line 57"/>
            <p:cNvSpPr>
              <a:spLocks noChangeShapeType="1"/>
            </p:cNvSpPr>
            <p:nvPr/>
          </p:nvSpPr>
          <p:spPr bwMode="auto">
            <a:xfrm flipH="1">
              <a:off x="703" y="1570"/>
              <a:ext cx="154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46" name="Line 58"/>
            <p:cNvSpPr>
              <a:spLocks noChangeShapeType="1"/>
            </p:cNvSpPr>
            <p:nvPr/>
          </p:nvSpPr>
          <p:spPr bwMode="auto">
            <a:xfrm flipV="1">
              <a:off x="1474" y="1343"/>
              <a:ext cx="0" cy="127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47" name="Line 59"/>
            <p:cNvSpPr>
              <a:spLocks noChangeShapeType="1"/>
            </p:cNvSpPr>
            <p:nvPr/>
          </p:nvSpPr>
          <p:spPr bwMode="auto">
            <a:xfrm flipH="1">
              <a:off x="1475" y="1343"/>
              <a:ext cx="8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48" name="Line 60"/>
            <p:cNvSpPr>
              <a:spLocks noChangeShapeType="1"/>
            </p:cNvSpPr>
            <p:nvPr/>
          </p:nvSpPr>
          <p:spPr bwMode="auto">
            <a:xfrm flipV="1">
              <a:off x="2155" y="1570"/>
              <a:ext cx="0" cy="8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50" name="Text Box 62"/>
            <p:cNvSpPr txBox="1">
              <a:spLocks noChangeArrowheads="1"/>
            </p:cNvSpPr>
            <p:nvPr/>
          </p:nvSpPr>
          <p:spPr bwMode="auto">
            <a:xfrm>
              <a:off x="645" y="1265"/>
              <a:ext cx="2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in</a:t>
              </a:r>
            </a:p>
          </p:txBody>
        </p:sp>
        <p:sp>
          <p:nvSpPr>
            <p:cNvPr id="63551" name="Text Box 63"/>
            <p:cNvSpPr txBox="1">
              <a:spLocks noChangeArrowheads="1"/>
            </p:cNvSpPr>
            <p:nvPr/>
          </p:nvSpPr>
          <p:spPr bwMode="auto">
            <a:xfrm>
              <a:off x="657" y="2383"/>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EI</a:t>
              </a:r>
            </a:p>
          </p:txBody>
        </p:sp>
        <p:sp>
          <p:nvSpPr>
            <p:cNvPr id="63552" name="Text Box 64"/>
            <p:cNvSpPr txBox="1">
              <a:spLocks noChangeArrowheads="1"/>
            </p:cNvSpPr>
            <p:nvPr/>
          </p:nvSpPr>
          <p:spPr bwMode="auto">
            <a:xfrm>
              <a:off x="4195" y="1752"/>
              <a:ext cx="3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out</a:t>
              </a:r>
            </a:p>
          </p:txBody>
        </p:sp>
      </p:grpSp>
      <p:sp>
        <p:nvSpPr>
          <p:cNvPr id="63554" name="AutoShape 66"/>
          <p:cNvSpPr>
            <a:spLocks noChangeArrowheads="1"/>
          </p:cNvSpPr>
          <p:nvPr/>
        </p:nvSpPr>
        <p:spPr bwMode="auto">
          <a:xfrm rot="16200000" flipV="1">
            <a:off x="3203576" y="5373687"/>
            <a:ext cx="360362" cy="360363"/>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55" name="Oval 67"/>
          <p:cNvSpPr>
            <a:spLocks noChangeArrowheads="1"/>
          </p:cNvSpPr>
          <p:nvPr/>
        </p:nvSpPr>
        <p:spPr bwMode="auto">
          <a:xfrm rot="16200000" flipV="1">
            <a:off x="3348038" y="5300663"/>
            <a:ext cx="144462" cy="1444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3556" name="Line 68"/>
          <p:cNvSpPr>
            <a:spLocks noChangeShapeType="1"/>
          </p:cNvSpPr>
          <p:nvPr/>
        </p:nvSpPr>
        <p:spPr bwMode="auto">
          <a:xfrm>
            <a:off x="3419475" y="508476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57" name="Line 69"/>
          <p:cNvSpPr>
            <a:spLocks noChangeShapeType="1"/>
          </p:cNvSpPr>
          <p:nvPr/>
        </p:nvSpPr>
        <p:spPr bwMode="auto">
          <a:xfrm>
            <a:off x="2627313" y="5589588"/>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58" name="Line 70"/>
          <p:cNvSpPr>
            <a:spLocks noChangeShapeType="1"/>
          </p:cNvSpPr>
          <p:nvPr/>
        </p:nvSpPr>
        <p:spPr bwMode="auto">
          <a:xfrm>
            <a:off x="3563938" y="5589588"/>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559" name="Text Box 71"/>
          <p:cNvSpPr txBox="1">
            <a:spLocks noChangeArrowheads="1"/>
          </p:cNvSpPr>
          <p:nvPr/>
        </p:nvSpPr>
        <p:spPr bwMode="auto">
          <a:xfrm>
            <a:off x="3163888" y="4718050"/>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EI</a:t>
            </a:r>
          </a:p>
        </p:txBody>
      </p:sp>
      <p:sp>
        <p:nvSpPr>
          <p:cNvPr id="63560" name="Text Box 72"/>
          <p:cNvSpPr txBox="1">
            <a:spLocks noChangeArrowheads="1"/>
          </p:cNvSpPr>
          <p:nvPr/>
        </p:nvSpPr>
        <p:spPr bwMode="auto">
          <a:xfrm>
            <a:off x="2195513" y="5157788"/>
            <a:ext cx="38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in</a:t>
            </a:r>
          </a:p>
        </p:txBody>
      </p:sp>
      <p:sp>
        <p:nvSpPr>
          <p:cNvPr id="63561" name="Text Box 73"/>
          <p:cNvSpPr txBox="1">
            <a:spLocks noChangeArrowheads="1"/>
          </p:cNvSpPr>
          <p:nvPr/>
        </p:nvSpPr>
        <p:spPr bwMode="auto">
          <a:xfrm>
            <a:off x="3995738" y="5157788"/>
            <a:ext cx="53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out</a:t>
            </a:r>
          </a:p>
        </p:txBody>
      </p:sp>
      <p:sp>
        <p:nvSpPr>
          <p:cNvPr id="64" name="楕円 63"/>
          <p:cNvSpPr/>
          <p:nvPr/>
        </p:nvSpPr>
        <p:spPr>
          <a:xfrm>
            <a:off x="3347864" y="2420888"/>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楕円 64"/>
          <p:cNvSpPr/>
          <p:nvPr/>
        </p:nvSpPr>
        <p:spPr>
          <a:xfrm>
            <a:off x="6444878" y="3139827"/>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楕円 65"/>
          <p:cNvSpPr/>
          <p:nvPr/>
        </p:nvSpPr>
        <p:spPr>
          <a:xfrm>
            <a:off x="2267744" y="4075931"/>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楕円 66"/>
          <p:cNvSpPr/>
          <p:nvPr/>
        </p:nvSpPr>
        <p:spPr>
          <a:xfrm>
            <a:off x="6444878" y="1484784"/>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a:extLst>
              <a:ext uri="{FF2B5EF4-FFF2-40B4-BE49-F238E27FC236}">
                <a16:creationId xmlns:a16="http://schemas.microsoft.com/office/drawing/2014/main" id="{C0825D74-6769-471C-97FE-3A22DBD4B4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15977623"/>
      </p:ext>
    </p:extLst>
  </p:cSld>
  <p:clrMapOvr>
    <a:masterClrMapping/>
  </p:clrMapOvr>
  <mc:AlternateContent xmlns:mc="http://schemas.openxmlformats.org/markup-compatibility/2006" xmlns:p14="http://schemas.microsoft.com/office/powerpoint/2010/main">
    <mc:Choice Requires="p14">
      <p:transition spd="slow" p14:dur="2000" advTm="50442"/>
    </mc:Choice>
    <mc:Fallback xmlns="">
      <p:transition spd="slow" advTm="50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1647" x="474663" y="4159250"/>
          <p14:tracePt t="21729" x="492125" y="4159250"/>
          <p14:tracePt t="21738" x="620713" y="4159250"/>
          <p14:tracePt t="21745" x="784225" y="4176713"/>
          <p14:tracePt t="21753" x="984250" y="4195763"/>
          <p14:tracePt t="21761" x="1166813" y="4195763"/>
          <p14:tracePt t="21769" x="1303338" y="4195763"/>
          <p14:tracePt t="21777" x="1449388" y="4195763"/>
          <p14:tracePt t="21785" x="1649413" y="4195763"/>
          <p14:tracePt t="21793" x="1831975" y="4195763"/>
          <p14:tracePt t="21801" x="2106613" y="4195763"/>
          <p14:tracePt t="21809" x="2479675" y="4195763"/>
          <p14:tracePt t="21817" x="2925763" y="4195763"/>
          <p14:tracePt t="21825" x="3190875" y="4195763"/>
          <p14:tracePt t="21833" x="3463925" y="4186238"/>
          <p14:tracePt t="21841" x="3709988" y="4149725"/>
          <p14:tracePt t="21849" x="3892550" y="4103688"/>
          <p14:tracePt t="21858" x="4038600" y="4057650"/>
          <p14:tracePt t="21865" x="4175125" y="4013200"/>
          <p14:tracePt t="21875" x="4284663" y="3994150"/>
          <p14:tracePt t="21881" x="4376738" y="3967163"/>
          <p14:tracePt t="21891" x="4440238" y="3948113"/>
          <p14:tracePt t="21898" x="4484688" y="3940175"/>
          <p14:tracePt t="21908" x="4503738" y="3930650"/>
          <p14:tracePt t="21914" x="4521200" y="3930650"/>
          <p14:tracePt t="21946" x="4530725" y="3921125"/>
          <p14:tracePt t="22010" x="4530725" y="3911600"/>
          <p14:tracePt t="22018" x="4540250" y="3903663"/>
          <p14:tracePt t="22098" x="4540250" y="3894138"/>
          <p14:tracePt t="22114" x="4567238" y="3894138"/>
          <p14:tracePt t="22122" x="4613275" y="3911600"/>
          <p14:tracePt t="22130" x="4659313" y="3930650"/>
          <p14:tracePt t="22141" x="4686300" y="3940175"/>
          <p14:tracePt t="22145" x="4703763" y="3957638"/>
          <p14:tracePt t="22153" x="4730750" y="3976688"/>
          <p14:tracePt t="22169" x="4722813" y="4021138"/>
          <p14:tracePt t="22177" x="4703763" y="4049713"/>
          <p14:tracePt t="22185" x="4659313" y="4086225"/>
          <p14:tracePt t="22193" x="4640263" y="4113213"/>
          <p14:tracePt t="22201" x="4586288" y="4130675"/>
          <p14:tracePt t="22209" x="4549775" y="4149725"/>
          <p14:tracePt t="22217" x="4521200" y="4167188"/>
          <p14:tracePt t="22230" x="4467225" y="4176713"/>
          <p14:tracePt t="22234" x="4421188" y="4203700"/>
          <p14:tracePt t="22244" x="4357688" y="4232275"/>
          <p14:tracePt t="22249" x="4330700" y="4240213"/>
          <p14:tracePt t="22258" x="4275138" y="4249738"/>
          <p14:tracePt t="22265" x="4194175" y="4276725"/>
          <p14:tracePt t="22275" x="4165600" y="4286250"/>
          <p14:tracePt t="22281" x="4121150" y="4295775"/>
          <p14:tracePt t="22290" x="4084638" y="4303713"/>
          <p14:tracePt t="22297" x="4048125" y="4313238"/>
          <p14:tracePt t="22305" x="4011613" y="4313238"/>
          <p14:tracePt t="22313" x="3992563" y="4332288"/>
          <p14:tracePt t="22321" x="3984625" y="4332288"/>
          <p14:tracePt t="22329" x="3975100" y="4332288"/>
          <p14:tracePt t="22338" x="3965575" y="4340225"/>
          <p14:tracePt t="22353" x="3956050" y="4340225"/>
          <p14:tracePt t="22362" x="3948113" y="4349750"/>
          <p14:tracePt t="22642" x="3938588" y="4349750"/>
          <p14:tracePt t="22649" x="3919538" y="4349750"/>
          <p14:tracePt t="22657" x="3883025" y="4349750"/>
          <p14:tracePt t="22665" x="3875088" y="4349750"/>
          <p14:tracePt t="22673" x="3838575" y="4349750"/>
          <p14:tracePt t="22681" x="3802063" y="4340225"/>
          <p14:tracePt t="22689" x="3775075" y="4332288"/>
          <p14:tracePt t="22697" x="3746500" y="4322763"/>
          <p14:tracePt t="22706" x="3729038" y="4313238"/>
          <p14:tracePt t="22713" x="3683000" y="4276725"/>
          <p14:tracePt t="22721" x="3665538" y="4268788"/>
          <p14:tracePt t="22729" x="3619500" y="4240213"/>
          <p14:tracePt t="22738" x="3600450" y="4222750"/>
          <p14:tracePt t="22745" x="3582988" y="4213225"/>
          <p14:tracePt t="22753" x="3556000" y="4203700"/>
          <p14:tracePt t="22761" x="3509963" y="4176713"/>
          <p14:tracePt t="22769" x="3446463" y="4159250"/>
          <p14:tracePt t="22777" x="3373438" y="4122738"/>
          <p14:tracePt t="22785" x="3273425" y="4094163"/>
          <p14:tracePt t="22793" x="3217863" y="4076700"/>
          <p14:tracePt t="22801" x="3136900" y="4057650"/>
          <p14:tracePt t="22809" x="3071813" y="4040188"/>
          <p14:tracePt t="22817" x="3017838" y="4030663"/>
          <p14:tracePt t="22825" x="2954338" y="4021138"/>
          <p14:tracePt t="22833" x="2908300" y="3994150"/>
          <p14:tracePt t="22841" x="2835275" y="3967163"/>
          <p14:tracePt t="22849" x="2798763" y="3957638"/>
          <p14:tracePt t="22858" x="2762250" y="3948113"/>
          <p14:tracePt t="22865" x="2725738" y="3930650"/>
          <p14:tracePt t="22874" x="2698750" y="3921125"/>
          <p14:tracePt t="22881" x="2671763" y="3894138"/>
          <p14:tracePt t="22889" x="2635250" y="3867150"/>
          <p14:tracePt t="22897" x="2635250" y="3857625"/>
          <p14:tracePt t="22905" x="2616200" y="3840163"/>
          <p14:tracePt t="22913" x="2606675" y="3830638"/>
          <p14:tracePt t="22921" x="2589213" y="3811588"/>
          <p14:tracePt t="22929" x="2579688" y="3811588"/>
          <p14:tracePt t="22941" x="2570163" y="3794125"/>
          <p14:tracePt t="22945" x="2552700" y="3757613"/>
          <p14:tracePt t="22953" x="2543175" y="3738563"/>
          <p14:tracePt t="22961" x="2533650" y="3711575"/>
          <p14:tracePt t="22969" x="2525713" y="3694113"/>
          <p14:tracePt t="22977" x="2525713" y="3665538"/>
          <p14:tracePt t="22985" x="2498725" y="3629025"/>
          <p14:tracePt t="22993" x="2489200" y="3602038"/>
          <p14:tracePt t="23001" x="2489200" y="3565525"/>
          <p14:tracePt t="23009" x="2489200" y="3548063"/>
          <p14:tracePt t="23017" x="2489200" y="3502025"/>
          <p14:tracePt t="23025" x="2489200" y="3446463"/>
          <p14:tracePt t="23033" x="2489200" y="3375025"/>
          <p14:tracePt t="23041" x="2489200" y="3338513"/>
          <p14:tracePt t="23049" x="2489200" y="3265488"/>
          <p14:tracePt t="23057" x="2489200" y="3192463"/>
          <p14:tracePt t="23065" x="2506663" y="3127375"/>
          <p14:tracePt t="23073" x="2533650" y="3036888"/>
          <p14:tracePt t="23081" x="2570163" y="2954338"/>
          <p14:tracePt t="23090" x="2635250" y="2854325"/>
          <p14:tracePt t="23097" x="2652713" y="2808288"/>
          <p14:tracePt t="23106" x="2708275" y="2727325"/>
          <p14:tracePt t="23113" x="2735263" y="2681288"/>
          <p14:tracePt t="23122" x="2798763" y="2598738"/>
          <p14:tracePt t="23129" x="2852738" y="2535238"/>
          <p14:tracePt t="23138" x="2925763" y="2435225"/>
          <p14:tracePt t="23145" x="2981325" y="2343150"/>
          <p14:tracePt t="23153" x="3027363" y="2298700"/>
          <p14:tracePt t="23161" x="3071813" y="2216150"/>
          <p14:tracePt t="23169" x="3136900" y="2152650"/>
          <p14:tracePt t="23177" x="3190875" y="2097088"/>
          <p14:tracePt t="23185" x="3236913" y="2052638"/>
          <p14:tracePt t="23193" x="3281363" y="2016125"/>
          <p14:tracePt t="23201" x="3346450" y="1987550"/>
          <p14:tracePt t="23209" x="3409950" y="1943100"/>
          <p14:tracePt t="23217" x="3446463" y="1906588"/>
          <p14:tracePt t="23225" x="3473450" y="1887538"/>
          <p14:tracePt t="23233" x="3536950" y="1851025"/>
          <p14:tracePt t="23241" x="3582988" y="1814513"/>
          <p14:tracePt t="23249" x="3609975" y="1797050"/>
          <p14:tracePt t="23257" x="3656013" y="1768475"/>
          <p14:tracePt t="23265" x="3683000" y="1760538"/>
          <p14:tracePt t="23273" x="3746500" y="1741488"/>
          <p14:tracePt t="23281" x="3765550" y="1731963"/>
          <p14:tracePt t="23290" x="3802063" y="1724025"/>
          <p14:tracePt t="23297" x="3846513" y="1724025"/>
          <p14:tracePt t="23306" x="3883025" y="1714500"/>
          <p14:tracePt t="23313" x="3902075" y="1714500"/>
          <p14:tracePt t="23321" x="3948113" y="1714500"/>
          <p14:tracePt t="23329" x="3965575" y="1714500"/>
          <p14:tracePt t="23337" x="3975100" y="1714500"/>
          <p14:tracePt t="23345" x="3984625" y="1714500"/>
          <p14:tracePt t="23353" x="4011613" y="1731963"/>
          <p14:tracePt t="23361" x="4029075" y="1741488"/>
          <p14:tracePt t="23369" x="4038600" y="1741488"/>
          <p14:tracePt t="23377" x="4057650" y="1787525"/>
          <p14:tracePt t="23385" x="4102100" y="1851025"/>
          <p14:tracePt t="23393" x="4111625" y="1887538"/>
          <p14:tracePt t="23401" x="4148138" y="1951038"/>
          <p14:tracePt t="23409" x="4165600" y="1997075"/>
          <p14:tracePt t="23417" x="4211638" y="2060575"/>
          <p14:tracePt t="23425" x="4248150" y="2125663"/>
          <p14:tracePt t="23433" x="4284663" y="2170113"/>
          <p14:tracePt t="23441" x="4303713" y="2206625"/>
          <p14:tracePt t="23449" x="4348163" y="2252663"/>
          <p14:tracePt t="23457" x="4384675" y="2298700"/>
          <p14:tracePt t="23465" x="4421188" y="2362200"/>
          <p14:tracePt t="23473" x="4476750" y="2408238"/>
          <p14:tracePt t="23481" x="4521200" y="2462213"/>
          <p14:tracePt t="23490" x="4576763" y="2562225"/>
          <p14:tracePt t="23497" x="4630738" y="2608263"/>
          <p14:tracePt t="23506" x="4649788" y="2625725"/>
          <p14:tracePt t="23513" x="4667250" y="2690813"/>
          <p14:tracePt t="23521" x="4695825" y="2735263"/>
          <p14:tracePt t="23529" x="4722813" y="2808288"/>
          <p14:tracePt t="23538" x="4730750" y="2873375"/>
          <p14:tracePt t="23545" x="4767263" y="2917825"/>
          <p14:tracePt t="23553" x="4795838" y="3000375"/>
          <p14:tracePt t="23561" x="4832350" y="3063875"/>
          <p14:tracePt t="23569" x="4859338" y="3136900"/>
          <p14:tracePt t="23577" x="4859338" y="3182938"/>
          <p14:tracePt t="23585" x="4895850" y="3255963"/>
          <p14:tracePt t="23593" x="4895850" y="3282950"/>
          <p14:tracePt t="23601" x="4905375" y="3338513"/>
          <p14:tracePt t="23609" x="4905375" y="3365500"/>
          <p14:tracePt t="23617" x="4905375" y="3419475"/>
          <p14:tracePt t="23625" x="4905375" y="3482975"/>
          <p14:tracePt t="23633" x="4905375" y="3538538"/>
          <p14:tracePt t="23641" x="4905375" y="3575050"/>
          <p14:tracePt t="23649" x="4876800" y="3638550"/>
          <p14:tracePt t="23657" x="4859338" y="3665538"/>
          <p14:tracePt t="23665" x="4822825" y="3711575"/>
          <p14:tracePt t="23673" x="4803775" y="3738563"/>
          <p14:tracePt t="23681" x="4767263" y="3784600"/>
          <p14:tracePt t="23690" x="4749800" y="3803650"/>
          <p14:tracePt t="23697" x="4703763" y="3857625"/>
          <p14:tracePt t="23706" x="4667250" y="3903663"/>
          <p14:tracePt t="23713" x="4640263" y="3930650"/>
          <p14:tracePt t="23722" x="4557713" y="4003675"/>
          <p14:tracePt t="23729" x="4484688" y="4057650"/>
          <p14:tracePt t="23738" x="4403725" y="4113213"/>
          <p14:tracePt t="23745" x="4348163" y="4130675"/>
          <p14:tracePt t="23753" x="4275138" y="4186238"/>
          <p14:tracePt t="23761" x="4230688" y="4222750"/>
          <p14:tracePt t="23769" x="4165600" y="4259263"/>
          <p14:tracePt t="23777" x="4121150" y="4313238"/>
          <p14:tracePt t="23785" x="4048125" y="4359275"/>
          <p14:tracePt t="23793" x="3975100" y="4386263"/>
          <p14:tracePt t="23801" x="3892550" y="4441825"/>
          <p14:tracePt t="23809" x="3829050" y="4486275"/>
          <p14:tracePt t="23817" x="3765550" y="4505325"/>
          <p14:tracePt t="23825" x="3665538" y="4551363"/>
          <p14:tracePt t="23833" x="3609975" y="4578350"/>
          <p14:tracePt t="23841" x="3509963" y="4614863"/>
          <p14:tracePt t="23849" x="3427413" y="4641850"/>
          <p14:tracePt t="23857" x="3336925" y="4651375"/>
          <p14:tracePt t="23865" x="3236913" y="4678363"/>
          <p14:tracePt t="23873" x="3181350" y="4697413"/>
          <p14:tracePt t="23881" x="3108325" y="4697413"/>
          <p14:tracePt t="23889" x="3063875" y="4697413"/>
          <p14:tracePt t="23897" x="3008313" y="4697413"/>
          <p14:tracePt t="23906" x="2981325" y="4697413"/>
          <p14:tracePt t="23913" x="2925763" y="4697413"/>
          <p14:tracePt t="23920" x="2881313" y="4697413"/>
          <p14:tracePt t="23929" x="2825750" y="4668838"/>
          <p14:tracePt t="23941" x="2762250" y="4641850"/>
          <p14:tracePt t="23945" x="2698750" y="4605338"/>
          <p14:tracePt t="23953" x="2635250" y="4568825"/>
          <p14:tracePt t="23961" x="2589213" y="4532313"/>
          <p14:tracePt t="23969" x="2533650" y="4478338"/>
          <p14:tracePt t="23977" x="2489200" y="4432300"/>
          <p14:tracePt t="23985" x="2416175" y="4368800"/>
          <p14:tracePt t="23993" x="2352675" y="4295775"/>
          <p14:tracePt t="24001" x="2287588" y="4232275"/>
          <p14:tracePt t="24009" x="2233613" y="4149725"/>
          <p14:tracePt t="24017" x="2170113" y="4049713"/>
          <p14:tracePt t="24025" x="2143125" y="3967163"/>
          <p14:tracePt t="24033" x="2087563" y="3867150"/>
          <p14:tracePt t="24041" x="2033588" y="3738563"/>
          <p14:tracePt t="24049" x="2005013" y="3611563"/>
          <p14:tracePt t="24057" x="1978025" y="3511550"/>
          <p14:tracePt t="24065" x="1941513" y="3382963"/>
          <p14:tracePt t="24073" x="1895475" y="3228975"/>
          <p14:tracePt t="24081" x="1868488" y="3119438"/>
          <p14:tracePt t="24090" x="1831975" y="3000375"/>
          <p14:tracePt t="24097" x="1787525" y="2890838"/>
          <p14:tracePt t="24106" x="1741488" y="2790825"/>
          <p14:tracePt t="24113" x="1685925" y="2671763"/>
          <p14:tracePt t="24121" x="1641475" y="2571750"/>
          <p14:tracePt t="24129" x="1604963" y="2498725"/>
          <p14:tracePt t="24137" x="1595438" y="2452688"/>
          <p14:tracePt t="24145" x="1595438" y="2398713"/>
          <p14:tracePt t="24153" x="1585913" y="2352675"/>
          <p14:tracePt t="24161" x="1585913" y="2316163"/>
          <p14:tracePt t="24169" x="1585913" y="2298700"/>
          <p14:tracePt t="24177" x="1585913" y="2252663"/>
          <p14:tracePt t="24185" x="1585913" y="2216150"/>
          <p14:tracePt t="24193" x="1585913" y="2197100"/>
          <p14:tracePt t="24201" x="1595438" y="2152650"/>
          <p14:tracePt t="24209" x="1612900" y="2125663"/>
          <p14:tracePt t="24217" x="1641475" y="2089150"/>
          <p14:tracePt t="24225" x="1677988" y="2060575"/>
          <p14:tracePt t="24233" x="1695450" y="2043113"/>
          <p14:tracePt t="24241" x="1741488" y="2006600"/>
          <p14:tracePt t="24249" x="1787525" y="1979613"/>
          <p14:tracePt t="24257" x="1831975" y="1970088"/>
          <p14:tracePt t="24265" x="1895475" y="1933575"/>
          <p14:tracePt t="24273" x="1951038" y="1924050"/>
          <p14:tracePt t="24281" x="2014538" y="1887538"/>
          <p14:tracePt t="24289" x="2097088" y="1870075"/>
          <p14:tracePt t="24297" x="2206625" y="1841500"/>
          <p14:tracePt t="24306" x="2287588" y="1814513"/>
          <p14:tracePt t="24313" x="2416175" y="1804988"/>
          <p14:tracePt t="24321" x="2525713" y="1787525"/>
          <p14:tracePt t="24329" x="2652713" y="1787525"/>
          <p14:tracePt t="24337" x="2798763" y="1741488"/>
          <p14:tracePt t="24345" x="2925763" y="1741488"/>
          <p14:tracePt t="24353" x="3071813" y="1741488"/>
          <p14:tracePt t="24361" x="3217863" y="1741488"/>
          <p14:tracePt t="24369" x="3382963" y="1741488"/>
          <p14:tracePt t="24377" x="3546475" y="1741488"/>
          <p14:tracePt t="24385" x="3709988" y="1741488"/>
          <p14:tracePt t="24393" x="3838575" y="1760538"/>
          <p14:tracePt t="24401" x="3975100" y="1804988"/>
          <p14:tracePt t="24409" x="4084638" y="1833563"/>
          <p14:tracePt t="24417" x="4184650" y="1878013"/>
          <p14:tracePt t="24425" x="4267200" y="1914525"/>
          <p14:tracePt t="24433" x="4330700" y="1960563"/>
          <p14:tracePt t="24441" x="4394200" y="2006600"/>
          <p14:tracePt t="24449" x="4421188" y="2043113"/>
          <p14:tracePt t="24457" x="4476750" y="2106613"/>
          <p14:tracePt t="24465" x="4530725" y="2152650"/>
          <p14:tracePt t="24473" x="4557713" y="2189163"/>
          <p14:tracePt t="24481" x="4613275" y="2270125"/>
          <p14:tracePt t="24490" x="4649788" y="2316163"/>
          <p14:tracePt t="24497" x="4686300" y="2362200"/>
          <p14:tracePt t="24506" x="4740275" y="2435225"/>
          <p14:tracePt t="24513" x="4749800" y="2452688"/>
          <p14:tracePt t="24521" x="4786313" y="2525713"/>
          <p14:tracePt t="24529" x="4803775" y="2581275"/>
          <p14:tracePt t="24537" x="4803775" y="2625725"/>
          <p14:tracePt t="24545" x="4822825" y="2681288"/>
          <p14:tracePt t="24553" x="4822825" y="2727325"/>
          <p14:tracePt t="24561" x="4822825" y="2781300"/>
          <p14:tracePt t="24569" x="4822825" y="2817813"/>
          <p14:tracePt t="24577" x="4813300" y="2890838"/>
          <p14:tracePt t="24585" x="4776788" y="2954338"/>
          <p14:tracePt t="24593" x="4749800" y="3017838"/>
          <p14:tracePt t="24601" x="4730750" y="3054350"/>
          <p14:tracePt t="24609" x="4722813" y="3090863"/>
          <p14:tracePt t="24617" x="4713288" y="3127375"/>
          <p14:tracePt t="24625" x="4703763" y="3163888"/>
          <p14:tracePt t="24633" x="4703763" y="3173413"/>
          <p14:tracePt t="24657" x="4703763" y="3182938"/>
          <p14:tracePt t="24762" x="4730750" y="3209925"/>
          <p14:tracePt t="24769" x="4803775" y="3228975"/>
          <p14:tracePt t="24777" x="4905375" y="3236913"/>
          <p14:tracePt t="24785" x="4932363" y="3246438"/>
          <p14:tracePt t="24793" x="5022850" y="3292475"/>
          <p14:tracePt t="24801" x="5114925" y="3346450"/>
          <p14:tracePt t="24809" x="5195888" y="3382963"/>
          <p14:tracePt t="24817" x="5297488" y="3438525"/>
          <p14:tracePt t="24825" x="5360988" y="3482975"/>
          <p14:tracePt t="24833" x="5424488" y="3519488"/>
          <p14:tracePt t="24841" x="5487988" y="3575050"/>
          <p14:tracePt t="24849" x="5543550" y="3602038"/>
          <p14:tracePt t="24857" x="5570538" y="3629025"/>
          <p14:tracePt t="24865" x="5607050" y="3675063"/>
          <p14:tracePt t="24873" x="5634038" y="3702050"/>
          <p14:tracePt t="24881" x="5653088" y="3738563"/>
          <p14:tracePt t="24890" x="5680075" y="3767138"/>
          <p14:tracePt t="24897" x="5697538" y="3821113"/>
          <p14:tracePt t="24906" x="5724525" y="3867150"/>
          <p14:tracePt t="24913" x="5734050" y="3894138"/>
          <p14:tracePt t="24921" x="5753100" y="3957638"/>
          <p14:tracePt t="24929" x="5780088" y="4003675"/>
          <p14:tracePt t="24942" x="5789613" y="4030663"/>
          <p14:tracePt t="24945" x="5797550" y="4057650"/>
          <p14:tracePt t="24953" x="5807075" y="4103688"/>
          <p14:tracePt t="24961" x="5834063" y="4167188"/>
          <p14:tracePt t="24969" x="5843588" y="4195763"/>
          <p14:tracePt t="24977" x="5843588" y="4222750"/>
          <p14:tracePt t="24985" x="5853113" y="4240213"/>
          <p14:tracePt t="24993" x="5853113" y="4249738"/>
          <p14:tracePt t="25001" x="5853113" y="4259263"/>
          <p14:tracePt t="25009" x="5853113" y="4268788"/>
          <p14:tracePt t="25017" x="5853113" y="4286250"/>
          <p14:tracePt t="25033" x="5853113" y="4295775"/>
          <p14:tracePt t="25041" x="5853113" y="4303713"/>
          <p14:tracePt t="25049" x="5853113" y="4322763"/>
          <p14:tracePt t="25057" x="5853113" y="4332288"/>
          <p14:tracePt t="25065" x="5853113" y="4349750"/>
          <p14:tracePt t="25074" x="5853113" y="4376738"/>
          <p14:tracePt t="25081" x="5853113" y="4395788"/>
          <p14:tracePt t="25090" x="5853113" y="4422775"/>
          <p14:tracePt t="25097" x="5853113" y="4441825"/>
          <p14:tracePt t="25107" x="5853113" y="4468813"/>
          <p14:tracePt t="25113" x="5853113" y="4486275"/>
          <p14:tracePt t="25122" x="5853113" y="4505325"/>
          <p14:tracePt t="25129" x="5862638" y="4522788"/>
          <p14:tracePt t="25138" x="5880100" y="4541838"/>
          <p14:tracePt t="25145" x="5899150" y="4559300"/>
          <p14:tracePt t="25153" x="5935663" y="4568825"/>
          <p14:tracePt t="25161" x="5972175" y="4595813"/>
          <p14:tracePt t="25169" x="5980113" y="4595813"/>
          <p14:tracePt t="25177" x="5999163" y="4595813"/>
          <p14:tracePt t="25193" x="6016625" y="4595813"/>
          <p14:tracePt t="25274" x="6026150" y="4605338"/>
          <p14:tracePt t="25297" x="6026150" y="4614863"/>
          <p14:tracePt t="25329" x="6026150" y="4624388"/>
          <p14:tracePt t="25418" x="6026150" y="4632325"/>
          <p14:tracePt t="25426" x="6007100" y="4595813"/>
          <p14:tracePt t="25434" x="5953125" y="4505325"/>
          <p14:tracePt t="25444" x="5926138" y="4468813"/>
          <p14:tracePt t="25450" x="5907088" y="4422775"/>
          <p14:tracePt t="25461" x="5880100" y="4376738"/>
          <p14:tracePt t="25466" x="5862638" y="4332288"/>
          <p14:tracePt t="25474" x="5834063" y="4286250"/>
          <p14:tracePt t="25481" x="5834063" y="4240213"/>
          <p14:tracePt t="25490" x="5797550" y="4186238"/>
          <p14:tracePt t="25497" x="5789613" y="4122738"/>
          <p14:tracePt t="25506" x="5780088" y="4067175"/>
          <p14:tracePt t="25513" x="5770563" y="4003675"/>
          <p14:tracePt t="25522" x="5770563" y="3911600"/>
          <p14:tracePt t="25529" x="5743575" y="3867150"/>
          <p14:tracePt t="25537" x="5716588" y="3794125"/>
          <p14:tracePt t="25545" x="5707063" y="3757613"/>
          <p14:tracePt t="25553" x="5688013" y="3702050"/>
          <p14:tracePt t="25561" x="5670550" y="3611563"/>
          <p14:tracePt t="25569" x="5643563" y="3548063"/>
          <p14:tracePt t="25577" x="5643563" y="3519488"/>
          <p14:tracePt t="25585" x="5624513" y="3475038"/>
          <p14:tracePt t="25593" x="5616575" y="3429000"/>
          <p14:tracePt t="25601" x="5607050" y="3392488"/>
          <p14:tracePt t="25609" x="5607050" y="3355975"/>
          <p14:tracePt t="25617" x="5607050" y="3338513"/>
          <p14:tracePt t="25625" x="5607050" y="3328988"/>
          <p14:tracePt t="25633" x="5607050" y="3309938"/>
          <p14:tracePt t="25641" x="5597525" y="3292475"/>
          <p14:tracePt t="25649" x="5597525" y="3273425"/>
          <p14:tracePt t="25657" x="5597525" y="3228975"/>
          <p14:tracePt t="25665" x="5597525" y="3192463"/>
          <p14:tracePt t="25673" x="5570538" y="3146425"/>
          <p14:tracePt t="25681" x="5570538" y="3127375"/>
          <p14:tracePt t="25690" x="5570538" y="3100388"/>
          <p14:tracePt t="25697" x="5570538" y="3073400"/>
          <p14:tracePt t="25706" x="5570538" y="3036888"/>
          <p14:tracePt t="25713" x="5580063" y="3017838"/>
          <p14:tracePt t="25722" x="5616575" y="2963863"/>
          <p14:tracePt t="25729" x="5624513" y="2946400"/>
          <p14:tracePt t="25737" x="5624513" y="2927350"/>
          <p14:tracePt t="25745" x="5624513" y="2881313"/>
          <p14:tracePt t="25752" x="5643563" y="2863850"/>
          <p14:tracePt t="25761" x="5670550" y="2808288"/>
          <p14:tracePt t="25768" x="5697538" y="2744788"/>
          <p14:tracePt t="25777" x="5707063" y="2698750"/>
          <p14:tracePt t="25785" x="5724525" y="2671763"/>
          <p14:tracePt t="25793" x="5743575" y="2625725"/>
          <p14:tracePt t="25801" x="5770563" y="2562225"/>
          <p14:tracePt t="25811" x="5789613" y="2544763"/>
          <p14:tracePt t="25818" x="5816600" y="2508250"/>
          <p14:tracePt t="25826" x="5834063" y="2462213"/>
          <p14:tracePt t="25834" x="5843588" y="2444750"/>
          <p14:tracePt t="25844" x="5862638" y="2408238"/>
          <p14:tracePt t="25850" x="5880100" y="2379663"/>
          <p14:tracePt t="25859" x="5899150" y="2362200"/>
          <p14:tracePt t="25866" x="5899150" y="2352675"/>
          <p14:tracePt t="25877" x="5907088" y="2335213"/>
          <p14:tracePt t="25881" x="5926138" y="2289175"/>
          <p14:tracePt t="25891" x="5943600" y="2270125"/>
          <p14:tracePt t="25897" x="5962650" y="2252663"/>
          <p14:tracePt t="25906" x="5980113" y="2233613"/>
          <p14:tracePt t="25913" x="6007100" y="2216150"/>
          <p14:tracePt t="25920" x="6026150" y="2197100"/>
          <p14:tracePt t="25929" x="6035675" y="2189163"/>
          <p14:tracePt t="25937" x="6035675" y="2179638"/>
          <p14:tracePt t="25945" x="6053138" y="2170113"/>
          <p14:tracePt t="25958" x="6062663" y="2170113"/>
          <p14:tracePt t="25961" x="6080125" y="2160588"/>
          <p14:tracePt t="25969" x="6089650" y="2152650"/>
          <p14:tracePt t="25977" x="6108700" y="2143125"/>
          <p14:tracePt t="25985" x="6126163" y="2143125"/>
          <p14:tracePt t="25993" x="6126163" y="2133600"/>
          <p14:tracePt t="26001" x="6145213" y="2133600"/>
          <p14:tracePt t="26009" x="6162675" y="2125663"/>
          <p14:tracePt t="26025" x="6172200" y="2125663"/>
          <p14:tracePt t="26033" x="6199188" y="2125663"/>
          <p14:tracePt t="26041" x="6218238" y="2125663"/>
          <p14:tracePt t="26049" x="6235700" y="2125663"/>
          <p14:tracePt t="26057" x="6262688" y="2125663"/>
          <p14:tracePt t="26065" x="6281738" y="2125663"/>
          <p14:tracePt t="26073" x="6299200" y="2125663"/>
          <p14:tracePt t="26081" x="6326188" y="2125663"/>
          <p14:tracePt t="26089" x="6354763" y="2125663"/>
          <p14:tracePt t="26097" x="6418263" y="2133600"/>
          <p14:tracePt t="26106" x="6481763" y="2170113"/>
          <p14:tracePt t="26113" x="6518275" y="2179638"/>
          <p14:tracePt t="26122" x="6581775" y="2233613"/>
          <p14:tracePt t="26129" x="6645275" y="2252663"/>
          <p14:tracePt t="26137" x="6691313" y="2289175"/>
          <p14:tracePt t="26145" x="6718300" y="2306638"/>
          <p14:tracePt t="26153" x="6754813" y="2343150"/>
          <p14:tracePt t="26161" x="6791325" y="2362200"/>
          <p14:tracePt t="26169" x="6819900" y="2398713"/>
          <p14:tracePt t="26177" x="6837363" y="2416175"/>
          <p14:tracePt t="26185" x="6883400" y="2462213"/>
          <p14:tracePt t="26193" x="6910388" y="2481263"/>
          <p14:tracePt t="26201" x="6929438" y="2498725"/>
          <p14:tracePt t="26209" x="6937375" y="2535238"/>
          <p14:tracePt t="26217" x="6956425" y="2562225"/>
          <p14:tracePt t="26225" x="6973888" y="2589213"/>
          <p14:tracePt t="26233" x="6973888" y="2598738"/>
          <p14:tracePt t="26241" x="6983413" y="2625725"/>
          <p14:tracePt t="26249" x="6983413" y="2644775"/>
          <p14:tracePt t="26257" x="7010400" y="2671763"/>
          <p14:tracePt t="26265" x="7010400" y="2690813"/>
          <p14:tracePt t="26273" x="7010400" y="2727325"/>
          <p14:tracePt t="26281" x="7010400" y="2735263"/>
          <p14:tracePt t="26289" x="7010400" y="2771775"/>
          <p14:tracePt t="26297" x="7010400" y="2790825"/>
          <p14:tracePt t="26306" x="7010400" y="2817813"/>
          <p14:tracePt t="26313" x="7010400" y="2836863"/>
          <p14:tracePt t="26321" x="7010400" y="2844800"/>
          <p14:tracePt t="26329" x="7010400" y="2863850"/>
          <p14:tracePt t="26337" x="7010400" y="2881313"/>
          <p14:tracePt t="26345" x="7010400" y="2917825"/>
          <p14:tracePt t="26353" x="7010400" y="2927350"/>
          <p14:tracePt t="26361" x="7010400" y="2963863"/>
          <p14:tracePt t="26369" x="7010400" y="3000375"/>
          <p14:tracePt t="26377" x="7010400" y="3027363"/>
          <p14:tracePt t="26385" x="7010400" y="3082925"/>
          <p14:tracePt t="26393" x="7010400" y="3127375"/>
          <p14:tracePt t="26401" x="7010400" y="3155950"/>
          <p14:tracePt t="26409" x="7010400" y="3182938"/>
          <p14:tracePt t="26417" x="7010400" y="3209925"/>
          <p14:tracePt t="26425" x="7010400" y="3246438"/>
          <p14:tracePt t="26433" x="7010400" y="3282950"/>
          <p14:tracePt t="26441" x="7010400" y="3309938"/>
          <p14:tracePt t="26449" x="7010400" y="3355975"/>
          <p14:tracePt t="26457" x="7010400" y="3382963"/>
          <p14:tracePt t="26466" x="7010400" y="3438525"/>
          <p14:tracePt t="26478" x="7010400" y="3465513"/>
          <p14:tracePt t="26482" x="7010400" y="3511550"/>
          <p14:tracePt t="26490" x="7010400" y="3529013"/>
          <p14:tracePt t="26498" x="7010400" y="3565525"/>
          <p14:tracePt t="26507" x="7010400" y="3611563"/>
          <p14:tracePt t="26514" x="7010400" y="3638550"/>
          <p14:tracePt t="26523" x="7010400" y="3665538"/>
          <p14:tracePt t="26529" x="7010400" y="3702050"/>
          <p14:tracePt t="26540" x="7010400" y="3738563"/>
          <p14:tracePt t="26546" x="7010400" y="3767138"/>
          <p14:tracePt t="26553" x="7010400" y="3821113"/>
          <p14:tracePt t="26561" x="7010400" y="3840163"/>
          <p14:tracePt t="26569" x="7010400" y="3875088"/>
          <p14:tracePt t="26577" x="7010400" y="3903663"/>
          <p14:tracePt t="26585" x="7010400" y="3921125"/>
          <p14:tracePt t="26593" x="7000875" y="3957638"/>
          <p14:tracePt t="26601" x="6992938" y="3984625"/>
          <p14:tracePt t="26609" x="6964363" y="4030663"/>
          <p14:tracePt t="26617" x="6964363" y="4040188"/>
          <p14:tracePt t="26625" x="6946900" y="4076700"/>
          <p14:tracePt t="26633" x="6929438" y="4103688"/>
          <p14:tracePt t="26641" x="6919913" y="4140200"/>
          <p14:tracePt t="26649" x="6900863" y="4167188"/>
          <p14:tracePt t="26665" x="6892925" y="4195763"/>
          <p14:tracePt t="26673" x="6892925" y="4213225"/>
          <p14:tracePt t="26681" x="6883400" y="4232275"/>
          <p14:tracePt t="26690" x="6864350" y="4249738"/>
          <p14:tracePt t="26697" x="6846888" y="4286250"/>
          <p14:tracePt t="26707" x="6837363" y="4295775"/>
          <p14:tracePt t="26713" x="6819900" y="4322763"/>
          <p14:tracePt t="26721" x="6800850" y="4340225"/>
          <p14:tracePt t="26729" x="6764338" y="4368800"/>
          <p14:tracePt t="26737" x="6746875" y="4386263"/>
          <p14:tracePt t="26745" x="6700838" y="4422775"/>
          <p14:tracePt t="26753" x="6673850" y="4432300"/>
          <p14:tracePt t="26761" x="6637338" y="4449763"/>
          <p14:tracePt t="26769" x="6610350" y="4478338"/>
          <p14:tracePt t="26777" x="6600825" y="4478338"/>
          <p14:tracePt t="26785" x="6573838" y="4486275"/>
          <p14:tracePt t="26793" x="6545263" y="4514850"/>
          <p14:tracePt t="26801" x="6537325" y="4514850"/>
          <p14:tracePt t="26809" x="6518275" y="4522788"/>
          <p14:tracePt t="26817" x="6508750" y="4532313"/>
          <p14:tracePt t="26825" x="6491288" y="4541838"/>
          <p14:tracePt t="26833" x="6472238" y="4559300"/>
          <p14:tracePt t="26857" x="6454775" y="4568825"/>
          <p14:tracePt t="26865" x="6445250" y="4568825"/>
          <p14:tracePt t="26881" x="6435725" y="4578350"/>
          <p14:tracePt t="26897" x="6427788" y="4578350"/>
          <p14:tracePt t="26906" x="6418263" y="4578350"/>
          <p14:tracePt t="26913" x="6399213" y="4595813"/>
          <p14:tracePt t="26929" x="6381750" y="4595813"/>
          <p14:tracePt t="26945" x="6362700" y="4595813"/>
          <p14:tracePt t="26953" x="6345238" y="4595813"/>
          <p14:tracePt t="26961" x="6318250" y="4595813"/>
          <p14:tracePt t="26969" x="6299200" y="4595813"/>
          <p14:tracePt t="26977" x="6291263" y="4595813"/>
          <p14:tracePt t="26985" x="6272213" y="4595813"/>
          <p14:tracePt t="26993" x="6262688" y="4595813"/>
          <p14:tracePt t="27001" x="6254750" y="4595813"/>
          <p14:tracePt t="27017" x="6245225" y="4595813"/>
          <p14:tracePt t="27025" x="6245225" y="4587875"/>
          <p14:tracePt t="27033" x="6235700" y="4587875"/>
          <p14:tracePt t="27041" x="6226175" y="4578350"/>
          <p14:tracePt t="27049" x="6208713" y="4551363"/>
          <p14:tracePt t="27057" x="6199188" y="4551363"/>
          <p14:tracePt t="27065" x="6181725" y="4532313"/>
          <p14:tracePt t="27073" x="6172200" y="4514850"/>
          <p14:tracePt t="27081" x="6153150" y="4478338"/>
          <p14:tracePt t="27090" x="6135688" y="4459288"/>
          <p14:tracePt t="27097" x="6108700" y="4413250"/>
          <p14:tracePt t="27107" x="6072188" y="4368800"/>
          <p14:tracePt t="27113" x="6053138" y="4340225"/>
          <p14:tracePt t="27121" x="6016625" y="4276725"/>
          <p14:tracePt t="27129" x="5999163" y="4232275"/>
          <p14:tracePt t="27137" x="5989638" y="4203700"/>
          <p14:tracePt t="27145" x="5953125" y="4159250"/>
          <p14:tracePt t="27153" x="5935663" y="4113213"/>
          <p14:tracePt t="27161" x="5880100" y="4049713"/>
          <p14:tracePt t="27169" x="5870575" y="4003675"/>
          <p14:tracePt t="27177" x="5834063" y="3957638"/>
          <p14:tracePt t="27185" x="5807075" y="3894138"/>
          <p14:tracePt t="27193" x="5753100" y="3811588"/>
          <p14:tracePt t="27201" x="5743575" y="3784600"/>
          <p14:tracePt t="27209" x="5707063" y="3711575"/>
          <p14:tracePt t="27217" x="5697538" y="3665538"/>
          <p14:tracePt t="27225" x="5670550" y="3621088"/>
          <p14:tracePt t="27233" x="5653088" y="3584575"/>
          <p14:tracePt t="27241" x="5653088" y="3519488"/>
          <p14:tracePt t="27249" x="5643563" y="3482975"/>
          <p14:tracePt t="27259" x="5643563" y="3429000"/>
          <p14:tracePt t="27265" x="5643563" y="3382963"/>
          <p14:tracePt t="27273" x="5643563" y="3328988"/>
          <p14:tracePt t="27281" x="5643563" y="3292475"/>
          <p14:tracePt t="27289" x="5643563" y="3236913"/>
          <p14:tracePt t="27297" x="5643563" y="3200400"/>
          <p14:tracePt t="27306" x="5643563" y="3146425"/>
          <p14:tracePt t="27313" x="5643563" y="3090863"/>
          <p14:tracePt t="27322" x="5643563" y="3036888"/>
          <p14:tracePt t="27329" x="5653088" y="2973388"/>
          <p14:tracePt t="27338" x="5680075" y="2900363"/>
          <p14:tracePt t="27345" x="5724525" y="2781300"/>
          <p14:tracePt t="27353" x="5753100" y="2698750"/>
          <p14:tracePt t="27361" x="5807075" y="2589213"/>
          <p14:tracePt t="27369" x="5834063" y="2508250"/>
          <p14:tracePt t="27377" x="5880100" y="2425700"/>
          <p14:tracePt t="27385" x="5916613" y="2343150"/>
          <p14:tracePt t="27393" x="5972175" y="2262188"/>
          <p14:tracePt t="27401" x="6043613" y="2160588"/>
          <p14:tracePt t="27409" x="6080125" y="2116138"/>
          <p14:tracePt t="27417" x="6126163" y="2070100"/>
          <p14:tracePt t="27425" x="6199188" y="1970088"/>
          <p14:tracePt t="27433" x="6218238" y="1943100"/>
          <p14:tracePt t="27441" x="6262688" y="1897063"/>
          <p14:tracePt t="27449" x="6281738" y="1878013"/>
          <p14:tracePt t="27457" x="6318250" y="1851025"/>
          <p14:tracePt t="27465" x="6345238" y="1814513"/>
          <p14:tracePt t="27473" x="6381750" y="1797050"/>
          <p14:tracePt t="27481" x="6427788" y="1760538"/>
          <p14:tracePt t="27489" x="6445250" y="1741488"/>
          <p14:tracePt t="27497" x="6464300" y="1731963"/>
          <p14:tracePt t="27506" x="6481763" y="1714500"/>
          <p14:tracePt t="27513" x="6508750" y="1704975"/>
          <p14:tracePt t="27521" x="6527800" y="1697038"/>
          <p14:tracePt t="27529" x="6564313" y="1687513"/>
          <p14:tracePt t="27537" x="6600825" y="1660525"/>
          <p14:tracePt t="27545" x="6637338" y="1651000"/>
          <p14:tracePt t="27553" x="6691313" y="1651000"/>
          <p14:tracePt t="27561" x="6746875" y="1651000"/>
          <p14:tracePt t="27569" x="6773863" y="1651000"/>
          <p14:tracePt t="27577" x="6810375" y="1651000"/>
          <p14:tracePt t="27585" x="6846888" y="1651000"/>
          <p14:tracePt t="27593" x="6864350" y="1660525"/>
          <p14:tracePt t="27601" x="6883400" y="1668463"/>
          <p14:tracePt t="27609" x="6910388" y="1704975"/>
          <p14:tracePt t="27617" x="6929438" y="1724025"/>
          <p14:tracePt t="27625" x="6937375" y="1741488"/>
          <p14:tracePt t="27633" x="6973888" y="1778000"/>
          <p14:tracePt t="27641" x="6983413" y="1804988"/>
          <p14:tracePt t="27649" x="6992938" y="1824038"/>
          <p14:tracePt t="27657" x="7000875" y="1878013"/>
          <p14:tracePt t="27665" x="7029450" y="1943100"/>
          <p14:tracePt t="27673" x="7037388" y="1970088"/>
          <p14:tracePt t="27681" x="7065963" y="2024063"/>
          <p14:tracePt t="27689" x="7073900" y="2089150"/>
          <p14:tracePt t="27697" x="7083425" y="2106613"/>
          <p14:tracePt t="27706" x="7102475" y="2160588"/>
          <p14:tracePt t="27713" x="7119938" y="2225675"/>
          <p14:tracePt t="27722" x="7156450" y="2289175"/>
          <p14:tracePt t="27729" x="7156450" y="2325688"/>
          <p14:tracePt t="27737" x="7175500" y="2371725"/>
          <p14:tracePt t="27745" x="7175500" y="2425700"/>
          <p14:tracePt t="27753" x="7175500" y="2489200"/>
          <p14:tracePt t="27761" x="7175500" y="2525713"/>
          <p14:tracePt t="27770" x="7175500" y="2581275"/>
          <p14:tracePt t="27778" x="7175500" y="2608263"/>
          <p14:tracePt t="27786" x="7175500" y="2654300"/>
          <p14:tracePt t="27794" x="7175500" y="2681288"/>
          <p14:tracePt t="27802" x="7175500" y="2708275"/>
          <p14:tracePt t="27809" x="7175500" y="2735263"/>
          <p14:tracePt t="27818" x="7175500" y="2771775"/>
          <p14:tracePt t="27825" x="7175500" y="2800350"/>
          <p14:tracePt t="27834" x="7165975" y="2836863"/>
          <p14:tracePt t="27841" x="7156450" y="2844800"/>
          <p14:tracePt t="27850" x="7146925" y="2881313"/>
          <p14:tracePt t="27858" x="7138988" y="2927350"/>
          <p14:tracePt t="27865" x="7119938" y="2954338"/>
          <p14:tracePt t="27875" x="7092950" y="3000375"/>
          <p14:tracePt t="27882" x="7083425" y="3027363"/>
          <p14:tracePt t="27892" x="7065963" y="3073400"/>
          <p14:tracePt t="27897" x="7046913" y="3109913"/>
          <p14:tracePt t="27914" x="7037388" y="3127375"/>
          <p14:tracePt t="27921" x="7029450" y="3146425"/>
          <p14:tracePt t="27929" x="7029450" y="3155950"/>
          <p14:tracePt t="27954" x="7029450" y="3173413"/>
          <p14:tracePt t="27986" x="7010400" y="3192463"/>
          <p14:tracePt t="28170" x="7010400" y="3173413"/>
          <p14:tracePt t="28177" x="6983413" y="3119438"/>
          <p14:tracePt t="28185" x="6973888" y="3054350"/>
          <p14:tracePt t="28193" x="6946900" y="2990850"/>
          <p14:tracePt t="28201" x="6919913" y="2927350"/>
          <p14:tracePt t="28209" x="6864350" y="2836863"/>
          <p14:tracePt t="28217" x="6846888" y="2790825"/>
          <p14:tracePt t="28225" x="6773863" y="2698750"/>
          <p14:tracePt t="28233" x="6746875" y="2671763"/>
          <p14:tracePt t="28241" x="6718300" y="2625725"/>
          <p14:tracePt t="28249" x="6691313" y="2598738"/>
          <p14:tracePt t="28257" x="6664325" y="2562225"/>
          <p14:tracePt t="28265" x="6645275" y="2544763"/>
          <p14:tracePt t="28273" x="6637338" y="2525713"/>
          <p14:tracePt t="28281" x="6627813" y="2517775"/>
          <p14:tracePt t="28289" x="6627813" y="2498725"/>
          <p14:tracePt t="28306" x="6618288" y="2489200"/>
          <p14:tracePt t="28313" x="6610350" y="2481263"/>
          <p14:tracePt t="28329" x="6600825" y="2471738"/>
          <p14:tracePt t="28659" x="6600825" y="2462213"/>
          <p14:tracePt t="28665" x="6600825" y="2452688"/>
          <p14:tracePt t="28673" x="6600825" y="2444750"/>
          <p14:tracePt t="28689" x="6610350" y="2435225"/>
          <p14:tracePt t="28697" x="6618288" y="2416175"/>
          <p14:tracePt t="28713" x="6618288" y="2408238"/>
          <p14:tracePt t="28755" x="6627813" y="2408238"/>
          <p14:tracePt t="28778" x="6637338" y="2408238"/>
          <p14:tracePt t="28786" x="6645275" y="2408238"/>
          <p14:tracePt t="28794" x="6673850" y="2408238"/>
          <p14:tracePt t="28802" x="6681788" y="2408238"/>
          <p14:tracePt t="28810" x="6700838" y="2408238"/>
          <p14:tracePt t="28818" x="6710363" y="2408238"/>
          <p14:tracePt t="28825" x="6727825" y="2408238"/>
          <p14:tracePt t="28834" x="6764338" y="2408238"/>
          <p14:tracePt t="29634" x="6773863" y="2398713"/>
          <p14:tracePt t="29778" x="6783388" y="2416175"/>
          <p14:tracePt t="29786" x="6783388" y="2462213"/>
          <p14:tracePt t="29794" x="6800850" y="2517775"/>
          <p14:tracePt t="29802" x="6800850" y="2571750"/>
          <p14:tracePt t="29810" x="6819900" y="2654300"/>
          <p14:tracePt t="29818" x="6819900" y="2727325"/>
          <p14:tracePt t="29826" x="6819900" y="2817813"/>
          <p14:tracePt t="29834" x="6819900" y="2890838"/>
          <p14:tracePt t="29843" x="6819900" y="2963863"/>
          <p14:tracePt t="29849" x="6819900" y="3036888"/>
          <p14:tracePt t="29858" x="6819900" y="3127375"/>
          <p14:tracePt t="29866" x="6819900" y="3182938"/>
          <p14:tracePt t="29875" x="6819900" y="3246438"/>
          <p14:tracePt t="29881" x="6819900" y="3302000"/>
          <p14:tracePt t="29891" x="6819900" y="3328988"/>
          <p14:tracePt t="29897" x="6819900" y="3382963"/>
          <p14:tracePt t="29908" x="6819900" y="3429000"/>
          <p14:tracePt t="29914" x="6810375" y="3465513"/>
          <p14:tracePt t="29922" x="6810375" y="3482975"/>
          <p14:tracePt t="29929" x="6800850" y="3502025"/>
          <p14:tracePt t="29938" x="6791325" y="3538538"/>
          <p14:tracePt t="29946" x="6783388" y="3556000"/>
          <p14:tracePt t="29960" x="6783388" y="3565525"/>
          <p14:tracePt t="29961" x="6773863" y="3602038"/>
          <p14:tracePt t="29970" x="6773863" y="3621088"/>
          <p14:tracePt t="29977" x="6773863" y="3657600"/>
          <p14:tracePt t="29986" x="6764338" y="3675063"/>
          <p14:tracePt t="29993" x="6764338" y="3702050"/>
          <p14:tracePt t="30002" x="6754813" y="3738563"/>
          <p14:tracePt t="30010" x="6727825" y="3767138"/>
          <p14:tracePt t="30017" x="6718300" y="3794125"/>
          <p14:tracePt t="30025" x="6718300" y="3830638"/>
          <p14:tracePt t="30034" x="6710363" y="3848100"/>
          <p14:tracePt t="30042" x="6710363" y="3875088"/>
          <p14:tracePt t="30050" x="6700838" y="3911600"/>
          <p14:tracePt t="30058" x="6700838" y="3921125"/>
          <p14:tracePt t="30066" x="6700838" y="3940175"/>
          <p14:tracePt t="30075" x="6700838" y="3948113"/>
          <p14:tracePt t="30082" x="6700838" y="3957638"/>
          <p14:tracePt t="30097" x="6691313" y="3976688"/>
          <p14:tracePt t="30379" x="6710363" y="3976688"/>
          <p14:tracePt t="30385" x="6727825" y="3984625"/>
          <p14:tracePt t="30409" x="6727825" y="3994150"/>
          <p14:tracePt t="30450" x="6737350" y="3994150"/>
          <p14:tracePt t="30515" x="6737350" y="3984625"/>
          <p14:tracePt t="30522" x="6737350" y="3967163"/>
          <p14:tracePt t="30530" x="6737350" y="3957638"/>
          <p14:tracePt t="30540" x="6737350" y="3940175"/>
          <p14:tracePt t="30546" x="6737350" y="3930650"/>
          <p14:tracePt t="30561" x="6737350" y="3921125"/>
          <p14:tracePt t="30658" x="6737350" y="3911600"/>
          <p14:tracePt t="30682" x="6727825" y="3911600"/>
          <p14:tracePt t="30850" x="6718300" y="3921125"/>
          <p14:tracePt t="31337" x="6710363" y="3921125"/>
          <p14:tracePt t="31345" x="6691313" y="3921125"/>
          <p14:tracePt t="31356" x="6673850" y="3921125"/>
          <p14:tracePt t="31361" x="6637338" y="3921125"/>
          <p14:tracePt t="31369" x="6618288" y="3921125"/>
          <p14:tracePt t="31377" x="6591300" y="3921125"/>
          <p14:tracePt t="31385" x="6573838" y="3921125"/>
          <p14:tracePt t="31393" x="6537325" y="3921125"/>
          <p14:tracePt t="31401" x="6518275" y="3921125"/>
          <p14:tracePt t="31409" x="6491288" y="3921125"/>
          <p14:tracePt t="31417" x="6445250" y="3921125"/>
          <p14:tracePt t="31425" x="6427788" y="3921125"/>
          <p14:tracePt t="31433" x="6372225" y="3921125"/>
          <p14:tracePt t="31441" x="6299200" y="3921125"/>
          <p14:tracePt t="31449" x="6199188" y="3948113"/>
          <p14:tracePt t="31457" x="6072188" y="4013200"/>
          <p14:tracePt t="31465" x="5899150" y="4086225"/>
          <p14:tracePt t="31473" x="5680075" y="4186238"/>
          <p14:tracePt t="31481" x="5507038" y="4268788"/>
          <p14:tracePt t="31489" x="5314950" y="4349750"/>
          <p14:tracePt t="31497" x="5141913" y="4422775"/>
          <p14:tracePt t="31506" x="4995863" y="4495800"/>
          <p14:tracePt t="31513" x="4859338" y="4578350"/>
          <p14:tracePt t="31522" x="4740275" y="4632325"/>
          <p14:tracePt t="31529" x="4659313" y="4687888"/>
          <p14:tracePt t="31537" x="4557713" y="4732338"/>
          <p14:tracePt t="31545" x="4513263" y="4768850"/>
          <p14:tracePt t="31554" x="4413250" y="4824413"/>
          <p14:tracePt t="31561" x="4367213" y="4841875"/>
          <p14:tracePt t="31569" x="4303713" y="4897438"/>
          <p14:tracePt t="31577" x="4257675" y="4914900"/>
          <p14:tracePt t="31585" x="4211638" y="4951413"/>
          <p14:tracePt t="31593" x="4194175" y="4979988"/>
          <p14:tracePt t="31601" x="4157663" y="5006975"/>
          <p14:tracePt t="31609" x="4121150" y="5053013"/>
          <p14:tracePt t="31617" x="4102100" y="5089525"/>
          <p14:tracePt t="31625" x="4084638" y="5106988"/>
          <p14:tracePt t="31633" x="4075113" y="5133975"/>
          <p14:tracePt t="31641" x="4048125" y="5160963"/>
          <p14:tracePt t="31649" x="4038600" y="5180013"/>
          <p14:tracePt t="31657" x="4038600" y="5189538"/>
          <p14:tracePt t="31665" x="4029075" y="5207000"/>
          <p14:tracePt t="31673" x="3992563" y="5243513"/>
          <p14:tracePt t="31681" x="3984625" y="5262563"/>
          <p14:tracePt t="31689" x="3965575" y="5270500"/>
          <p14:tracePt t="31697" x="3938588" y="5299075"/>
          <p14:tracePt t="31706" x="3919538" y="5316538"/>
          <p14:tracePt t="31713" x="3892550" y="5335588"/>
          <p14:tracePt t="31723" x="3875088" y="5362575"/>
          <p14:tracePt t="31729" x="3856038" y="5372100"/>
          <p14:tracePt t="31737" x="3829050" y="5399088"/>
          <p14:tracePt t="31745" x="3792538" y="5416550"/>
          <p14:tracePt t="31753" x="3765550" y="5453063"/>
          <p14:tracePt t="31761" x="3709988" y="5499100"/>
          <p14:tracePt t="31769" x="3683000" y="5518150"/>
          <p14:tracePt t="31777" x="3665538" y="5545138"/>
          <p14:tracePt t="31785" x="3646488" y="5562600"/>
          <p14:tracePt t="31793" x="3609975" y="5581650"/>
          <p14:tracePt t="31801" x="3592513" y="5589588"/>
          <p14:tracePt t="31809" x="3582988" y="5608638"/>
          <p14:tracePt t="31817" x="3563938" y="5635625"/>
          <p14:tracePt t="31825" x="3546475" y="5672138"/>
          <p14:tracePt t="31833" x="3527425" y="5718175"/>
          <p14:tracePt t="31841" x="3509963" y="5754688"/>
          <p14:tracePt t="31849" x="3490913" y="5772150"/>
          <p14:tracePt t="31865" x="3482975" y="5781675"/>
          <p14:tracePt t="31873" x="3482975" y="5791200"/>
          <p14:tracePt t="31889" x="3482975" y="5800725"/>
          <p14:tracePt t="31906" x="3482975" y="5808663"/>
          <p14:tracePt t="31913" x="3482975" y="5818188"/>
          <p14:tracePt t="31962" x="3473450" y="5818188"/>
          <p14:tracePt t="31970" x="3473450" y="5827713"/>
          <p14:tracePt t="31978" x="3463925" y="5837238"/>
          <p14:tracePt t="31986" x="3446463" y="5845175"/>
          <p14:tracePt t="31994" x="3427413" y="5864225"/>
          <p14:tracePt t="32002" x="3390900" y="5881688"/>
          <p14:tracePt t="32010" x="3390900" y="5891213"/>
          <p14:tracePt t="32018" x="3363913" y="5900738"/>
          <p14:tracePt t="32026" x="3327400" y="5910263"/>
          <p14:tracePt t="32034" x="3309938" y="5910263"/>
          <p14:tracePt t="32042" x="3290888" y="5937250"/>
          <p14:tracePt t="32059" x="3273425" y="5946775"/>
          <p14:tracePt t="32066" x="3263900" y="5946775"/>
          <p14:tracePt t="32082" x="3254375" y="5946775"/>
          <p14:tracePt t="32093" x="3244850" y="5946775"/>
          <p14:tracePt t="32098" x="3236913" y="5946775"/>
          <p14:tracePt t="32107" x="3227388" y="5946775"/>
          <p14:tracePt t="32113" x="3217863" y="5946775"/>
          <p14:tracePt t="32129" x="3208338" y="5946775"/>
          <p14:tracePt t="32138" x="3200400" y="5946775"/>
          <p14:tracePt t="32153" x="3181350" y="5946775"/>
          <p14:tracePt t="32161" x="3163888" y="5927725"/>
          <p14:tracePt t="32169" x="3127375" y="5900738"/>
          <p14:tracePt t="32177" x="3117850" y="5881688"/>
          <p14:tracePt t="32185" x="3108325" y="5854700"/>
          <p14:tracePt t="32193" x="3081338" y="5818188"/>
          <p14:tracePt t="32201" x="3063875" y="5791200"/>
          <p14:tracePt t="32209" x="3054350" y="5772150"/>
          <p14:tracePt t="32217" x="3035300" y="5735638"/>
          <p14:tracePt t="32225" x="3027363" y="5718175"/>
          <p14:tracePt t="32233" x="3017838" y="5681663"/>
          <p14:tracePt t="32241" x="3008313" y="5635625"/>
          <p14:tracePt t="32249" x="2971800" y="5589588"/>
          <p14:tracePt t="32257" x="2962275" y="5562600"/>
          <p14:tracePt t="32265" x="2962275" y="5518150"/>
          <p14:tracePt t="32273" x="2954338" y="5489575"/>
          <p14:tracePt t="32281" x="2925763" y="5445125"/>
          <p14:tracePt t="32289" x="2917825" y="5416550"/>
          <p14:tracePt t="32297" x="2917825" y="5389563"/>
          <p14:tracePt t="32305" x="2908300" y="5372100"/>
          <p14:tracePt t="32313" x="2908300" y="5326063"/>
          <p14:tracePt t="32322" x="2908300" y="5289550"/>
          <p14:tracePt t="32329" x="2908300" y="5253038"/>
          <p14:tracePt t="32337" x="2908300" y="5197475"/>
          <p14:tracePt t="32345" x="2908300" y="5160963"/>
          <p14:tracePt t="32353" x="2935288" y="5097463"/>
          <p14:tracePt t="32361" x="2944813" y="5060950"/>
          <p14:tracePt t="32369" x="2954338" y="5016500"/>
          <p14:tracePt t="32377" x="2981325" y="4997450"/>
          <p14:tracePt t="32385" x="2990850" y="4951413"/>
          <p14:tracePt t="32393" x="2998788" y="4933950"/>
          <p14:tracePt t="32401" x="3008313" y="4914900"/>
          <p14:tracePt t="32409" x="3017838" y="4897438"/>
          <p14:tracePt t="32417" x="3027363" y="4887913"/>
          <p14:tracePt t="32441" x="3035300" y="4887913"/>
          <p14:tracePt t="32449" x="3044825" y="4887913"/>
          <p14:tracePt t="32457" x="3081338" y="4860925"/>
          <p14:tracePt t="32465" x="3090863" y="4860925"/>
          <p14:tracePt t="32473" x="3117850" y="4860925"/>
          <p14:tracePt t="32481" x="3190875" y="4860925"/>
          <p14:tracePt t="32489" x="3217863" y="4860925"/>
          <p14:tracePt t="32497" x="3236913" y="4860925"/>
          <p14:tracePt t="32506" x="3263900" y="4860925"/>
          <p14:tracePt t="32513" x="3300413" y="4860925"/>
          <p14:tracePt t="32522" x="3317875" y="4870450"/>
          <p14:tracePt t="32529" x="3327400" y="4878388"/>
          <p14:tracePt t="32537" x="3346450" y="4897438"/>
          <p14:tracePt t="32545" x="3354388" y="4897438"/>
          <p14:tracePt t="32553" x="3363913" y="4906963"/>
          <p14:tracePt t="32561" x="3390900" y="4914900"/>
          <p14:tracePt t="32577" x="3400425" y="4924425"/>
          <p14:tracePt t="32601" x="3419475" y="4933950"/>
          <p14:tracePt t="32609" x="3427413" y="4943475"/>
          <p14:tracePt t="32617" x="3436938" y="4960938"/>
          <p14:tracePt t="32625" x="3446463" y="4960938"/>
          <p14:tracePt t="32634" x="3446463" y="4970463"/>
          <p14:tracePt t="32641" x="3446463" y="4987925"/>
          <p14:tracePt t="32649" x="3446463" y="5033963"/>
          <p14:tracePt t="32658" x="3455988" y="5053013"/>
          <p14:tracePt t="32665" x="3455988" y="5080000"/>
          <p14:tracePt t="32673" x="3455988" y="5097463"/>
          <p14:tracePt t="32681" x="3455988" y="5126038"/>
          <p14:tracePt t="32690" x="3455988" y="5143500"/>
          <p14:tracePt t="32697" x="3463925" y="5170488"/>
          <p14:tracePt t="32708" x="3463925" y="5189538"/>
          <p14:tracePt t="32713" x="3463925" y="5233988"/>
          <p14:tracePt t="32722" x="3473450" y="5262563"/>
          <p14:tracePt t="32729" x="3473450" y="5280025"/>
          <p14:tracePt t="32738" x="3473450" y="5307013"/>
          <p14:tracePt t="32745" x="3490913" y="5326063"/>
          <p14:tracePt t="32754" x="3490913" y="5353050"/>
          <p14:tracePt t="32761" x="3490913" y="5389563"/>
          <p14:tracePt t="32769" x="3490913" y="5399088"/>
          <p14:tracePt t="32777" x="3490913" y="5416550"/>
          <p14:tracePt t="32785" x="3490913" y="5453063"/>
          <p14:tracePt t="32793" x="3490913" y="5472113"/>
          <p14:tracePt t="32801" x="3490913" y="5508625"/>
          <p14:tracePt t="32809" x="3490913" y="5526088"/>
          <p14:tracePt t="32817" x="3490913" y="5572125"/>
          <p14:tracePt t="32833" x="3482975" y="5599113"/>
          <p14:tracePt t="32841" x="3473450" y="5618163"/>
          <p14:tracePt t="32849" x="3473450" y="5654675"/>
          <p14:tracePt t="32857" x="3455988" y="5672138"/>
          <p14:tracePt t="32874" x="3446463" y="5699125"/>
          <p14:tracePt t="32881" x="3446463" y="5708650"/>
          <p14:tracePt t="32890" x="3446463" y="5718175"/>
          <p14:tracePt t="32897" x="3436938" y="5735638"/>
          <p14:tracePt t="32906" x="3427413" y="5754688"/>
          <p14:tracePt t="32923" x="3427413" y="5781675"/>
          <p14:tracePt t="32929" x="3400425" y="5800725"/>
          <p14:tracePt t="32938" x="3400425" y="5808663"/>
          <p14:tracePt t="32945" x="3390900" y="5818188"/>
          <p14:tracePt t="32953" x="3382963" y="5837238"/>
          <p14:tracePt t="32961" x="3363913" y="5854700"/>
          <p14:tracePt t="32969" x="3346450" y="5873750"/>
          <p14:tracePt t="32977" x="3309938" y="5891213"/>
          <p14:tracePt t="32985" x="3300413" y="5900738"/>
          <p14:tracePt t="32993" x="3273425" y="5910263"/>
          <p14:tracePt t="33001" x="3254375" y="5927725"/>
          <p14:tracePt t="33009" x="3244850" y="5937250"/>
          <p14:tracePt t="33025" x="3227388" y="5946775"/>
          <p14:tracePt t="33033" x="3208338" y="5946775"/>
          <p14:tracePt t="33041" x="3171825" y="5954713"/>
          <p14:tracePt t="33057" x="3163888" y="5954713"/>
          <p14:tracePt t="33065" x="3144838" y="5954713"/>
          <p14:tracePt t="33074" x="3136900" y="5954713"/>
          <p14:tracePt t="33090" x="3127375" y="5954713"/>
          <p14:tracePt t="33097" x="3117850" y="5954713"/>
          <p14:tracePt t="33122" x="3108325" y="5954713"/>
          <p14:tracePt t="33137" x="3081338" y="5946775"/>
          <p14:tracePt t="33145" x="3081338" y="5937250"/>
          <p14:tracePt t="33154" x="3071813" y="5918200"/>
          <p14:tracePt t="33161" x="3071813" y="5891213"/>
          <p14:tracePt t="33169" x="3044825" y="5854700"/>
          <p14:tracePt t="33177" x="3035300" y="5837238"/>
          <p14:tracePt t="33185" x="3035300" y="5800725"/>
          <p14:tracePt t="33193" x="3035300" y="5772150"/>
          <p14:tracePt t="33201" x="3027363" y="5735638"/>
          <p14:tracePt t="33209" x="3027363" y="5699125"/>
          <p14:tracePt t="33217" x="3027363" y="5681663"/>
          <p14:tracePt t="33225" x="3027363" y="5645150"/>
          <p14:tracePt t="33234" x="3027363" y="5599113"/>
          <p14:tracePt t="33241" x="3027363" y="5581650"/>
          <p14:tracePt t="33249" x="3027363" y="5554663"/>
          <p14:tracePt t="33257" x="3027363" y="5535613"/>
          <p14:tracePt t="33265" x="3027363" y="5526088"/>
          <p14:tracePt t="33274" x="3035300" y="5489575"/>
          <p14:tracePt t="33289" x="3035300" y="5481638"/>
          <p14:tracePt t="33297" x="3044825" y="5453063"/>
          <p14:tracePt t="33305" x="3054350" y="5445125"/>
          <p14:tracePt t="33313" x="3063875" y="5435600"/>
          <p14:tracePt t="33321" x="3081338" y="5426075"/>
          <p14:tracePt t="33329" x="3090863" y="5408613"/>
          <p14:tracePt t="33338" x="3108325" y="5362575"/>
          <p14:tracePt t="33345" x="3136900" y="5343525"/>
          <p14:tracePt t="33353" x="3163888" y="5307013"/>
          <p14:tracePt t="33361" x="3190875" y="5280025"/>
          <p14:tracePt t="33369" x="3217863" y="5262563"/>
          <p14:tracePt t="33377" x="3263900" y="5226050"/>
          <p14:tracePt t="33385" x="3309938" y="5170488"/>
          <p14:tracePt t="33393" x="3354388" y="5153025"/>
          <p14:tracePt t="33401" x="3400425" y="5116513"/>
          <p14:tracePt t="33409" x="3446463" y="5080000"/>
          <p14:tracePt t="33417" x="3482975" y="5070475"/>
          <p14:tracePt t="33433" x="3509963" y="5060950"/>
          <p14:tracePt t="33441" x="3519488" y="5053013"/>
          <p14:tracePt t="33449" x="3546475" y="5053013"/>
          <p14:tracePt t="33465" x="3563938" y="5043488"/>
          <p14:tracePt t="33473" x="3573463" y="5033963"/>
          <p14:tracePt t="33489" x="3600450" y="5033963"/>
          <p14:tracePt t="33507" x="3609975" y="5033963"/>
          <p14:tracePt t="33513" x="3619500" y="5033963"/>
          <p14:tracePt t="33524" x="3629025" y="5033963"/>
          <p14:tracePt t="33529" x="3636963" y="5033963"/>
          <p14:tracePt t="33537" x="3656013" y="5033963"/>
          <p14:tracePt t="33545" x="3683000" y="5033963"/>
          <p14:tracePt t="33554" x="3702050" y="5043488"/>
          <p14:tracePt t="33561" x="3738563" y="5060950"/>
          <p14:tracePt t="33569" x="3783013" y="5080000"/>
          <p14:tracePt t="33577" x="3802063" y="5089525"/>
          <p14:tracePt t="33585" x="3802063" y="5097463"/>
          <p14:tracePt t="33593" x="3846513" y="5126038"/>
          <p14:tracePt t="33601" x="3856038" y="5133975"/>
          <p14:tracePt t="33609" x="3865563" y="5143500"/>
          <p14:tracePt t="33617" x="3902075" y="5170488"/>
          <p14:tracePt t="33633" x="3919538" y="5180013"/>
          <p14:tracePt t="33641" x="3938588" y="5197475"/>
          <p14:tracePt t="33649" x="3948113" y="5207000"/>
          <p14:tracePt t="33657" x="3948113" y="5216525"/>
          <p14:tracePt t="33665" x="3956050" y="5233988"/>
          <p14:tracePt t="33673" x="3975100" y="5262563"/>
          <p14:tracePt t="33681" x="3975100" y="5280025"/>
          <p14:tracePt t="33690" x="3984625" y="5299075"/>
          <p14:tracePt t="33697" x="4011613" y="5362575"/>
          <p14:tracePt t="33707" x="4011613" y="5380038"/>
          <p14:tracePt t="33713" x="4029075" y="5408613"/>
          <p14:tracePt t="33723" x="4029075" y="5435600"/>
          <p14:tracePt t="33729" x="4029075" y="5453063"/>
          <p14:tracePt t="33737" x="4029075" y="5472113"/>
          <p14:tracePt t="33745" x="4029075" y="5481638"/>
          <p14:tracePt t="33754" x="4029075" y="5518150"/>
          <p14:tracePt t="33761" x="4029075" y="5545138"/>
          <p14:tracePt t="33769" x="4029075" y="5562600"/>
          <p14:tracePt t="33777" x="4029075" y="5599113"/>
          <p14:tracePt t="33785" x="4029075" y="5645150"/>
          <p14:tracePt t="33793" x="4029075" y="5662613"/>
          <p14:tracePt t="33801" x="4029075" y="5691188"/>
          <p14:tracePt t="33809" x="4029075" y="5708650"/>
          <p14:tracePt t="33817" x="4029075" y="5745163"/>
          <p14:tracePt t="33825" x="4029075" y="5764213"/>
          <p14:tracePt t="33833" x="4029075" y="5800725"/>
          <p14:tracePt t="33841" x="4021138" y="5818188"/>
          <p14:tracePt t="33849" x="3992563" y="5873750"/>
          <p14:tracePt t="33857" x="3965575" y="5910263"/>
          <p14:tracePt t="33865" x="3956050" y="5937250"/>
          <p14:tracePt t="33873" x="3919538" y="5964238"/>
          <p14:tracePt t="33881" x="3902075" y="6000750"/>
          <p14:tracePt t="33890" x="3883025" y="6027738"/>
          <p14:tracePt t="33897" x="3875088" y="6046788"/>
          <p14:tracePt t="33907" x="3865563" y="6054725"/>
          <p14:tracePt t="33913" x="3856038" y="6064250"/>
          <p14:tracePt t="33923" x="3846513" y="6083300"/>
          <p14:tracePt t="33929" x="3829050" y="6100763"/>
          <p14:tracePt t="33945" x="3819525" y="6110288"/>
          <p14:tracePt t="33961" x="3792538" y="6127750"/>
          <p14:tracePt t="33969" x="3775075" y="6146800"/>
          <p14:tracePt t="33977" x="3756025" y="6156325"/>
          <p14:tracePt t="33985" x="3738563" y="6164263"/>
          <p14:tracePt t="33993" x="3709988" y="6173788"/>
          <p14:tracePt t="34007" x="3673475" y="6192838"/>
          <p14:tracePt t="34009" x="3656013" y="6192838"/>
          <p14:tracePt t="34017" x="3629025" y="6192838"/>
          <p14:tracePt t="34025" x="3600450" y="6192838"/>
          <p14:tracePt t="34033" x="3582988" y="6192838"/>
          <p14:tracePt t="34041" x="3546475" y="6192838"/>
          <p14:tracePt t="34049" x="3509963" y="6192838"/>
          <p14:tracePt t="34057" x="3490913" y="6192838"/>
          <p14:tracePt t="34065" x="3463925" y="6192838"/>
          <p14:tracePt t="34073" x="3446463" y="6192838"/>
          <p14:tracePt t="34081" x="3436938" y="6192838"/>
          <p14:tracePt t="34089" x="3427413" y="6192838"/>
          <p14:tracePt t="34097" x="3409950" y="6192838"/>
          <p14:tracePt t="34105" x="3400425" y="6183313"/>
          <p14:tracePt t="34113" x="3390900" y="6173788"/>
          <p14:tracePt t="34122" x="3373438" y="6156325"/>
          <p14:tracePt t="34129" x="3363913" y="6156325"/>
          <p14:tracePt t="34145" x="3354388" y="6146800"/>
          <p14:tracePt t="34153" x="3346450" y="6127750"/>
          <p14:tracePt t="34161" x="3346450" y="6119813"/>
          <p14:tracePt t="34169" x="3327400" y="6100763"/>
          <p14:tracePt t="34177" x="3317875" y="6083300"/>
          <p14:tracePt t="34185" x="3309938" y="6064250"/>
          <p14:tracePt t="34193" x="3300413" y="6054725"/>
          <p14:tracePt t="34201" x="3300413" y="6037263"/>
          <p14:tracePt t="34209" x="3281363" y="6010275"/>
          <p14:tracePt t="34217" x="3273425" y="5991225"/>
          <p14:tracePt t="34225" x="3254375" y="5964238"/>
          <p14:tracePt t="34233" x="3236913" y="5918200"/>
          <p14:tracePt t="34241" x="3217863" y="5873750"/>
          <p14:tracePt t="34249" x="3200400" y="5827713"/>
          <p14:tracePt t="34257" x="3181350" y="5800725"/>
          <p14:tracePt t="34265" x="3181350" y="5781675"/>
          <p14:tracePt t="34273" x="3171825" y="5764213"/>
          <p14:tracePt t="34281" x="3163888" y="5735638"/>
          <p14:tracePt t="34289" x="3154363" y="5727700"/>
          <p14:tracePt t="34297" x="3154363" y="5708650"/>
          <p14:tracePt t="34313" x="3136900" y="5691188"/>
          <p14:tracePt t="34322" x="3136900" y="5681663"/>
          <p14:tracePt t="34338" x="3136900" y="5672138"/>
          <p14:tracePt t="34345" x="3127375" y="5645150"/>
          <p14:tracePt t="34361" x="3127375" y="5618163"/>
          <p14:tracePt t="34370" x="3117850" y="5599113"/>
          <p14:tracePt t="34377" x="3090863" y="5572125"/>
          <p14:tracePt t="34386" x="3081338" y="5545138"/>
          <p14:tracePt t="34393" x="3071813" y="5526088"/>
          <p14:tracePt t="34401" x="3063875" y="5499100"/>
          <p14:tracePt t="34409" x="3054350" y="5481638"/>
          <p14:tracePt t="34417" x="3054350" y="5462588"/>
          <p14:tracePt t="34425" x="3054350" y="5435600"/>
          <p14:tracePt t="34433" x="3017838" y="5389563"/>
          <p14:tracePt t="34441" x="3017838" y="5380038"/>
          <p14:tracePt t="34449" x="3017838" y="5353050"/>
          <p14:tracePt t="34457" x="3017838" y="5326063"/>
          <p14:tracePt t="34465" x="3017838" y="5307013"/>
          <p14:tracePt t="34474" x="3017838" y="5299075"/>
          <p14:tracePt t="34481" x="3017838" y="5280025"/>
          <p14:tracePt t="34489" x="3017838" y="5253038"/>
          <p14:tracePt t="34497" x="3017838" y="5233988"/>
          <p14:tracePt t="34506" x="3017838" y="5207000"/>
          <p14:tracePt t="34513" x="3035300" y="5189538"/>
          <p14:tracePt t="34529" x="3054350" y="5143500"/>
          <p14:tracePt t="34537" x="3063875" y="5133975"/>
          <p14:tracePt t="34545" x="3090863" y="5116513"/>
          <p14:tracePt t="34554" x="3100388" y="5116513"/>
          <p14:tracePt t="34561" x="3117850" y="5097463"/>
          <p14:tracePt t="34569" x="3117850" y="5089525"/>
          <p14:tracePt t="34577" x="3136900" y="5080000"/>
          <p14:tracePt t="34585" x="3171825" y="5060950"/>
          <p14:tracePt t="34593" x="3181350" y="5053013"/>
          <p14:tracePt t="34601" x="3190875" y="5043488"/>
          <p14:tracePt t="34609" x="3227388" y="5024438"/>
          <p14:tracePt t="34617" x="3254375" y="4997450"/>
          <p14:tracePt t="34625" x="3263900" y="4987925"/>
          <p14:tracePt t="34633" x="3290888" y="4970463"/>
          <p14:tracePt t="34641" x="3309938" y="4960938"/>
          <p14:tracePt t="34649" x="3317875" y="4960938"/>
          <p14:tracePt t="34657" x="3354388" y="4951413"/>
          <p14:tracePt t="34665" x="3373438" y="4943475"/>
          <p14:tracePt t="34674" x="3382963" y="4933950"/>
          <p14:tracePt t="34681" x="3400425" y="4933950"/>
          <p14:tracePt t="34746" x="3419475" y="4933950"/>
          <p14:tracePt t="34755" x="3427413" y="4933950"/>
          <p14:tracePt t="34763" x="3446463" y="4943475"/>
          <p14:tracePt t="34772" x="3455988" y="4960938"/>
          <p14:tracePt t="34778" x="3473450" y="4979988"/>
          <p14:tracePt t="34786" x="3490913" y="4997450"/>
          <p14:tracePt t="34795" x="3527425" y="5024438"/>
          <p14:tracePt t="34802" x="3546475" y="5053013"/>
          <p14:tracePt t="34809" x="3556000" y="5070475"/>
          <p14:tracePt t="34817" x="3582988" y="5097463"/>
          <p14:tracePt t="34825" x="3582988" y="5106988"/>
          <p14:tracePt t="34833" x="3592513" y="5126038"/>
          <p14:tracePt t="34841" x="3600450" y="5143500"/>
          <p14:tracePt t="34849" x="3600450" y="5160963"/>
          <p14:tracePt t="34857" x="3609975" y="5180013"/>
          <p14:tracePt t="34865" x="3619500" y="5207000"/>
          <p14:tracePt t="34873" x="3636963" y="5233988"/>
          <p14:tracePt t="34881" x="3636963" y="5253038"/>
          <p14:tracePt t="34889" x="3636963" y="5270500"/>
          <p14:tracePt t="34897" x="3636963" y="5299075"/>
          <p14:tracePt t="34906" x="3636963" y="5335588"/>
          <p14:tracePt t="34913" x="3636963" y="5372100"/>
          <p14:tracePt t="34923" x="3636963" y="5399088"/>
          <p14:tracePt t="34929" x="3636963" y="5445125"/>
          <p14:tracePt t="34937" x="3629025" y="5472113"/>
          <p14:tracePt t="34945" x="3619500" y="5499100"/>
          <p14:tracePt t="34957" x="3619500" y="5545138"/>
          <p14:tracePt t="34961" x="3609975" y="5562600"/>
          <p14:tracePt t="34969" x="3600450" y="5581650"/>
          <p14:tracePt t="34977" x="3600450" y="5608638"/>
          <p14:tracePt t="34985" x="3582988" y="5645150"/>
          <p14:tracePt t="35001" x="3573463" y="5662613"/>
          <p14:tracePt t="35009" x="3573463" y="5699125"/>
          <p14:tracePt t="35017" x="3563938" y="5718175"/>
          <p14:tracePt t="35025" x="3563938" y="5727700"/>
          <p14:tracePt t="35033" x="3556000" y="5735638"/>
          <p14:tracePt t="35041" x="3546475" y="5754688"/>
          <p14:tracePt t="35049" x="3527425" y="5772150"/>
          <p14:tracePt t="35057" x="3527425" y="5781675"/>
          <p14:tracePt t="35065" x="3519488" y="5800725"/>
          <p14:tracePt t="35073" x="3500438" y="5827713"/>
          <p14:tracePt t="35081" x="3490913" y="5837238"/>
          <p14:tracePt t="35089" x="3473450" y="5854700"/>
          <p14:tracePt t="35097" x="3463925" y="5873750"/>
          <p14:tracePt t="35105" x="3446463" y="5891213"/>
          <p14:tracePt t="35113" x="3427413" y="5918200"/>
          <p14:tracePt t="35122" x="3419475" y="5937250"/>
          <p14:tracePt t="35129" x="3400425" y="5946775"/>
          <p14:tracePt t="35153" x="3390900" y="5946775"/>
          <p14:tracePt t="35185" x="3382963" y="5946775"/>
          <p14:tracePt t="35202" x="3363913" y="5946775"/>
          <p14:tracePt t="35210" x="3346450" y="5946775"/>
          <p14:tracePt t="35218" x="3317875" y="5946775"/>
          <p14:tracePt t="35225" x="3309938" y="5946775"/>
          <p14:tracePt t="35234" x="3300413" y="5946775"/>
          <p14:tracePt t="35241" x="3263900" y="5946775"/>
          <p14:tracePt t="35249" x="3254375" y="5946775"/>
          <p14:tracePt t="35265" x="3227388" y="5946775"/>
          <p14:tracePt t="35274" x="3208338" y="5946775"/>
          <p14:tracePt t="35281" x="3163888" y="5927725"/>
          <p14:tracePt t="35306" x="3144838" y="5918200"/>
          <p14:tracePt t="35577" x="3163888" y="5891213"/>
          <p14:tracePt t="35585" x="3190875" y="5873750"/>
          <p14:tracePt t="35593" x="3217863" y="5845175"/>
          <p14:tracePt t="35601" x="3244850" y="5818188"/>
          <p14:tracePt t="35609" x="3300413" y="5764213"/>
          <p14:tracePt t="35617" x="3327400" y="5754688"/>
          <p14:tracePt t="35625" x="3346450" y="5735638"/>
          <p14:tracePt t="35633" x="3390900" y="5718175"/>
          <p14:tracePt t="35641" x="3409950" y="5699125"/>
          <p14:tracePt t="35649" x="3427413" y="5691188"/>
          <p14:tracePt t="35657" x="3446463" y="5672138"/>
          <p14:tracePt t="35665" x="3455988" y="5662613"/>
          <p14:tracePt t="35674" x="3463925" y="5662613"/>
          <p14:tracePt t="35681" x="3473450" y="5654675"/>
          <p14:tracePt t="35690" x="3482975" y="5645150"/>
          <p14:tracePt t="35707" x="3490913" y="5645150"/>
          <p14:tracePt t="35713" x="3509963" y="5626100"/>
          <p14:tracePt t="35723" x="3509963" y="5618163"/>
          <p14:tracePt t="35738" x="3527425" y="5618163"/>
          <p14:tracePt t="35745" x="3546475" y="5608638"/>
          <p14:tracePt t="35754" x="3563938" y="5599113"/>
          <p14:tracePt t="35761" x="3573463" y="5589588"/>
          <p14:tracePt t="35770" x="3582988" y="5581650"/>
          <p14:tracePt t="35777" x="3600450" y="5581650"/>
          <p14:tracePt t="35785" x="3629025" y="5554663"/>
          <p14:tracePt t="35793" x="3665538" y="5535613"/>
          <p14:tracePt t="35801" x="3683000" y="5518150"/>
          <p14:tracePt t="35809" x="3692525" y="5472113"/>
          <p14:tracePt t="35817" x="3709988" y="5445125"/>
          <p14:tracePt t="35825" x="3719513" y="5426075"/>
          <p14:tracePt t="35833" x="3729038" y="5380038"/>
          <p14:tracePt t="35841" x="3729038" y="5343525"/>
          <p14:tracePt t="35849" x="3729038" y="5326063"/>
          <p14:tracePt t="35857" x="3729038" y="5280025"/>
          <p14:tracePt t="35865" x="3729038" y="5262563"/>
          <p14:tracePt t="35874" x="3729038" y="5253038"/>
          <p14:tracePt t="35881" x="3729038" y="5216525"/>
          <p14:tracePt t="35897" x="3729038" y="5197475"/>
          <p14:tracePt t="35922" x="3729038" y="5189538"/>
          <p14:tracePt t="35929" x="3729038" y="5180013"/>
          <p14:tracePt t="35941" x="3729038" y="5160963"/>
          <p14:tracePt t="35954" x="3729038" y="5153025"/>
          <p14:tracePt t="35961" x="3729038" y="5143500"/>
          <p14:tracePt t="35970" x="3719513" y="5143500"/>
          <p14:tracePt t="35977" x="3709988" y="5133975"/>
          <p14:tracePt t="36122" x="3692525" y="5133975"/>
          <p14:tracePt t="36129" x="3665538" y="5133975"/>
          <p14:tracePt t="36137" x="3619500" y="5133975"/>
          <p14:tracePt t="36145" x="3582988" y="5133975"/>
          <p14:tracePt t="36153" x="3563938" y="5133975"/>
          <p14:tracePt t="36161" x="3556000" y="5133975"/>
          <p14:tracePt t="36169" x="3536950" y="5133975"/>
          <p14:tracePt t="36177" x="3527425" y="5133975"/>
          <p14:tracePt t="36202" x="3519488" y="5133975"/>
          <p14:tracePt t="36330" x="3509963" y="5126038"/>
          <p14:tracePt t="36338" x="3509963" y="5106988"/>
          <p14:tracePt t="36345" x="3509963" y="5080000"/>
          <p14:tracePt t="36353" x="3509963" y="5060950"/>
          <p14:tracePt t="36361" x="3509963" y="5033963"/>
          <p14:tracePt t="36369" x="3509963" y="5016500"/>
          <p14:tracePt t="36377" x="3509963" y="4987925"/>
          <p14:tracePt t="36385" x="3509963" y="4970463"/>
          <p14:tracePt t="36393" x="3509963" y="4960938"/>
          <p14:tracePt t="36401" x="3509963" y="4933950"/>
          <p14:tracePt t="36409" x="3509963" y="4914900"/>
          <p14:tracePt t="36433" x="3509963" y="4897438"/>
          <p14:tracePt t="36490" x="3500438" y="4887913"/>
          <p14:tracePt t="36498" x="3427413" y="4887913"/>
          <p14:tracePt t="36506" x="3281363" y="4897438"/>
          <p14:tracePt t="36517" x="3136900" y="4897438"/>
          <p14:tracePt t="36522" x="2971800" y="4897438"/>
          <p14:tracePt t="36529" x="2771775" y="4897438"/>
          <p14:tracePt t="36537" x="2606675" y="4897438"/>
          <p14:tracePt t="36545" x="2370138" y="4851400"/>
          <p14:tracePt t="36553" x="2206625" y="4797425"/>
          <p14:tracePt t="36561" x="2041525" y="4732338"/>
          <p14:tracePt t="36569" x="1924050" y="4687888"/>
          <p14:tracePt t="36577" x="1824038" y="4614863"/>
          <p14:tracePt t="36585" x="1787525" y="4587875"/>
          <p14:tracePt t="36593" x="1758950" y="4551363"/>
          <p14:tracePt t="36601" x="1722438" y="4522788"/>
          <p14:tracePt t="36609" x="1714500" y="4505325"/>
          <p14:tracePt t="36617" x="1704975" y="4478338"/>
          <p14:tracePt t="36625" x="1685925" y="4432300"/>
          <p14:tracePt t="36633" x="1677988" y="4386263"/>
          <p14:tracePt t="36641" x="1658938" y="4359275"/>
          <p14:tracePt t="36649" x="1631950" y="4313238"/>
          <p14:tracePt t="36657" x="1622425" y="4286250"/>
          <p14:tracePt t="36665" x="1604963" y="4249738"/>
          <p14:tracePt t="36673" x="1604963" y="4232275"/>
          <p14:tracePt t="36681" x="1595438" y="4203700"/>
          <p14:tracePt t="36689" x="1576388" y="4186238"/>
          <p14:tracePt t="36697" x="1568450" y="4159250"/>
          <p14:tracePt t="36705" x="1549400" y="4113213"/>
          <p14:tracePt t="36713" x="1549400" y="4094163"/>
          <p14:tracePt t="36722" x="1549400" y="4076700"/>
          <p14:tracePt t="36729" x="1549400" y="4049713"/>
          <p14:tracePt t="36738" x="1549400" y="4030663"/>
          <p14:tracePt t="36745" x="1549400" y="4021138"/>
          <p14:tracePt t="36753" x="1549400" y="4003675"/>
          <p14:tracePt t="36914" x="1531938" y="3994150"/>
          <p14:tracePt t="36921" x="1495425" y="3994150"/>
          <p14:tracePt t="36929" x="1468438" y="3994150"/>
          <p14:tracePt t="36938" x="1431925" y="4013200"/>
          <p14:tracePt t="36956" x="1395413" y="4040188"/>
          <p14:tracePt t="36961" x="1376363" y="4040188"/>
          <p14:tracePt t="36969" x="1366838" y="4049713"/>
          <p14:tracePt t="36977" x="1358900" y="4049713"/>
          <p14:tracePt t="36985" x="1349375" y="4057650"/>
          <p14:tracePt t="36993" x="1339850" y="4057650"/>
          <p14:tracePt t="37001" x="1330325" y="4057650"/>
          <p14:tracePt t="37009" x="1312863" y="4057650"/>
          <p14:tracePt t="37017" x="1303338" y="4057650"/>
          <p14:tracePt t="37025" x="1293813" y="4057650"/>
          <p14:tracePt t="37033" x="1276350" y="4057650"/>
          <p14:tracePt t="37041" x="1266825" y="4057650"/>
          <p14:tracePt t="37057" x="1258888" y="4057650"/>
          <p14:tracePt t="37074" x="1249363" y="4057650"/>
          <p14:tracePt t="37081" x="1230313" y="4057650"/>
          <p14:tracePt t="37090" x="1222375" y="4057650"/>
          <p14:tracePt t="37106" x="1203325" y="4057650"/>
          <p14:tracePt t="37113" x="1193800" y="4040188"/>
          <p14:tracePt t="37123" x="1166813" y="4021138"/>
          <p14:tracePt t="37129" x="1166813" y="4013200"/>
          <p14:tracePt t="37138" x="1166813" y="3994150"/>
          <p14:tracePt t="37145" x="1157288" y="3976688"/>
          <p14:tracePt t="37154" x="1157288" y="3948113"/>
          <p14:tracePt t="37161" x="1149350" y="3911600"/>
          <p14:tracePt t="37170" x="1149350" y="3884613"/>
          <p14:tracePt t="37177" x="1139825" y="3848100"/>
          <p14:tracePt t="37186" x="1130300" y="3840163"/>
          <p14:tracePt t="37193" x="1130300" y="3821113"/>
          <p14:tracePt t="37201" x="1130300" y="3811588"/>
          <p14:tracePt t="37209" x="1130300" y="3794125"/>
          <p14:tracePt t="37218" x="1130300" y="3775075"/>
          <p14:tracePt t="37233" x="1139825" y="3767138"/>
          <p14:tracePt t="37241" x="1149350" y="3757613"/>
          <p14:tracePt t="37249" x="1166813" y="3748088"/>
          <p14:tracePt t="37257" x="1185863" y="3738563"/>
          <p14:tracePt t="37265" x="1212850" y="3721100"/>
          <p14:tracePt t="37313" x="1222375" y="3721100"/>
          <p14:tracePt t="37321" x="1239838" y="3721100"/>
          <p14:tracePt t="37329" x="1266825" y="3730625"/>
          <p14:tracePt t="37339" x="1276350" y="3738563"/>
          <p14:tracePt t="37345" x="1285875" y="3775075"/>
          <p14:tracePt t="37353" x="1312863" y="3821113"/>
          <p14:tracePt t="37361" x="1322388" y="3840163"/>
          <p14:tracePt t="37370" x="1322388" y="3875088"/>
          <p14:tracePt t="37377" x="1330325" y="3911600"/>
          <p14:tracePt t="37393" x="1339850" y="3930650"/>
          <p14:tracePt t="37401" x="1339850" y="3948113"/>
          <p14:tracePt t="37474" x="1339850" y="3957638"/>
          <p14:tracePt t="37490" x="1339850" y="3984625"/>
          <p14:tracePt t="37498" x="1339850" y="4013200"/>
          <p14:tracePt t="37513" x="1312863" y="4049713"/>
          <p14:tracePt t="37521" x="1303338" y="4049713"/>
          <p14:tracePt t="37529" x="1303338" y="4057650"/>
          <p14:tracePt t="37537" x="1303338" y="4067175"/>
          <p14:tracePt t="37561" x="1303338" y="4086225"/>
          <p14:tracePt t="37762" x="1303338" y="4094163"/>
          <p14:tracePt t="37769" x="1303338" y="4103688"/>
          <p14:tracePt t="37777" x="1303338" y="4113213"/>
          <p14:tracePt t="37785" x="1303338" y="4130675"/>
          <p14:tracePt t="37793" x="1303338" y="4149725"/>
          <p14:tracePt t="37801" x="1312863" y="4195763"/>
          <p14:tracePt t="37809" x="1322388" y="4203700"/>
          <p14:tracePt t="37817" x="1339850" y="4222750"/>
          <p14:tracePt t="37825" x="1366838" y="4249738"/>
          <p14:tracePt t="37833" x="1385888" y="4276725"/>
          <p14:tracePt t="37841" x="1422400" y="4303713"/>
          <p14:tracePt t="37849" x="1439863" y="4313238"/>
          <p14:tracePt t="37857" x="1468438" y="4340225"/>
          <p14:tracePt t="37865" x="1512888" y="4368800"/>
          <p14:tracePt t="37873" x="1595438" y="4405313"/>
          <p14:tracePt t="37881" x="1677988" y="4432300"/>
          <p14:tracePt t="37889" x="1804988" y="4495800"/>
          <p14:tracePt t="37897" x="1924050" y="4551363"/>
          <p14:tracePt t="37906" x="2041525" y="4578350"/>
          <p14:tracePt t="37913" x="2133600" y="4632325"/>
          <p14:tracePt t="37922" x="2233613" y="4678363"/>
          <p14:tracePt t="37929" x="2297113" y="4687888"/>
          <p14:tracePt t="37940" x="2343150" y="4714875"/>
          <p14:tracePt t="37945" x="2397125" y="4714875"/>
          <p14:tracePt t="37954" x="2425700" y="4732338"/>
          <p14:tracePt t="37961" x="2470150" y="4732338"/>
          <p14:tracePt t="37970" x="2525713" y="4732338"/>
          <p14:tracePt t="37977" x="2579688" y="4741863"/>
          <p14:tracePt t="37985" x="2635250" y="4741863"/>
          <p14:tracePt t="37993" x="2679700" y="4741863"/>
          <p14:tracePt t="38001" x="2716213" y="4741863"/>
          <p14:tracePt t="38009" x="2771775" y="4741863"/>
          <p14:tracePt t="38017" x="2789238" y="4741863"/>
          <p14:tracePt t="38025" x="2835275" y="4741863"/>
          <p14:tracePt t="38033" x="2862263" y="4741863"/>
          <p14:tracePt t="38041" x="2871788" y="4741863"/>
          <p14:tracePt t="38049" x="2889250" y="4741863"/>
          <p14:tracePt t="38057" x="2898775" y="4741863"/>
          <p14:tracePt t="38065" x="2935288" y="4741863"/>
          <p14:tracePt t="38073" x="2971800" y="4751388"/>
          <p14:tracePt t="38081" x="3017838" y="4751388"/>
          <p14:tracePt t="38089" x="3071813" y="4768850"/>
          <p14:tracePt t="38097" x="3136900" y="4787900"/>
          <p14:tracePt t="38106" x="3171825" y="4805363"/>
          <p14:tracePt t="38113" x="3236913" y="4814888"/>
          <p14:tracePt t="38122" x="3290888" y="4824413"/>
          <p14:tracePt t="38129" x="3354388" y="4824413"/>
          <p14:tracePt t="38138" x="3446463" y="4851400"/>
          <p14:tracePt t="38145" x="3500438" y="4851400"/>
          <p14:tracePt t="38153" x="3556000" y="4851400"/>
          <p14:tracePt t="38161" x="3563938" y="4851400"/>
          <p14:tracePt t="38170" x="3582988" y="4851400"/>
          <p14:tracePt t="38354" x="3592513" y="4860925"/>
          <p14:tracePt t="38369" x="3592513" y="4870450"/>
          <p14:tracePt t="38377" x="3600450" y="4887913"/>
          <p14:tracePt t="38393" x="3600450" y="4897438"/>
          <p14:tracePt t="38401" x="3609975" y="4897438"/>
          <p14:tracePt t="38409" x="3619500" y="4906963"/>
          <p14:tracePt t="38417" x="3619500" y="4914900"/>
          <p14:tracePt t="38425" x="3636963" y="4933950"/>
          <p14:tracePt t="38433" x="3665538" y="4951413"/>
          <p14:tracePt t="38441" x="3673475" y="4951413"/>
          <p14:tracePt t="38449" x="3709988" y="4960938"/>
          <p14:tracePt t="38457" x="3729038" y="4960938"/>
          <p14:tracePt t="38465" x="3746500" y="4979988"/>
          <p14:tracePt t="38473" x="3765550" y="4979988"/>
          <p14:tracePt t="38481" x="3775075" y="4979988"/>
          <p14:tracePt t="38603" x="3775075" y="4970463"/>
          <p14:tracePt t="38609" x="3765550" y="4951413"/>
          <p14:tracePt t="38617" x="3729038" y="4933950"/>
          <p14:tracePt t="38625" x="3709988" y="4924425"/>
          <p14:tracePt t="38633" x="3692525" y="4897438"/>
          <p14:tracePt t="38641" x="3673475" y="4887913"/>
          <p14:tracePt t="38649" x="3665538" y="4887913"/>
          <p14:tracePt t="38657" x="3646488" y="4887913"/>
          <p14:tracePt t="38665" x="3629025" y="4870450"/>
          <p14:tracePt t="38689" x="3619500" y="4870450"/>
          <p14:tracePt t="38697" x="3619500" y="4860925"/>
          <p14:tracePt t="38729" x="3619500" y="4851400"/>
          <p14:tracePt t="38753" x="3619500" y="4841875"/>
          <p14:tracePt t="38761" x="3600450" y="4824413"/>
          <p14:tracePt t="38770" x="3600450" y="4814888"/>
          <p14:tracePt t="38777" x="3592513" y="4805363"/>
          <p14:tracePt t="38801" x="3592513" y="4787900"/>
          <p14:tracePt t="39115" x="3592513" y="4805363"/>
          <p14:tracePt t="39121" x="3592513" y="4833938"/>
          <p14:tracePt t="39129" x="3592513" y="4878388"/>
          <p14:tracePt t="39138" x="3592513" y="4906963"/>
          <p14:tracePt t="39145" x="3592513" y="4933950"/>
          <p14:tracePt t="39153" x="3592513" y="4979988"/>
          <p14:tracePt t="39161" x="3582988" y="5006975"/>
          <p14:tracePt t="39169" x="3582988" y="5033963"/>
          <p14:tracePt t="39177" x="3582988" y="5080000"/>
          <p14:tracePt t="39185" x="3573463" y="5106988"/>
          <p14:tracePt t="39193" x="3573463" y="5126038"/>
          <p14:tracePt t="39201" x="3573463" y="5153025"/>
          <p14:tracePt t="39209" x="3546475" y="5180013"/>
          <p14:tracePt t="39217" x="3546475" y="5197475"/>
          <p14:tracePt t="39225" x="3546475" y="5207000"/>
          <p14:tracePt t="39241" x="3536950" y="5226050"/>
          <p14:tracePt t="39306" x="3519488" y="5233988"/>
          <p14:tracePt t="39317" x="3490913" y="5253038"/>
          <p14:tracePt t="39340" x="3427413" y="5289550"/>
          <p14:tracePt t="39346" x="3409950" y="5307013"/>
          <p14:tracePt t="39352" x="3400425" y="5316538"/>
          <p14:tracePt t="39361" x="3382963" y="5326063"/>
          <p14:tracePt t="39369" x="3382963" y="5335588"/>
          <p14:tracePt t="39377" x="3363913" y="5353050"/>
          <p14:tracePt t="39393" x="3354388" y="5372100"/>
          <p14:tracePt t="39401" x="3354388" y="5389563"/>
          <p14:tracePt t="39409" x="3354388" y="5408613"/>
          <p14:tracePt t="39417" x="3354388" y="5426075"/>
          <p14:tracePt t="39425" x="3354388" y="5435600"/>
          <p14:tracePt t="39433" x="3354388" y="5445125"/>
          <p14:tracePt t="39441" x="3354388" y="5453063"/>
          <p14:tracePt t="39450" x="3363913" y="5472113"/>
          <p14:tracePt t="39539" x="3363913" y="5481638"/>
          <p14:tracePt t="39553" x="3354388" y="5499100"/>
          <p14:tracePt t="39561" x="3346450" y="5499100"/>
          <p14:tracePt t="39569" x="3327400" y="5499100"/>
          <p14:tracePt t="39634" x="3317875" y="5499100"/>
          <p14:tracePt t="39650" x="3317875" y="5489575"/>
          <p14:tracePt t="39658" x="3317875" y="5472113"/>
          <p14:tracePt t="39666" x="3317875" y="5435600"/>
          <p14:tracePt t="39673" x="3327400" y="5408613"/>
          <p14:tracePt t="39681" x="3346450" y="5389563"/>
          <p14:tracePt t="39689" x="3373438" y="5372100"/>
          <p14:tracePt t="39697" x="3400425" y="5362575"/>
          <p14:tracePt t="39706" x="3427413" y="5353050"/>
          <p14:tracePt t="39713" x="3455988" y="5343525"/>
          <p14:tracePt t="39723" x="3473450" y="5326063"/>
          <p14:tracePt t="39729" x="3527425" y="5326063"/>
          <p14:tracePt t="39739" x="3556000" y="5326063"/>
          <p14:tracePt t="39745" x="3592513" y="5326063"/>
          <p14:tracePt t="39753" x="3600450" y="5326063"/>
          <p14:tracePt t="39761" x="3629025" y="5335588"/>
          <p14:tracePt t="39785" x="3629025" y="5343525"/>
          <p14:tracePt t="39793" x="3636963" y="5362575"/>
          <p14:tracePt t="39801" x="3636963" y="5372100"/>
          <p14:tracePt t="39809" x="3636963" y="5389563"/>
          <p14:tracePt t="39817" x="3636963" y="5408613"/>
          <p14:tracePt t="39833" x="3636963" y="5416550"/>
          <p14:tracePt t="39865" x="3636963" y="5426075"/>
          <p14:tracePt t="39873" x="3636963" y="5453063"/>
          <p14:tracePt t="39881" x="3600450" y="5481638"/>
          <p14:tracePt t="39889" x="3556000" y="5489575"/>
          <p14:tracePt t="39897" x="3473450" y="5518150"/>
          <p14:tracePt t="39906" x="3382963" y="5526088"/>
          <p14:tracePt t="39913" x="3309938" y="5535613"/>
          <p14:tracePt t="39922" x="3227388" y="5535613"/>
          <p14:tracePt t="39941" x="3127375" y="5554663"/>
          <p14:tracePt t="39945" x="3071813" y="5572125"/>
          <p14:tracePt t="39953" x="3017838" y="5572125"/>
          <p14:tracePt t="39961" x="2971800" y="5581650"/>
          <p14:tracePt t="39969" x="2944813" y="5581650"/>
          <p14:tracePt t="39977" x="2898775" y="5599113"/>
          <p14:tracePt t="39985" x="2871788" y="5599113"/>
          <p14:tracePt t="39993" x="2852738" y="5599113"/>
          <p14:tracePt t="40001" x="2844800" y="5599113"/>
          <p14:tracePt t="40009" x="2835275" y="5599113"/>
          <p14:tracePt t="40017" x="2825750" y="5599113"/>
          <p14:tracePt t="40025" x="2817813" y="5599113"/>
          <p14:tracePt t="40033" x="2789238" y="5599113"/>
          <p14:tracePt t="40041" x="2771775" y="5581650"/>
          <p14:tracePt t="40065" x="2762250" y="5581650"/>
          <p14:tracePt t="40073" x="2744788" y="5581650"/>
          <p14:tracePt t="40081" x="2725738" y="5581650"/>
          <p14:tracePt t="40089" x="2716213" y="5581650"/>
          <p14:tracePt t="40097" x="2708275" y="5581650"/>
          <p14:tracePt t="40105" x="2689225" y="5581650"/>
          <p14:tracePt t="40113" x="2652713" y="5581650"/>
          <p14:tracePt t="40122" x="2643188" y="5581650"/>
          <p14:tracePt t="40129" x="2606675" y="5581650"/>
          <p14:tracePt t="40139" x="2598738" y="5581650"/>
          <p14:tracePt t="40523" x="2589213" y="5581650"/>
          <p14:tracePt t="40529" x="2570163" y="5581650"/>
          <p14:tracePt t="40537" x="2562225" y="5581650"/>
          <p14:tracePt t="40545" x="2552700" y="5581650"/>
          <p14:tracePt t="40561" x="2543175" y="5589588"/>
          <p14:tracePt t="40569" x="2543175" y="5599113"/>
          <p14:tracePt t="40577" x="2543175" y="5608638"/>
          <p14:tracePt t="40585" x="2533650" y="5626100"/>
          <p14:tracePt t="40593" x="2525713" y="5645150"/>
          <p14:tracePt t="43050" x="2625725" y="5672138"/>
          <p14:tracePt t="43057" x="2716213" y="5681663"/>
          <p14:tracePt t="43065" x="2825750" y="5699125"/>
          <p14:tracePt t="43073" x="2935288" y="5699125"/>
          <p14:tracePt t="43081" x="3090863" y="5735638"/>
          <p14:tracePt t="43089" x="3181350" y="5754688"/>
          <p14:tracePt t="43097" x="3254375" y="5764213"/>
          <p14:tracePt t="43105" x="3300413" y="5764213"/>
          <p14:tracePt t="43113" x="3317875" y="5764213"/>
          <p14:tracePt t="43129" x="3336925" y="5772150"/>
          <p14:tracePt t="43137" x="3346450" y="5772150"/>
          <p14:tracePt t="43210" x="3363913" y="5791200"/>
          <p14:tracePt t="43217" x="3400425" y="5791200"/>
          <p14:tracePt t="43233" x="3409950" y="5791200"/>
          <p14:tracePt t="43241" x="3419475" y="5791200"/>
          <p14:tracePt t="43249" x="3427413" y="5791200"/>
          <p14:tracePt t="43346" x="3436938" y="5791200"/>
          <p14:tracePt t="43353" x="3446463" y="5791200"/>
          <p14:tracePt t="43362" x="3473450" y="5791200"/>
          <p14:tracePt t="43372" x="3500438" y="5791200"/>
          <p14:tracePt t="43378" x="3527425" y="5791200"/>
          <p14:tracePt t="43389" x="3546475" y="5791200"/>
          <p14:tracePt t="43394" x="3600450" y="5791200"/>
          <p14:tracePt t="43403" x="3636963" y="5791200"/>
          <p14:tracePt t="43410" x="3683000" y="5791200"/>
          <p14:tracePt t="43417" x="3738563" y="5791200"/>
          <p14:tracePt t="43425" x="3775075" y="5791200"/>
          <p14:tracePt t="43433" x="3810000" y="5791200"/>
          <p14:tracePt t="43441" x="3838575" y="5791200"/>
          <p14:tracePt t="43449" x="3846513" y="5791200"/>
          <p14:tracePt t="43465" x="3865563" y="5791200"/>
          <p14:tracePt t="43473" x="3875088" y="5791200"/>
          <p14:tracePt t="43497" x="3883025" y="5791200"/>
          <p14:tracePt t="43505" x="3902075" y="5791200"/>
          <p14:tracePt t="43513" x="3911600" y="5791200"/>
          <p14:tracePt t="43522" x="3919538" y="5791200"/>
          <p14:tracePt t="43529" x="3938588" y="5791200"/>
          <p14:tracePt t="43540" x="3975100" y="5791200"/>
          <p14:tracePt t="43545" x="4002088" y="5781675"/>
          <p14:tracePt t="43553" x="4029075" y="5781675"/>
          <p14:tracePt t="43561" x="4057650" y="5781675"/>
          <p14:tracePt t="43569" x="4075113" y="5781675"/>
          <p14:tracePt t="43577" x="4094163" y="5781675"/>
          <p14:tracePt t="43586" x="4111625" y="5781675"/>
          <p14:tracePt t="43593" x="4121150" y="5781675"/>
          <p14:tracePt t="43601" x="4148138" y="5772150"/>
          <p14:tracePt t="43643" x="4157663" y="5772150"/>
          <p14:tracePt t="44106" x="4138613" y="5754688"/>
          <p14:tracePt t="44113" x="4075113" y="5718175"/>
          <p14:tracePt t="44121" x="4029075" y="5681663"/>
          <p14:tracePt t="44129" x="3965575" y="5635625"/>
          <p14:tracePt t="44137" x="3938588" y="5626100"/>
          <p14:tracePt t="44145" x="3902075" y="5599113"/>
          <p14:tracePt t="44155" x="3846513" y="5562600"/>
          <p14:tracePt t="44161" x="3802063" y="5545138"/>
          <p14:tracePt t="44169" x="3738563" y="5518150"/>
          <p14:tracePt t="44177" x="3692525" y="5508625"/>
          <p14:tracePt t="44186" x="3665538" y="5499100"/>
          <p14:tracePt t="44193" x="3646488" y="5499100"/>
          <p14:tracePt t="44201" x="3636963" y="5499100"/>
          <p14:tracePt t="44209" x="3629025" y="5499100"/>
          <p14:tracePt t="44410" x="3629025" y="5489575"/>
          <p14:tracePt t="44418" x="3629025" y="5472113"/>
          <p14:tracePt t="44426" x="3629025" y="5453063"/>
          <p14:tracePt t="44434" x="3629025" y="5416550"/>
          <p14:tracePt t="44443" x="3629025" y="5372100"/>
          <p14:tracePt t="44450" x="3646488" y="5326063"/>
          <p14:tracePt t="44457" x="3656013" y="5307013"/>
          <p14:tracePt t="44465" x="3665538" y="5253038"/>
          <p14:tracePt t="44474" x="3683000" y="5216525"/>
          <p14:tracePt t="44481" x="3683000" y="5197475"/>
          <p14:tracePt t="44490" x="3702050" y="5153025"/>
          <p14:tracePt t="44506" x="3702050" y="5143500"/>
          <p14:tracePt t="44762" x="3702050" y="5153025"/>
          <p14:tracePt t="44818" x="3702050" y="5160963"/>
          <p14:tracePt t="44906" x="3709988" y="5170488"/>
          <p14:tracePt t="45130" x="3738563" y="5170488"/>
          <p14:tracePt t="45137" x="3765550" y="5197475"/>
          <p14:tracePt t="45145" x="3810000" y="5197475"/>
          <p14:tracePt t="45154" x="3875088" y="5207000"/>
          <p14:tracePt t="45161" x="3919538" y="5207000"/>
          <p14:tracePt t="45169" x="3956050" y="5207000"/>
          <p14:tracePt t="45177" x="4002088" y="5207000"/>
          <p14:tracePt t="45185" x="4021138" y="5207000"/>
          <p14:tracePt t="45193" x="4057650" y="5216525"/>
          <p14:tracePt t="45201" x="4075113" y="5226050"/>
          <p14:tracePt t="45466" x="4084638" y="5216525"/>
          <p14:tracePt t="45473" x="4084638" y="5207000"/>
          <p14:tracePt t="45481" x="4084638" y="5189538"/>
          <p14:tracePt t="45489" x="4084638" y="5170488"/>
          <p14:tracePt t="45497" x="4084638" y="5153025"/>
          <p14:tracePt t="45513" x="4084638" y="5133975"/>
          <p14:tracePt t="45522" x="4084638" y="5126038"/>
          <p14:tracePt t="45529" x="4084638" y="5116513"/>
          <p14:tracePt t="45541" x="4084638" y="5106988"/>
          <p14:tracePt t="45545" x="4084638" y="5089525"/>
          <p14:tracePt t="45617" x="4084638" y="5080000"/>
          <p14:tracePt t="45722" x="4084638" y="5070475"/>
          <p14:tracePt t="45737" x="4065588" y="5070475"/>
          <p14:tracePt t="45745" x="4029075" y="5089525"/>
          <p14:tracePt t="45753" x="4011613" y="5106988"/>
          <p14:tracePt t="45761" x="3992563" y="5153025"/>
          <p14:tracePt t="45769" x="3984625" y="5160963"/>
          <p14:tracePt t="45777" x="3965575" y="5180013"/>
          <p14:tracePt t="45785" x="3948113" y="5197475"/>
          <p14:tracePt t="45793" x="3929063" y="5216525"/>
          <p14:tracePt t="45801" x="3919538" y="5226050"/>
          <p14:tracePt t="45809" x="3911600" y="5233988"/>
          <p14:tracePt t="45817" x="3911600" y="5243513"/>
          <p14:tracePt t="45825" x="3902075" y="5253038"/>
          <p14:tracePt t="45833" x="3883025" y="5262563"/>
          <p14:tracePt t="45857" x="3875088" y="5270500"/>
          <p14:tracePt t="45865" x="3856038" y="5289550"/>
          <p14:tracePt t="45873" x="3846513" y="5289550"/>
          <p14:tracePt t="45881" x="3829050" y="5307013"/>
          <p14:tracePt t="45889" x="3819525" y="5316538"/>
          <p14:tracePt t="45897" x="3810000" y="5326063"/>
          <p14:tracePt t="45913" x="3792538" y="5335588"/>
          <p14:tracePt t="45929" x="3792538" y="5343525"/>
          <p14:tracePt t="45938" x="3792538" y="5353050"/>
          <p14:tracePt t="45956" x="3792538" y="5362575"/>
          <p14:tracePt t="45977" x="3783013" y="5389563"/>
          <p14:tracePt t="46001" x="3775075" y="5399088"/>
          <p14:tracePt t="46009" x="3765550" y="5408613"/>
          <p14:tracePt t="46025" x="3756025" y="5416550"/>
          <p14:tracePt t="46226" x="3746500" y="5426075"/>
          <p14:tracePt t="46233" x="3746500" y="5435600"/>
          <p14:tracePt t="46241" x="3746500" y="5453063"/>
          <p14:tracePt t="46249" x="3746500" y="5472113"/>
          <p14:tracePt t="46257" x="3746500" y="5518150"/>
          <p14:tracePt t="46265" x="3756025" y="5545138"/>
          <p14:tracePt t="46273" x="3775075" y="5599113"/>
          <p14:tracePt t="46281" x="3783013" y="5645150"/>
          <p14:tracePt t="46289" x="3792538" y="5681663"/>
          <p14:tracePt t="46297" x="3819525" y="5718175"/>
          <p14:tracePt t="46305" x="3819525" y="5735638"/>
          <p14:tracePt t="46313" x="3819525" y="5745163"/>
          <p14:tracePt t="46321" x="3829050" y="5754688"/>
          <p14:tracePt t="46482" x="3829050" y="5735638"/>
          <p14:tracePt t="46489" x="3829050" y="5727700"/>
          <p14:tracePt t="46497" x="3829050" y="5691188"/>
          <p14:tracePt t="46505" x="3829050" y="5662613"/>
          <p14:tracePt t="46513" x="3829050" y="5635625"/>
          <p14:tracePt t="46521" x="3819525" y="5589588"/>
          <p14:tracePt t="46537" x="3819525" y="5572125"/>
          <p14:tracePt t="46545" x="3819525" y="5554663"/>
          <p14:tracePt t="46555" x="3819525" y="5545138"/>
          <p14:tracePt t="46569" x="3829050" y="5526088"/>
          <p14:tracePt t="46593" x="3838575" y="5518150"/>
          <p14:tracePt t="46930" x="3838575" y="5526088"/>
          <p14:tracePt t="46937" x="3802063" y="5554663"/>
          <p14:tracePt t="46945" x="3783013" y="5572125"/>
          <p14:tracePt t="46953" x="3756025" y="5581650"/>
          <p14:tracePt t="46961" x="3719513" y="5618163"/>
          <p14:tracePt t="46969" x="3702050" y="5635625"/>
          <p14:tracePt t="46977" x="3646488" y="5654675"/>
          <p14:tracePt t="46985" x="3636963" y="5662613"/>
          <p14:tracePt t="46993" x="3609975" y="5681663"/>
          <p14:tracePt t="47001" x="3600450" y="5691188"/>
          <p14:tracePt t="47009" x="3582988" y="5708650"/>
          <p14:tracePt t="47017" x="3573463" y="5708650"/>
          <p14:tracePt t="47025" x="3573463" y="5718175"/>
          <p14:tracePt t="47033" x="3563938" y="5727700"/>
          <p14:tracePt t="47049" x="3556000" y="5727700"/>
          <p14:tracePt t="47098" x="3546475" y="5735638"/>
          <p14:tracePt t="47490" x="3546475" y="5745163"/>
          <p14:tracePt t="47497" x="3546475" y="5754688"/>
          <p14:tracePt t="47505" x="3546475" y="5772150"/>
          <p14:tracePt t="47513" x="3546475" y="5781675"/>
          <p14:tracePt t="47521" x="3546475" y="5791200"/>
          <p14:tracePt t="47690" x="3536950" y="5800725"/>
          <p14:tracePt t="47697" x="3527425" y="5800725"/>
          <p14:tracePt t="47705" x="3509963" y="5800725"/>
          <p14:tracePt t="47786" x="3490913" y="5800725"/>
          <p14:tracePt t="47841" x="3482975" y="5781675"/>
          <p14:tracePt t="47849" x="3509963" y="5727700"/>
          <p14:tracePt t="47857" x="3582988" y="5645150"/>
          <p14:tracePt t="47866" x="3665538" y="5572125"/>
          <p14:tracePt t="47873" x="3746500" y="5499100"/>
          <p14:tracePt t="47882" x="3838575" y="5416550"/>
          <p14:tracePt t="47890" x="3975100" y="5326063"/>
          <p14:tracePt t="47897" x="4057650" y="5253038"/>
          <p14:tracePt t="47905" x="4175125" y="5180013"/>
          <p14:tracePt t="47913" x="4303713" y="5106988"/>
          <p14:tracePt t="47921" x="4421188" y="5053013"/>
          <p14:tracePt t="47929" x="4540250" y="4979988"/>
          <p14:tracePt t="47939" x="4659313" y="4933950"/>
          <p14:tracePt t="47945" x="4767263" y="4887913"/>
          <p14:tracePt t="47953" x="4849813" y="4851400"/>
          <p14:tracePt t="47961" x="4913313" y="4841875"/>
          <p14:tracePt t="47970" x="4968875" y="4824413"/>
          <p14:tracePt t="47977" x="5086350" y="4797425"/>
          <p14:tracePt t="47985" x="5141913" y="4787900"/>
          <p14:tracePt t="47993" x="5214938" y="4787900"/>
          <p14:tracePt t="48001" x="5305425" y="4787900"/>
          <p14:tracePt t="48009" x="5414963" y="4787900"/>
          <p14:tracePt t="48017" x="5507038" y="4787900"/>
          <p14:tracePt t="48025" x="5634038" y="4787900"/>
          <p14:tracePt t="48033" x="5761038" y="4787900"/>
          <p14:tracePt t="48041" x="5870575" y="4787900"/>
          <p14:tracePt t="48049" x="6035675" y="4787900"/>
          <p14:tracePt t="48057" x="6199188" y="4787900"/>
          <p14:tracePt t="48065" x="6362700" y="4787900"/>
          <p14:tracePt t="48073" x="6564313" y="4787900"/>
          <p14:tracePt t="48081" x="6746875" y="4787900"/>
          <p14:tracePt t="48089" x="6910388" y="4787900"/>
          <p14:tracePt t="48097" x="7083425" y="4787900"/>
          <p14:tracePt t="48105" x="7192963" y="4787900"/>
          <p14:tracePt t="48113" x="7319963" y="4787900"/>
          <p14:tracePt t="48121" x="7448550" y="4787900"/>
          <p14:tracePt t="48129" x="7531100" y="4787900"/>
          <p14:tracePt t="48137" x="7602538" y="4787900"/>
          <p14:tracePt t="48145" x="7639050" y="4787900"/>
          <p14:tracePt t="48154" x="7685088" y="4787900"/>
          <p14:tracePt t="48161" x="7704138" y="4778375"/>
          <p14:tracePt t="48169" x="7731125" y="4768850"/>
          <p14:tracePt t="48177" x="7758113" y="4732338"/>
          <p14:tracePt t="48185" x="7785100" y="4724400"/>
          <p14:tracePt t="48193" x="7785100" y="4714875"/>
          <p14:tracePt t="48202" x="7813675" y="4697413"/>
          <p14:tracePt t="48209" x="7831138" y="4678363"/>
          <p14:tracePt t="48217" x="7858125" y="4651375"/>
          <p14:tracePt t="48225" x="7877175" y="4632325"/>
          <p14:tracePt t="48233" x="7894638" y="4614863"/>
          <p14:tracePt t="48241" x="7913688" y="4578350"/>
          <p14:tracePt t="48249" x="7950200" y="4559300"/>
          <p14:tracePt t="48257" x="7977188" y="4532313"/>
          <p14:tracePt t="48265" x="7994650" y="4532313"/>
          <p14:tracePt t="48273" x="8013700" y="4522788"/>
          <p14:tracePt t="48281" x="8031163" y="4495800"/>
          <p14:tracePt t="48289" x="8040688" y="4495800"/>
          <p14:tracePt t="48313" x="8059738" y="4486275"/>
          <p14:tracePt t="48329" x="8067675" y="4486275"/>
          <p14:tracePt t="48339" x="8077200" y="4478338"/>
          <p14:tracePt t="48466" x="8096250" y="4478338"/>
          <p14:tracePt t="48593" x="8104188" y="4468813"/>
          <p14:tracePt t="48602" x="8104188" y="4459288"/>
          <p14:tracePt t="48610" x="8104188" y="4449763"/>
          <p14:tracePt t="48617" x="8104188" y="4441825"/>
          <p14:tracePt t="48625" x="8104188" y="4432300"/>
          <p14:tracePt t="48634" x="8123238" y="4405313"/>
          <p14:tracePt t="48650" x="8132763" y="4405313"/>
          <p14:tracePt t="48657" x="8159750" y="4376738"/>
          <p14:tracePt t="48665" x="8177213" y="4368800"/>
          <p14:tracePt t="48674" x="8204200" y="4368800"/>
          <p14:tracePt t="48681" x="8250238" y="4349750"/>
          <p14:tracePt t="48690" x="8323263" y="4340225"/>
          <p14:tracePt t="48697" x="8405813" y="4313238"/>
          <p14:tracePt t="48706" x="8515350" y="4303713"/>
          <p14:tracePt t="48713" x="8615363" y="4286250"/>
          <p14:tracePt t="48723" x="8724900" y="4276725"/>
          <p14:tracePt t="48729" x="8834438" y="4259263"/>
          <p14:tracePt t="48740" x="8915400" y="4249738"/>
          <p14:tracePt t="48745" x="8970963" y="4232275"/>
          <p14:tracePt t="48755" x="9024938" y="4232275"/>
          <p14:tracePt t="48761" x="9053513" y="4232275"/>
          <p14:tracePt t="48769" x="9097963" y="422275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br>
              <a:rPr lang="ja-JP" altLang="en-US" sz="4000" dirty="0"/>
            </a:br>
            <a:r>
              <a:rPr lang="ja-JP" altLang="en-US" sz="4000" dirty="0"/>
              <a:t>ディプリーション型は抵抗として使える</a:t>
            </a:r>
          </a:p>
        </p:txBody>
      </p:sp>
      <p:sp>
        <p:nvSpPr>
          <p:cNvPr id="48132" name="Line 4"/>
          <p:cNvSpPr>
            <a:spLocks noChangeShapeType="1"/>
          </p:cNvSpPr>
          <p:nvPr/>
        </p:nvSpPr>
        <p:spPr bwMode="auto">
          <a:xfrm>
            <a:off x="900138" y="4221163"/>
            <a:ext cx="27352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33" name="Line 5"/>
          <p:cNvSpPr>
            <a:spLocks noChangeShapeType="1"/>
          </p:cNvSpPr>
          <p:nvPr/>
        </p:nvSpPr>
        <p:spPr bwMode="auto">
          <a:xfrm flipV="1">
            <a:off x="1260500" y="1989138"/>
            <a:ext cx="0" cy="25923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34" name="Text Box 6"/>
          <p:cNvSpPr txBox="1">
            <a:spLocks noChangeArrowheads="1"/>
          </p:cNvSpPr>
          <p:nvPr/>
        </p:nvSpPr>
        <p:spPr bwMode="auto">
          <a:xfrm>
            <a:off x="2895625" y="4441825"/>
            <a:ext cx="12271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ゲート電圧</a:t>
            </a:r>
          </a:p>
        </p:txBody>
      </p:sp>
      <p:sp>
        <p:nvSpPr>
          <p:cNvPr id="48135" name="Text Box 7"/>
          <p:cNvSpPr txBox="1">
            <a:spLocks noChangeArrowheads="1"/>
          </p:cNvSpPr>
          <p:nvPr/>
        </p:nvSpPr>
        <p:spPr bwMode="auto">
          <a:xfrm>
            <a:off x="36538" y="1571625"/>
            <a:ext cx="1263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S-D</a:t>
            </a:r>
            <a:r>
              <a:rPr lang="ja-JP" altLang="en-US"/>
              <a:t>間電流</a:t>
            </a:r>
          </a:p>
        </p:txBody>
      </p:sp>
      <p:sp>
        <p:nvSpPr>
          <p:cNvPr id="48137" name="Line 9"/>
          <p:cNvSpPr>
            <a:spLocks noChangeShapeType="1"/>
          </p:cNvSpPr>
          <p:nvPr/>
        </p:nvSpPr>
        <p:spPr bwMode="auto">
          <a:xfrm>
            <a:off x="4733950" y="4206875"/>
            <a:ext cx="27352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38" name="Line 10"/>
          <p:cNvSpPr>
            <a:spLocks noChangeShapeType="1"/>
          </p:cNvSpPr>
          <p:nvPr/>
        </p:nvSpPr>
        <p:spPr bwMode="auto">
          <a:xfrm flipV="1">
            <a:off x="5094313" y="1974850"/>
            <a:ext cx="0" cy="25923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39" name="Text Box 11"/>
          <p:cNvSpPr txBox="1">
            <a:spLocks noChangeArrowheads="1"/>
          </p:cNvSpPr>
          <p:nvPr/>
        </p:nvSpPr>
        <p:spPr bwMode="auto">
          <a:xfrm>
            <a:off x="6729438" y="4427538"/>
            <a:ext cx="12271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ゲート電圧</a:t>
            </a:r>
          </a:p>
        </p:txBody>
      </p:sp>
      <p:sp>
        <p:nvSpPr>
          <p:cNvPr id="48140" name="Text Box 12"/>
          <p:cNvSpPr txBox="1">
            <a:spLocks noChangeArrowheads="1"/>
          </p:cNvSpPr>
          <p:nvPr/>
        </p:nvSpPr>
        <p:spPr bwMode="auto">
          <a:xfrm>
            <a:off x="3870350" y="1557338"/>
            <a:ext cx="126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S-D</a:t>
            </a:r>
            <a:r>
              <a:rPr lang="ja-JP" altLang="en-US"/>
              <a:t>間電流</a:t>
            </a:r>
          </a:p>
        </p:txBody>
      </p:sp>
      <p:sp>
        <p:nvSpPr>
          <p:cNvPr id="48142" name="Freeform 14"/>
          <p:cNvSpPr>
            <a:spLocks/>
          </p:cNvSpPr>
          <p:nvPr/>
        </p:nvSpPr>
        <p:spPr bwMode="auto">
          <a:xfrm>
            <a:off x="2052663" y="1844675"/>
            <a:ext cx="863600" cy="2411413"/>
          </a:xfrm>
          <a:custGeom>
            <a:avLst/>
            <a:gdLst>
              <a:gd name="T0" fmla="*/ 0 w 544"/>
              <a:gd name="T1" fmla="*/ 1497 h 1519"/>
              <a:gd name="T2" fmla="*/ 136 w 544"/>
              <a:gd name="T3" fmla="*/ 1406 h 1519"/>
              <a:gd name="T4" fmla="*/ 317 w 544"/>
              <a:gd name="T5" fmla="*/ 817 h 1519"/>
              <a:gd name="T6" fmla="*/ 544 w 544"/>
              <a:gd name="T7" fmla="*/ 0 h 1519"/>
            </a:gdLst>
            <a:ahLst/>
            <a:cxnLst>
              <a:cxn ang="0">
                <a:pos x="T0" y="T1"/>
              </a:cxn>
              <a:cxn ang="0">
                <a:pos x="T2" y="T3"/>
              </a:cxn>
              <a:cxn ang="0">
                <a:pos x="T4" y="T5"/>
              </a:cxn>
              <a:cxn ang="0">
                <a:pos x="T6" y="T7"/>
              </a:cxn>
            </a:cxnLst>
            <a:rect l="0" t="0" r="r" b="b"/>
            <a:pathLst>
              <a:path w="544" h="1519">
                <a:moveTo>
                  <a:pt x="0" y="1497"/>
                </a:moveTo>
                <a:cubicBezTo>
                  <a:pt x="41" y="1508"/>
                  <a:pt x="83" y="1519"/>
                  <a:pt x="136" y="1406"/>
                </a:cubicBezTo>
                <a:cubicBezTo>
                  <a:pt x="189" y="1293"/>
                  <a:pt x="249" y="1051"/>
                  <a:pt x="317" y="817"/>
                </a:cubicBezTo>
                <a:cubicBezTo>
                  <a:pt x="385" y="583"/>
                  <a:pt x="464" y="291"/>
                  <a:pt x="544"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43" name="Freeform 15"/>
          <p:cNvSpPr>
            <a:spLocks/>
          </p:cNvSpPr>
          <p:nvPr/>
        </p:nvSpPr>
        <p:spPr bwMode="auto">
          <a:xfrm>
            <a:off x="4789513" y="1809750"/>
            <a:ext cx="863600" cy="2411413"/>
          </a:xfrm>
          <a:custGeom>
            <a:avLst/>
            <a:gdLst>
              <a:gd name="T0" fmla="*/ 0 w 544"/>
              <a:gd name="T1" fmla="*/ 1497 h 1519"/>
              <a:gd name="T2" fmla="*/ 136 w 544"/>
              <a:gd name="T3" fmla="*/ 1406 h 1519"/>
              <a:gd name="T4" fmla="*/ 317 w 544"/>
              <a:gd name="T5" fmla="*/ 817 h 1519"/>
              <a:gd name="T6" fmla="*/ 544 w 544"/>
              <a:gd name="T7" fmla="*/ 0 h 1519"/>
            </a:gdLst>
            <a:ahLst/>
            <a:cxnLst>
              <a:cxn ang="0">
                <a:pos x="T0" y="T1"/>
              </a:cxn>
              <a:cxn ang="0">
                <a:pos x="T2" y="T3"/>
              </a:cxn>
              <a:cxn ang="0">
                <a:pos x="T4" y="T5"/>
              </a:cxn>
              <a:cxn ang="0">
                <a:pos x="T6" y="T7"/>
              </a:cxn>
            </a:cxnLst>
            <a:rect l="0" t="0" r="r" b="b"/>
            <a:pathLst>
              <a:path w="544" h="1519">
                <a:moveTo>
                  <a:pt x="0" y="1497"/>
                </a:moveTo>
                <a:cubicBezTo>
                  <a:pt x="41" y="1508"/>
                  <a:pt x="83" y="1519"/>
                  <a:pt x="136" y="1406"/>
                </a:cubicBezTo>
                <a:cubicBezTo>
                  <a:pt x="189" y="1293"/>
                  <a:pt x="249" y="1051"/>
                  <a:pt x="317" y="817"/>
                </a:cubicBezTo>
                <a:cubicBezTo>
                  <a:pt x="385" y="583"/>
                  <a:pt x="464" y="291"/>
                  <a:pt x="544"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44" name="Text Box 16"/>
          <p:cNvSpPr txBox="1">
            <a:spLocks noChangeArrowheads="1"/>
          </p:cNvSpPr>
          <p:nvPr/>
        </p:nvSpPr>
        <p:spPr bwMode="auto">
          <a:xfrm>
            <a:off x="1031900" y="5091113"/>
            <a:ext cx="1955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エンハンスメント型</a:t>
            </a:r>
          </a:p>
        </p:txBody>
      </p:sp>
      <p:sp>
        <p:nvSpPr>
          <p:cNvPr id="48145" name="Text Box 17"/>
          <p:cNvSpPr txBox="1">
            <a:spLocks noChangeArrowheads="1"/>
          </p:cNvSpPr>
          <p:nvPr/>
        </p:nvSpPr>
        <p:spPr bwMode="auto">
          <a:xfrm>
            <a:off x="5064150" y="5157788"/>
            <a:ext cx="1917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ディプリーション型</a:t>
            </a:r>
          </a:p>
        </p:txBody>
      </p:sp>
      <p:sp>
        <p:nvSpPr>
          <p:cNvPr id="48146" name="Text Box 18"/>
          <p:cNvSpPr txBox="1">
            <a:spLocks noChangeArrowheads="1"/>
          </p:cNvSpPr>
          <p:nvPr/>
        </p:nvSpPr>
        <p:spPr bwMode="auto">
          <a:xfrm>
            <a:off x="2233613" y="6002338"/>
            <a:ext cx="4641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ON</a:t>
            </a:r>
            <a:r>
              <a:rPr lang="ja-JP" altLang="en-US" b="1"/>
              <a:t>になる電圧は、不純物などで制御可能</a:t>
            </a:r>
          </a:p>
          <a:p>
            <a:r>
              <a:rPr lang="en-US" altLang="ja-JP" b="1"/>
              <a:t>CMOS</a:t>
            </a:r>
            <a:r>
              <a:rPr lang="ja-JP" altLang="en-US" b="1"/>
              <a:t>ではエンハンスメント型以外は使わない</a:t>
            </a:r>
          </a:p>
        </p:txBody>
      </p:sp>
      <p:sp>
        <p:nvSpPr>
          <p:cNvPr id="16" name="Line 4"/>
          <p:cNvSpPr>
            <a:spLocks noChangeShapeType="1"/>
          </p:cNvSpPr>
          <p:nvPr/>
        </p:nvSpPr>
        <p:spPr bwMode="auto">
          <a:xfrm>
            <a:off x="6585371" y="2135337"/>
            <a:ext cx="0" cy="8651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Line 5"/>
          <p:cNvSpPr>
            <a:spLocks noChangeShapeType="1"/>
          </p:cNvSpPr>
          <p:nvPr/>
        </p:nvSpPr>
        <p:spPr bwMode="auto">
          <a:xfrm>
            <a:off x="6585098" y="2351237"/>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Line 6"/>
          <p:cNvSpPr>
            <a:spLocks noChangeShapeType="1"/>
          </p:cNvSpPr>
          <p:nvPr/>
        </p:nvSpPr>
        <p:spPr bwMode="auto">
          <a:xfrm>
            <a:off x="6585098" y="2784624"/>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Line 8"/>
          <p:cNvSpPr>
            <a:spLocks noChangeShapeType="1"/>
          </p:cNvSpPr>
          <p:nvPr/>
        </p:nvSpPr>
        <p:spPr bwMode="auto">
          <a:xfrm>
            <a:off x="6875611" y="1844824"/>
            <a:ext cx="0" cy="5064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 name="Line 9"/>
          <p:cNvSpPr>
            <a:spLocks noChangeShapeType="1"/>
          </p:cNvSpPr>
          <p:nvPr/>
        </p:nvSpPr>
        <p:spPr bwMode="auto">
          <a:xfrm flipV="1">
            <a:off x="6156746" y="2567137"/>
            <a:ext cx="431800"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 name="Line 24"/>
          <p:cNvSpPr>
            <a:spLocks noChangeShapeType="1"/>
          </p:cNvSpPr>
          <p:nvPr/>
        </p:nvSpPr>
        <p:spPr bwMode="auto">
          <a:xfrm>
            <a:off x="6875611" y="2783037"/>
            <a:ext cx="0" cy="792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 name="Line 25"/>
          <p:cNvSpPr>
            <a:spLocks noChangeShapeType="1"/>
          </p:cNvSpPr>
          <p:nvPr/>
        </p:nvSpPr>
        <p:spPr bwMode="auto">
          <a:xfrm>
            <a:off x="6156746" y="2567137"/>
            <a:ext cx="0" cy="576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 name="Line 26"/>
          <p:cNvSpPr>
            <a:spLocks noChangeShapeType="1"/>
          </p:cNvSpPr>
          <p:nvPr/>
        </p:nvSpPr>
        <p:spPr bwMode="auto">
          <a:xfrm flipV="1">
            <a:off x="6156473" y="3143399"/>
            <a:ext cx="1439863"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 name="Rectangle 29"/>
          <p:cNvSpPr>
            <a:spLocks noChangeArrowheads="1"/>
          </p:cNvSpPr>
          <p:nvPr/>
        </p:nvSpPr>
        <p:spPr bwMode="auto">
          <a:xfrm>
            <a:off x="6804173" y="3071962"/>
            <a:ext cx="142875" cy="1428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 name="Line 31"/>
          <p:cNvSpPr>
            <a:spLocks noChangeShapeType="1"/>
          </p:cNvSpPr>
          <p:nvPr/>
        </p:nvSpPr>
        <p:spPr bwMode="auto">
          <a:xfrm>
            <a:off x="6588546" y="2351237"/>
            <a:ext cx="0" cy="4318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 name="正方形/長方形 1"/>
          <p:cNvSpPr/>
          <p:nvPr/>
        </p:nvSpPr>
        <p:spPr>
          <a:xfrm>
            <a:off x="8316416" y="2135337"/>
            <a:ext cx="216024" cy="865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p:cNvCxnSpPr>
            <a:stCxn id="2" idx="0"/>
          </p:cNvCxnSpPr>
          <p:nvPr/>
        </p:nvCxnSpPr>
        <p:spPr>
          <a:xfrm flipV="1">
            <a:off x="8424428" y="1844675"/>
            <a:ext cx="0" cy="2906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8424428" y="2855268"/>
            <a:ext cx="0" cy="4300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7469213" y="2567137"/>
            <a:ext cx="415498" cy="369332"/>
          </a:xfrm>
          <a:prstGeom prst="rect">
            <a:avLst/>
          </a:prstGeom>
          <a:noFill/>
        </p:spPr>
        <p:txBody>
          <a:bodyPr wrap="none" rtlCol="0">
            <a:spAutoFit/>
          </a:bodyPr>
          <a:lstStyle/>
          <a:p>
            <a:r>
              <a:rPr kumimoji="1" lang="ja-JP" altLang="en-US" dirty="0"/>
              <a:t>＝</a:t>
            </a:r>
          </a:p>
        </p:txBody>
      </p:sp>
      <p:pic>
        <p:nvPicPr>
          <p:cNvPr id="3" name="オーディオ 2">
            <a:hlinkClick r:id="" action="ppaction://media"/>
            <a:extLst>
              <a:ext uri="{FF2B5EF4-FFF2-40B4-BE49-F238E27FC236}">
                <a16:creationId xmlns:a16="http://schemas.microsoft.com/office/drawing/2014/main" id="{73628A03-E76B-41AF-84D0-B83C43C644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27002518"/>
      </p:ext>
    </p:extLst>
  </p:cSld>
  <p:clrMapOvr>
    <a:masterClrMapping/>
  </p:clrMapOvr>
  <mc:AlternateContent xmlns:mc="http://schemas.openxmlformats.org/markup-compatibility/2006" xmlns:p14="http://schemas.microsoft.com/office/powerpoint/2010/main">
    <mc:Choice Requires="p14">
      <p:transition spd="slow" p14:dur="2000" advTm="25567"/>
    </mc:Choice>
    <mc:Fallback xmlns="">
      <p:transition spd="slow" advTm="25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6" name="Group 4"/>
          <p:cNvGrpSpPr>
            <a:grpSpLocks/>
          </p:cNvGrpSpPr>
          <p:nvPr/>
        </p:nvGrpSpPr>
        <p:grpSpPr bwMode="auto">
          <a:xfrm>
            <a:off x="1692275" y="260350"/>
            <a:ext cx="5222875" cy="2232025"/>
            <a:chOff x="645" y="981"/>
            <a:chExt cx="3959" cy="2086"/>
          </a:xfrm>
        </p:grpSpPr>
        <p:sp>
          <p:nvSpPr>
            <p:cNvPr id="64517" name="Line 5"/>
            <p:cNvSpPr>
              <a:spLocks noChangeShapeType="1"/>
            </p:cNvSpPr>
            <p:nvPr/>
          </p:nvSpPr>
          <p:spPr bwMode="auto">
            <a:xfrm>
              <a:off x="3923" y="2206"/>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18" name="Line 6"/>
            <p:cNvSpPr>
              <a:spLocks noChangeShapeType="1"/>
            </p:cNvSpPr>
            <p:nvPr/>
          </p:nvSpPr>
          <p:spPr bwMode="auto">
            <a:xfrm>
              <a:off x="3923" y="234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19" name="Line 7"/>
            <p:cNvSpPr>
              <a:spLocks noChangeShapeType="1"/>
            </p:cNvSpPr>
            <p:nvPr/>
          </p:nvSpPr>
          <p:spPr bwMode="auto">
            <a:xfrm flipV="1">
              <a:off x="4105" y="1616"/>
              <a:ext cx="0" cy="7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20" name="Line 8"/>
            <p:cNvSpPr>
              <a:spLocks noChangeShapeType="1"/>
            </p:cNvSpPr>
            <p:nvPr/>
          </p:nvSpPr>
          <p:spPr bwMode="auto">
            <a:xfrm>
              <a:off x="3923" y="2615"/>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21" name="Line 9"/>
            <p:cNvSpPr>
              <a:spLocks noChangeShapeType="1"/>
            </p:cNvSpPr>
            <p:nvPr/>
          </p:nvSpPr>
          <p:spPr bwMode="auto">
            <a:xfrm flipV="1">
              <a:off x="4105" y="261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22" name="Line 10"/>
            <p:cNvSpPr>
              <a:spLocks noChangeShapeType="1"/>
            </p:cNvSpPr>
            <p:nvPr/>
          </p:nvSpPr>
          <p:spPr bwMode="auto">
            <a:xfrm>
              <a:off x="3652" y="2478"/>
              <a:ext cx="2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23" name="Line 11"/>
            <p:cNvSpPr>
              <a:spLocks noChangeShapeType="1"/>
            </p:cNvSpPr>
            <p:nvPr/>
          </p:nvSpPr>
          <p:spPr bwMode="auto">
            <a:xfrm>
              <a:off x="3905" y="1207"/>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24" name="Line 12"/>
            <p:cNvSpPr>
              <a:spLocks noChangeShapeType="1"/>
            </p:cNvSpPr>
            <p:nvPr/>
          </p:nvSpPr>
          <p:spPr bwMode="auto">
            <a:xfrm>
              <a:off x="3905" y="1343"/>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25" name="Line 13"/>
            <p:cNvSpPr>
              <a:spLocks noChangeShapeType="1"/>
            </p:cNvSpPr>
            <p:nvPr/>
          </p:nvSpPr>
          <p:spPr bwMode="auto">
            <a:xfrm flipV="1">
              <a:off x="4087" y="981"/>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26" name="Line 14"/>
            <p:cNvSpPr>
              <a:spLocks noChangeShapeType="1"/>
            </p:cNvSpPr>
            <p:nvPr/>
          </p:nvSpPr>
          <p:spPr bwMode="auto">
            <a:xfrm>
              <a:off x="3905" y="1616"/>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27" name="Line 15"/>
            <p:cNvSpPr>
              <a:spLocks noChangeShapeType="1"/>
            </p:cNvSpPr>
            <p:nvPr/>
          </p:nvSpPr>
          <p:spPr bwMode="auto">
            <a:xfrm>
              <a:off x="3652" y="1479"/>
              <a:ext cx="1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28" name="Oval 16"/>
            <p:cNvSpPr>
              <a:spLocks noChangeArrowheads="1"/>
            </p:cNvSpPr>
            <p:nvPr/>
          </p:nvSpPr>
          <p:spPr bwMode="auto">
            <a:xfrm flipH="1">
              <a:off x="3833" y="143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29" name="Line 17"/>
            <p:cNvSpPr>
              <a:spLocks noChangeShapeType="1"/>
            </p:cNvSpPr>
            <p:nvPr/>
          </p:nvSpPr>
          <p:spPr bwMode="auto">
            <a:xfrm>
              <a:off x="3969" y="2977"/>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30" name="Line 18"/>
            <p:cNvSpPr>
              <a:spLocks noChangeShapeType="1"/>
            </p:cNvSpPr>
            <p:nvPr/>
          </p:nvSpPr>
          <p:spPr bwMode="auto">
            <a:xfrm flipH="1">
              <a:off x="3969" y="2977"/>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31" name="Line 19"/>
            <p:cNvSpPr>
              <a:spLocks noChangeShapeType="1"/>
            </p:cNvSpPr>
            <p:nvPr/>
          </p:nvSpPr>
          <p:spPr bwMode="auto">
            <a:xfrm flipH="1">
              <a:off x="4014" y="2977"/>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32" name="Line 20"/>
            <p:cNvSpPr>
              <a:spLocks noChangeShapeType="1"/>
            </p:cNvSpPr>
            <p:nvPr/>
          </p:nvSpPr>
          <p:spPr bwMode="auto">
            <a:xfrm flipH="1">
              <a:off x="4059" y="2977"/>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33" name="Line 21"/>
            <p:cNvSpPr>
              <a:spLocks noChangeShapeType="1"/>
            </p:cNvSpPr>
            <p:nvPr/>
          </p:nvSpPr>
          <p:spPr bwMode="auto">
            <a:xfrm flipH="1">
              <a:off x="4104" y="2977"/>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34" name="Line 22"/>
            <p:cNvSpPr>
              <a:spLocks noChangeShapeType="1"/>
            </p:cNvSpPr>
            <p:nvPr/>
          </p:nvSpPr>
          <p:spPr bwMode="auto">
            <a:xfrm flipH="1">
              <a:off x="4149" y="2977"/>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35" name="Line 23"/>
            <p:cNvSpPr>
              <a:spLocks noChangeShapeType="1"/>
            </p:cNvSpPr>
            <p:nvPr/>
          </p:nvSpPr>
          <p:spPr bwMode="auto">
            <a:xfrm>
              <a:off x="3969" y="981"/>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36" name="Line 24"/>
            <p:cNvSpPr>
              <a:spLocks noChangeShapeType="1"/>
            </p:cNvSpPr>
            <p:nvPr/>
          </p:nvSpPr>
          <p:spPr bwMode="auto">
            <a:xfrm>
              <a:off x="4105" y="2024"/>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37" name="AutoShape 25"/>
            <p:cNvSpPr>
              <a:spLocks noChangeArrowheads="1"/>
            </p:cNvSpPr>
            <p:nvPr/>
          </p:nvSpPr>
          <p:spPr bwMode="auto">
            <a:xfrm rot="16200000" flipV="1">
              <a:off x="1746" y="2477"/>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38" name="Oval 26"/>
            <p:cNvSpPr>
              <a:spLocks noChangeArrowheads="1"/>
            </p:cNvSpPr>
            <p:nvPr/>
          </p:nvSpPr>
          <p:spPr bwMode="auto">
            <a:xfrm rot="16200000" flipV="1">
              <a:off x="1634" y="2545"/>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39" name="Line 27"/>
            <p:cNvSpPr>
              <a:spLocks noChangeShapeType="1"/>
            </p:cNvSpPr>
            <p:nvPr/>
          </p:nvSpPr>
          <p:spPr bwMode="auto">
            <a:xfrm rot="16200000" flipV="1">
              <a:off x="1496" y="2455"/>
              <a:ext cx="1"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40" name="Line 28"/>
            <p:cNvSpPr>
              <a:spLocks noChangeShapeType="1"/>
            </p:cNvSpPr>
            <p:nvPr/>
          </p:nvSpPr>
          <p:spPr bwMode="auto">
            <a:xfrm rot="16200000" flipV="1">
              <a:off x="2132" y="2454"/>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4541" name="Group 29"/>
            <p:cNvGrpSpPr>
              <a:grpSpLocks/>
            </p:cNvGrpSpPr>
            <p:nvPr/>
          </p:nvGrpSpPr>
          <p:grpSpPr bwMode="auto">
            <a:xfrm>
              <a:off x="2404" y="1298"/>
              <a:ext cx="431" cy="318"/>
              <a:chOff x="1315" y="3521"/>
              <a:chExt cx="431" cy="318"/>
            </a:xfrm>
          </p:grpSpPr>
          <p:sp>
            <p:nvSpPr>
              <p:cNvPr id="64542" name="Line 30"/>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43" name="Line 31"/>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44" name="Freeform 32"/>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Lst>
                <a:ahLst/>
                <a:cxnLst>
                  <a:cxn ang="0">
                    <a:pos x="T0" y="T1"/>
                  </a:cxn>
                  <a:cxn ang="0">
                    <a:pos x="T2" y="T3"/>
                  </a:cxn>
                  <a:cxn ang="0">
                    <a:pos x="T4" y="T5"/>
                  </a:cxn>
                  <a:cxn ang="0">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45" name="Line 33"/>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64546" name="Line 34"/>
            <p:cNvSpPr>
              <a:spLocks noChangeShapeType="1"/>
            </p:cNvSpPr>
            <p:nvPr/>
          </p:nvSpPr>
          <p:spPr bwMode="auto">
            <a:xfrm>
              <a:off x="2245" y="1344"/>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47" name="Line 35"/>
            <p:cNvSpPr>
              <a:spLocks noChangeShapeType="1"/>
            </p:cNvSpPr>
            <p:nvPr/>
          </p:nvSpPr>
          <p:spPr bwMode="auto">
            <a:xfrm>
              <a:off x="2245" y="1570"/>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48" name="Oval 36"/>
            <p:cNvSpPr>
              <a:spLocks noChangeArrowheads="1"/>
            </p:cNvSpPr>
            <p:nvPr/>
          </p:nvSpPr>
          <p:spPr bwMode="auto">
            <a:xfrm>
              <a:off x="2835" y="1389"/>
              <a:ext cx="91" cy="1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49" name="Line 37"/>
            <p:cNvSpPr>
              <a:spLocks noChangeShapeType="1"/>
            </p:cNvSpPr>
            <p:nvPr/>
          </p:nvSpPr>
          <p:spPr bwMode="auto">
            <a:xfrm>
              <a:off x="2926" y="1479"/>
              <a:ext cx="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4550" name="Group 38"/>
            <p:cNvGrpSpPr>
              <a:grpSpLocks/>
            </p:cNvGrpSpPr>
            <p:nvPr/>
          </p:nvGrpSpPr>
          <p:grpSpPr bwMode="auto">
            <a:xfrm>
              <a:off x="2336" y="2266"/>
              <a:ext cx="499" cy="438"/>
              <a:chOff x="3152" y="3536"/>
              <a:chExt cx="499" cy="438"/>
            </a:xfrm>
          </p:grpSpPr>
          <p:sp>
            <p:nvSpPr>
              <p:cNvPr id="64551" name="Freeform 39"/>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52" name="Freeform 40"/>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53" name="Freeform 41"/>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Lst>
                <a:ahLst/>
                <a:cxnLst>
                  <a:cxn ang="0">
                    <a:pos x="T0" y="T1"/>
                  </a:cxn>
                  <a:cxn ang="0">
                    <a:pos x="T2" y="T3"/>
                  </a:cxn>
                  <a:cxn ang="0">
                    <a:pos x="T4" y="T5"/>
                  </a:cxn>
                  <a:cxn ang="0">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64554" name="Line 42"/>
            <p:cNvSpPr>
              <a:spLocks noChangeShapeType="1"/>
            </p:cNvSpPr>
            <p:nvPr/>
          </p:nvSpPr>
          <p:spPr bwMode="auto">
            <a:xfrm>
              <a:off x="2155" y="2387"/>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55" name="Line 43"/>
            <p:cNvSpPr>
              <a:spLocks noChangeShapeType="1"/>
            </p:cNvSpPr>
            <p:nvPr/>
          </p:nvSpPr>
          <p:spPr bwMode="auto">
            <a:xfrm>
              <a:off x="2291" y="2614"/>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56" name="Oval 44"/>
            <p:cNvSpPr>
              <a:spLocks noChangeArrowheads="1"/>
            </p:cNvSpPr>
            <p:nvPr/>
          </p:nvSpPr>
          <p:spPr bwMode="auto">
            <a:xfrm>
              <a:off x="2789" y="2402"/>
              <a:ext cx="91" cy="1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57" name="Line 45"/>
            <p:cNvSpPr>
              <a:spLocks noChangeShapeType="1"/>
            </p:cNvSpPr>
            <p:nvPr/>
          </p:nvSpPr>
          <p:spPr bwMode="auto">
            <a:xfrm flipV="1">
              <a:off x="2880" y="2477"/>
              <a:ext cx="817"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4558" name="Group 46"/>
            <p:cNvGrpSpPr>
              <a:grpSpLocks/>
            </p:cNvGrpSpPr>
            <p:nvPr/>
          </p:nvGrpSpPr>
          <p:grpSpPr bwMode="auto">
            <a:xfrm rot="16200000" flipV="1">
              <a:off x="1065" y="2432"/>
              <a:ext cx="227" cy="318"/>
              <a:chOff x="1519" y="2069"/>
              <a:chExt cx="227" cy="318"/>
            </a:xfrm>
          </p:grpSpPr>
          <p:sp>
            <p:nvSpPr>
              <p:cNvPr id="64559" name="AutoShape 47"/>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60" name="Oval 48"/>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4561" name="Line 49"/>
            <p:cNvSpPr>
              <a:spLocks noChangeShapeType="1"/>
            </p:cNvSpPr>
            <p:nvPr/>
          </p:nvSpPr>
          <p:spPr bwMode="auto">
            <a:xfrm rot="16200000" flipV="1">
              <a:off x="862" y="2455"/>
              <a:ext cx="1"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62" name="Line 50"/>
            <p:cNvSpPr>
              <a:spLocks noChangeShapeType="1"/>
            </p:cNvSpPr>
            <p:nvPr/>
          </p:nvSpPr>
          <p:spPr bwMode="auto">
            <a:xfrm flipH="1">
              <a:off x="703" y="1570"/>
              <a:ext cx="154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63" name="Line 51"/>
            <p:cNvSpPr>
              <a:spLocks noChangeShapeType="1"/>
            </p:cNvSpPr>
            <p:nvPr/>
          </p:nvSpPr>
          <p:spPr bwMode="auto">
            <a:xfrm flipV="1">
              <a:off x="1474" y="1343"/>
              <a:ext cx="0" cy="127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64" name="Line 52"/>
            <p:cNvSpPr>
              <a:spLocks noChangeShapeType="1"/>
            </p:cNvSpPr>
            <p:nvPr/>
          </p:nvSpPr>
          <p:spPr bwMode="auto">
            <a:xfrm flipH="1">
              <a:off x="1475" y="1343"/>
              <a:ext cx="8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65" name="Line 53"/>
            <p:cNvSpPr>
              <a:spLocks noChangeShapeType="1"/>
            </p:cNvSpPr>
            <p:nvPr/>
          </p:nvSpPr>
          <p:spPr bwMode="auto">
            <a:xfrm flipV="1">
              <a:off x="2155" y="1570"/>
              <a:ext cx="0" cy="8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66" name="Text Box 54"/>
            <p:cNvSpPr txBox="1">
              <a:spLocks noChangeArrowheads="1"/>
            </p:cNvSpPr>
            <p:nvPr/>
          </p:nvSpPr>
          <p:spPr bwMode="auto">
            <a:xfrm>
              <a:off x="645" y="1264"/>
              <a:ext cx="294" cy="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in</a:t>
              </a:r>
            </a:p>
          </p:txBody>
        </p:sp>
        <p:sp>
          <p:nvSpPr>
            <p:cNvPr id="64567" name="Text Box 55"/>
            <p:cNvSpPr txBox="1">
              <a:spLocks noChangeArrowheads="1"/>
            </p:cNvSpPr>
            <p:nvPr/>
          </p:nvSpPr>
          <p:spPr bwMode="auto">
            <a:xfrm>
              <a:off x="657" y="2383"/>
              <a:ext cx="303" cy="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EI</a:t>
              </a:r>
            </a:p>
          </p:txBody>
        </p:sp>
        <p:sp>
          <p:nvSpPr>
            <p:cNvPr id="64568" name="Text Box 56"/>
            <p:cNvSpPr txBox="1">
              <a:spLocks noChangeArrowheads="1"/>
            </p:cNvSpPr>
            <p:nvPr/>
          </p:nvSpPr>
          <p:spPr bwMode="auto">
            <a:xfrm>
              <a:off x="4194" y="1752"/>
              <a:ext cx="410" cy="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out</a:t>
              </a:r>
            </a:p>
          </p:txBody>
        </p:sp>
      </p:grpSp>
      <p:grpSp>
        <p:nvGrpSpPr>
          <p:cNvPr id="64569" name="Group 57"/>
          <p:cNvGrpSpPr>
            <a:grpSpLocks/>
          </p:cNvGrpSpPr>
          <p:nvPr/>
        </p:nvGrpSpPr>
        <p:grpSpPr bwMode="auto">
          <a:xfrm>
            <a:off x="1763713" y="3357563"/>
            <a:ext cx="5222875" cy="2232025"/>
            <a:chOff x="645" y="981"/>
            <a:chExt cx="3959" cy="2086"/>
          </a:xfrm>
        </p:grpSpPr>
        <p:sp>
          <p:nvSpPr>
            <p:cNvPr id="64570" name="Line 58"/>
            <p:cNvSpPr>
              <a:spLocks noChangeShapeType="1"/>
            </p:cNvSpPr>
            <p:nvPr/>
          </p:nvSpPr>
          <p:spPr bwMode="auto">
            <a:xfrm>
              <a:off x="3923" y="2206"/>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71" name="Line 59"/>
            <p:cNvSpPr>
              <a:spLocks noChangeShapeType="1"/>
            </p:cNvSpPr>
            <p:nvPr/>
          </p:nvSpPr>
          <p:spPr bwMode="auto">
            <a:xfrm>
              <a:off x="3923" y="234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72" name="Line 60"/>
            <p:cNvSpPr>
              <a:spLocks noChangeShapeType="1"/>
            </p:cNvSpPr>
            <p:nvPr/>
          </p:nvSpPr>
          <p:spPr bwMode="auto">
            <a:xfrm flipV="1">
              <a:off x="4105" y="1616"/>
              <a:ext cx="0" cy="7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73" name="Line 61"/>
            <p:cNvSpPr>
              <a:spLocks noChangeShapeType="1"/>
            </p:cNvSpPr>
            <p:nvPr/>
          </p:nvSpPr>
          <p:spPr bwMode="auto">
            <a:xfrm>
              <a:off x="3923" y="2615"/>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74" name="Line 62"/>
            <p:cNvSpPr>
              <a:spLocks noChangeShapeType="1"/>
            </p:cNvSpPr>
            <p:nvPr/>
          </p:nvSpPr>
          <p:spPr bwMode="auto">
            <a:xfrm flipV="1">
              <a:off x="4105" y="261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75" name="Line 63"/>
            <p:cNvSpPr>
              <a:spLocks noChangeShapeType="1"/>
            </p:cNvSpPr>
            <p:nvPr/>
          </p:nvSpPr>
          <p:spPr bwMode="auto">
            <a:xfrm>
              <a:off x="3652" y="2478"/>
              <a:ext cx="2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76" name="Line 64"/>
            <p:cNvSpPr>
              <a:spLocks noChangeShapeType="1"/>
            </p:cNvSpPr>
            <p:nvPr/>
          </p:nvSpPr>
          <p:spPr bwMode="auto">
            <a:xfrm>
              <a:off x="3905" y="1207"/>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77" name="Line 65"/>
            <p:cNvSpPr>
              <a:spLocks noChangeShapeType="1"/>
            </p:cNvSpPr>
            <p:nvPr/>
          </p:nvSpPr>
          <p:spPr bwMode="auto">
            <a:xfrm>
              <a:off x="3905" y="1343"/>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78" name="Line 66"/>
            <p:cNvSpPr>
              <a:spLocks noChangeShapeType="1"/>
            </p:cNvSpPr>
            <p:nvPr/>
          </p:nvSpPr>
          <p:spPr bwMode="auto">
            <a:xfrm flipV="1">
              <a:off x="4087" y="981"/>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79" name="Line 67"/>
            <p:cNvSpPr>
              <a:spLocks noChangeShapeType="1"/>
            </p:cNvSpPr>
            <p:nvPr/>
          </p:nvSpPr>
          <p:spPr bwMode="auto">
            <a:xfrm>
              <a:off x="3905" y="1616"/>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80" name="Line 68"/>
            <p:cNvSpPr>
              <a:spLocks noChangeShapeType="1"/>
            </p:cNvSpPr>
            <p:nvPr/>
          </p:nvSpPr>
          <p:spPr bwMode="auto">
            <a:xfrm>
              <a:off x="3652" y="1479"/>
              <a:ext cx="1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81" name="Oval 69"/>
            <p:cNvSpPr>
              <a:spLocks noChangeArrowheads="1"/>
            </p:cNvSpPr>
            <p:nvPr/>
          </p:nvSpPr>
          <p:spPr bwMode="auto">
            <a:xfrm flipH="1">
              <a:off x="3833" y="143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82" name="Line 70"/>
            <p:cNvSpPr>
              <a:spLocks noChangeShapeType="1"/>
            </p:cNvSpPr>
            <p:nvPr/>
          </p:nvSpPr>
          <p:spPr bwMode="auto">
            <a:xfrm>
              <a:off x="3969" y="2977"/>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83" name="Line 71"/>
            <p:cNvSpPr>
              <a:spLocks noChangeShapeType="1"/>
            </p:cNvSpPr>
            <p:nvPr/>
          </p:nvSpPr>
          <p:spPr bwMode="auto">
            <a:xfrm flipH="1">
              <a:off x="3969" y="2977"/>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84" name="Line 72"/>
            <p:cNvSpPr>
              <a:spLocks noChangeShapeType="1"/>
            </p:cNvSpPr>
            <p:nvPr/>
          </p:nvSpPr>
          <p:spPr bwMode="auto">
            <a:xfrm flipH="1">
              <a:off x="4014" y="2977"/>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85" name="Line 73"/>
            <p:cNvSpPr>
              <a:spLocks noChangeShapeType="1"/>
            </p:cNvSpPr>
            <p:nvPr/>
          </p:nvSpPr>
          <p:spPr bwMode="auto">
            <a:xfrm flipH="1">
              <a:off x="4059" y="2977"/>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86" name="Line 74"/>
            <p:cNvSpPr>
              <a:spLocks noChangeShapeType="1"/>
            </p:cNvSpPr>
            <p:nvPr/>
          </p:nvSpPr>
          <p:spPr bwMode="auto">
            <a:xfrm flipH="1">
              <a:off x="4104" y="2977"/>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87" name="Line 75"/>
            <p:cNvSpPr>
              <a:spLocks noChangeShapeType="1"/>
            </p:cNvSpPr>
            <p:nvPr/>
          </p:nvSpPr>
          <p:spPr bwMode="auto">
            <a:xfrm flipH="1">
              <a:off x="4149" y="2977"/>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88" name="Line 76"/>
            <p:cNvSpPr>
              <a:spLocks noChangeShapeType="1"/>
            </p:cNvSpPr>
            <p:nvPr/>
          </p:nvSpPr>
          <p:spPr bwMode="auto">
            <a:xfrm>
              <a:off x="3969" y="981"/>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89" name="Line 77"/>
            <p:cNvSpPr>
              <a:spLocks noChangeShapeType="1"/>
            </p:cNvSpPr>
            <p:nvPr/>
          </p:nvSpPr>
          <p:spPr bwMode="auto">
            <a:xfrm>
              <a:off x="4105" y="2024"/>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90" name="AutoShape 78"/>
            <p:cNvSpPr>
              <a:spLocks noChangeArrowheads="1"/>
            </p:cNvSpPr>
            <p:nvPr/>
          </p:nvSpPr>
          <p:spPr bwMode="auto">
            <a:xfrm rot="16200000" flipV="1">
              <a:off x="1746" y="2477"/>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91" name="Oval 79"/>
            <p:cNvSpPr>
              <a:spLocks noChangeArrowheads="1"/>
            </p:cNvSpPr>
            <p:nvPr/>
          </p:nvSpPr>
          <p:spPr bwMode="auto">
            <a:xfrm rot="16200000" flipV="1">
              <a:off x="1634" y="2545"/>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592" name="Line 80"/>
            <p:cNvSpPr>
              <a:spLocks noChangeShapeType="1"/>
            </p:cNvSpPr>
            <p:nvPr/>
          </p:nvSpPr>
          <p:spPr bwMode="auto">
            <a:xfrm rot="16200000" flipV="1">
              <a:off x="1496" y="2455"/>
              <a:ext cx="1"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93" name="Line 81"/>
            <p:cNvSpPr>
              <a:spLocks noChangeShapeType="1"/>
            </p:cNvSpPr>
            <p:nvPr/>
          </p:nvSpPr>
          <p:spPr bwMode="auto">
            <a:xfrm rot="16200000" flipV="1">
              <a:off x="2132" y="2454"/>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4594" name="Group 82"/>
            <p:cNvGrpSpPr>
              <a:grpSpLocks/>
            </p:cNvGrpSpPr>
            <p:nvPr/>
          </p:nvGrpSpPr>
          <p:grpSpPr bwMode="auto">
            <a:xfrm>
              <a:off x="2404" y="1298"/>
              <a:ext cx="431" cy="318"/>
              <a:chOff x="1315" y="3521"/>
              <a:chExt cx="431" cy="318"/>
            </a:xfrm>
          </p:grpSpPr>
          <p:sp>
            <p:nvSpPr>
              <p:cNvPr id="64595" name="Line 83"/>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96" name="Line 84"/>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97" name="Freeform 85"/>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Lst>
                <a:ahLst/>
                <a:cxnLst>
                  <a:cxn ang="0">
                    <a:pos x="T0" y="T1"/>
                  </a:cxn>
                  <a:cxn ang="0">
                    <a:pos x="T2" y="T3"/>
                  </a:cxn>
                  <a:cxn ang="0">
                    <a:pos x="T4" y="T5"/>
                  </a:cxn>
                  <a:cxn ang="0">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598" name="Line 86"/>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64599" name="Line 87"/>
            <p:cNvSpPr>
              <a:spLocks noChangeShapeType="1"/>
            </p:cNvSpPr>
            <p:nvPr/>
          </p:nvSpPr>
          <p:spPr bwMode="auto">
            <a:xfrm>
              <a:off x="2245" y="1344"/>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600" name="Line 88"/>
            <p:cNvSpPr>
              <a:spLocks noChangeShapeType="1"/>
            </p:cNvSpPr>
            <p:nvPr/>
          </p:nvSpPr>
          <p:spPr bwMode="auto">
            <a:xfrm>
              <a:off x="2245" y="1570"/>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601" name="Oval 89"/>
            <p:cNvSpPr>
              <a:spLocks noChangeArrowheads="1"/>
            </p:cNvSpPr>
            <p:nvPr/>
          </p:nvSpPr>
          <p:spPr bwMode="auto">
            <a:xfrm>
              <a:off x="2835" y="1389"/>
              <a:ext cx="91" cy="1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02" name="Line 90"/>
            <p:cNvSpPr>
              <a:spLocks noChangeShapeType="1"/>
            </p:cNvSpPr>
            <p:nvPr/>
          </p:nvSpPr>
          <p:spPr bwMode="auto">
            <a:xfrm>
              <a:off x="2926" y="1479"/>
              <a:ext cx="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4603" name="Group 91"/>
            <p:cNvGrpSpPr>
              <a:grpSpLocks/>
            </p:cNvGrpSpPr>
            <p:nvPr/>
          </p:nvGrpSpPr>
          <p:grpSpPr bwMode="auto">
            <a:xfrm>
              <a:off x="2336" y="2266"/>
              <a:ext cx="499" cy="438"/>
              <a:chOff x="3152" y="3536"/>
              <a:chExt cx="499" cy="438"/>
            </a:xfrm>
          </p:grpSpPr>
          <p:sp>
            <p:nvSpPr>
              <p:cNvPr id="64604" name="Freeform 92"/>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605" name="Freeform 93"/>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606" name="Freeform 94"/>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Lst>
                <a:ahLst/>
                <a:cxnLst>
                  <a:cxn ang="0">
                    <a:pos x="T0" y="T1"/>
                  </a:cxn>
                  <a:cxn ang="0">
                    <a:pos x="T2" y="T3"/>
                  </a:cxn>
                  <a:cxn ang="0">
                    <a:pos x="T4" y="T5"/>
                  </a:cxn>
                  <a:cxn ang="0">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64607" name="Line 95"/>
            <p:cNvSpPr>
              <a:spLocks noChangeShapeType="1"/>
            </p:cNvSpPr>
            <p:nvPr/>
          </p:nvSpPr>
          <p:spPr bwMode="auto">
            <a:xfrm>
              <a:off x="2155" y="2387"/>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608" name="Line 96"/>
            <p:cNvSpPr>
              <a:spLocks noChangeShapeType="1"/>
            </p:cNvSpPr>
            <p:nvPr/>
          </p:nvSpPr>
          <p:spPr bwMode="auto">
            <a:xfrm>
              <a:off x="2291" y="2614"/>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609" name="Oval 97"/>
            <p:cNvSpPr>
              <a:spLocks noChangeArrowheads="1"/>
            </p:cNvSpPr>
            <p:nvPr/>
          </p:nvSpPr>
          <p:spPr bwMode="auto">
            <a:xfrm>
              <a:off x="2789" y="2402"/>
              <a:ext cx="91" cy="13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10" name="Line 98"/>
            <p:cNvSpPr>
              <a:spLocks noChangeShapeType="1"/>
            </p:cNvSpPr>
            <p:nvPr/>
          </p:nvSpPr>
          <p:spPr bwMode="auto">
            <a:xfrm flipV="1">
              <a:off x="2880" y="2477"/>
              <a:ext cx="817"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4611" name="Group 99"/>
            <p:cNvGrpSpPr>
              <a:grpSpLocks/>
            </p:cNvGrpSpPr>
            <p:nvPr/>
          </p:nvGrpSpPr>
          <p:grpSpPr bwMode="auto">
            <a:xfrm rot="16200000" flipV="1">
              <a:off x="1065" y="2432"/>
              <a:ext cx="227" cy="318"/>
              <a:chOff x="1519" y="2069"/>
              <a:chExt cx="227" cy="318"/>
            </a:xfrm>
          </p:grpSpPr>
          <p:sp>
            <p:nvSpPr>
              <p:cNvPr id="64612" name="AutoShape 100"/>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613" name="Oval 101"/>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4614" name="Line 102"/>
            <p:cNvSpPr>
              <a:spLocks noChangeShapeType="1"/>
            </p:cNvSpPr>
            <p:nvPr/>
          </p:nvSpPr>
          <p:spPr bwMode="auto">
            <a:xfrm rot="16200000" flipV="1">
              <a:off x="862" y="2455"/>
              <a:ext cx="1"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615" name="Line 103"/>
            <p:cNvSpPr>
              <a:spLocks noChangeShapeType="1"/>
            </p:cNvSpPr>
            <p:nvPr/>
          </p:nvSpPr>
          <p:spPr bwMode="auto">
            <a:xfrm flipH="1">
              <a:off x="703" y="1570"/>
              <a:ext cx="154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616" name="Line 104"/>
            <p:cNvSpPr>
              <a:spLocks noChangeShapeType="1"/>
            </p:cNvSpPr>
            <p:nvPr/>
          </p:nvSpPr>
          <p:spPr bwMode="auto">
            <a:xfrm flipV="1">
              <a:off x="1474" y="1343"/>
              <a:ext cx="0" cy="127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617" name="Line 105"/>
            <p:cNvSpPr>
              <a:spLocks noChangeShapeType="1"/>
            </p:cNvSpPr>
            <p:nvPr/>
          </p:nvSpPr>
          <p:spPr bwMode="auto">
            <a:xfrm flipH="1">
              <a:off x="1475" y="1343"/>
              <a:ext cx="8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618" name="Line 106"/>
            <p:cNvSpPr>
              <a:spLocks noChangeShapeType="1"/>
            </p:cNvSpPr>
            <p:nvPr/>
          </p:nvSpPr>
          <p:spPr bwMode="auto">
            <a:xfrm flipV="1">
              <a:off x="2155" y="1570"/>
              <a:ext cx="0" cy="8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619" name="Text Box 107"/>
            <p:cNvSpPr txBox="1">
              <a:spLocks noChangeArrowheads="1"/>
            </p:cNvSpPr>
            <p:nvPr/>
          </p:nvSpPr>
          <p:spPr bwMode="auto">
            <a:xfrm>
              <a:off x="645" y="1264"/>
              <a:ext cx="294" cy="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in</a:t>
              </a:r>
            </a:p>
          </p:txBody>
        </p:sp>
        <p:sp>
          <p:nvSpPr>
            <p:cNvPr id="64620" name="Text Box 108"/>
            <p:cNvSpPr txBox="1">
              <a:spLocks noChangeArrowheads="1"/>
            </p:cNvSpPr>
            <p:nvPr/>
          </p:nvSpPr>
          <p:spPr bwMode="auto">
            <a:xfrm>
              <a:off x="657" y="2383"/>
              <a:ext cx="303" cy="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EI</a:t>
              </a:r>
            </a:p>
          </p:txBody>
        </p:sp>
        <p:sp>
          <p:nvSpPr>
            <p:cNvPr id="64621" name="Text Box 109"/>
            <p:cNvSpPr txBox="1">
              <a:spLocks noChangeArrowheads="1"/>
            </p:cNvSpPr>
            <p:nvPr/>
          </p:nvSpPr>
          <p:spPr bwMode="auto">
            <a:xfrm>
              <a:off x="4194" y="1752"/>
              <a:ext cx="410" cy="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out</a:t>
              </a:r>
            </a:p>
          </p:txBody>
        </p:sp>
      </p:grpSp>
      <p:sp>
        <p:nvSpPr>
          <p:cNvPr id="64675" name="Text Box 163"/>
          <p:cNvSpPr txBox="1">
            <a:spLocks noChangeArrowheads="1"/>
          </p:cNvSpPr>
          <p:nvPr/>
        </p:nvSpPr>
        <p:spPr bwMode="auto">
          <a:xfrm>
            <a:off x="1743075" y="2008188"/>
            <a:ext cx="38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 </a:t>
            </a:r>
          </a:p>
        </p:txBody>
      </p:sp>
      <p:sp>
        <p:nvSpPr>
          <p:cNvPr id="64676" name="Text Box 164"/>
          <p:cNvSpPr txBox="1">
            <a:spLocks noChangeArrowheads="1"/>
          </p:cNvSpPr>
          <p:nvPr/>
        </p:nvSpPr>
        <p:spPr bwMode="auto">
          <a:xfrm>
            <a:off x="3419475" y="20605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64677" name="Text Box 165"/>
          <p:cNvSpPr txBox="1">
            <a:spLocks noChangeArrowheads="1"/>
          </p:cNvSpPr>
          <p:nvPr/>
        </p:nvSpPr>
        <p:spPr bwMode="auto">
          <a:xfrm>
            <a:off x="3492500" y="3333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 </a:t>
            </a:r>
          </a:p>
        </p:txBody>
      </p:sp>
      <p:sp>
        <p:nvSpPr>
          <p:cNvPr id="64678" name="Text Box 166"/>
          <p:cNvSpPr txBox="1">
            <a:spLocks noChangeArrowheads="1"/>
          </p:cNvSpPr>
          <p:nvPr/>
        </p:nvSpPr>
        <p:spPr bwMode="auto">
          <a:xfrm>
            <a:off x="3203575" y="908050"/>
            <a:ext cx="615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H/L </a:t>
            </a:r>
          </a:p>
        </p:txBody>
      </p:sp>
      <p:sp>
        <p:nvSpPr>
          <p:cNvPr id="64679" name="Text Box 167"/>
          <p:cNvSpPr txBox="1">
            <a:spLocks noChangeArrowheads="1"/>
          </p:cNvSpPr>
          <p:nvPr/>
        </p:nvSpPr>
        <p:spPr bwMode="auto">
          <a:xfrm>
            <a:off x="4716463" y="908050"/>
            <a:ext cx="615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L/H </a:t>
            </a:r>
          </a:p>
        </p:txBody>
      </p:sp>
      <p:sp>
        <p:nvSpPr>
          <p:cNvPr id="64680" name="Text Box 168"/>
          <p:cNvSpPr txBox="1">
            <a:spLocks noChangeArrowheads="1"/>
          </p:cNvSpPr>
          <p:nvPr/>
        </p:nvSpPr>
        <p:spPr bwMode="auto">
          <a:xfrm>
            <a:off x="4787900" y="1838325"/>
            <a:ext cx="55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L/H</a:t>
            </a:r>
          </a:p>
        </p:txBody>
      </p:sp>
      <p:sp>
        <p:nvSpPr>
          <p:cNvPr id="64681" name="Text Box 169"/>
          <p:cNvSpPr txBox="1">
            <a:spLocks noChangeArrowheads="1"/>
          </p:cNvSpPr>
          <p:nvPr/>
        </p:nvSpPr>
        <p:spPr bwMode="auto">
          <a:xfrm>
            <a:off x="6592888" y="1478060"/>
            <a:ext cx="55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H/L</a:t>
            </a:r>
          </a:p>
        </p:txBody>
      </p:sp>
      <p:sp>
        <p:nvSpPr>
          <p:cNvPr id="64682" name="Text Box 170"/>
          <p:cNvSpPr txBox="1">
            <a:spLocks noChangeArrowheads="1"/>
          </p:cNvSpPr>
          <p:nvPr/>
        </p:nvSpPr>
        <p:spPr bwMode="auto">
          <a:xfrm>
            <a:off x="3779838" y="2708275"/>
            <a:ext cx="4727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EI=L</a:t>
            </a:r>
            <a:r>
              <a:rPr lang="ja-JP" altLang="en-US" b="1"/>
              <a:t>ならば</a:t>
            </a:r>
            <a:r>
              <a:rPr lang="en-US" altLang="ja-JP" b="1"/>
              <a:t>in</a:t>
            </a:r>
            <a:r>
              <a:rPr lang="ja-JP" altLang="en-US" b="1"/>
              <a:t>のレベルはそのまま</a:t>
            </a:r>
            <a:r>
              <a:rPr lang="en-US" altLang="ja-JP" b="1"/>
              <a:t>out</a:t>
            </a:r>
            <a:r>
              <a:rPr lang="ja-JP" altLang="en-US" b="1"/>
              <a:t>に表れる </a:t>
            </a:r>
          </a:p>
        </p:txBody>
      </p:sp>
      <p:sp>
        <p:nvSpPr>
          <p:cNvPr id="64683" name="Text Box 171"/>
          <p:cNvSpPr txBox="1">
            <a:spLocks noChangeArrowheads="1"/>
          </p:cNvSpPr>
          <p:nvPr/>
        </p:nvSpPr>
        <p:spPr bwMode="auto">
          <a:xfrm>
            <a:off x="2771775" y="5661025"/>
            <a:ext cx="36102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EI=H</a:t>
            </a:r>
            <a:r>
              <a:rPr lang="ja-JP" altLang="en-US" b="1" dirty="0"/>
              <a:t>ならば両方の</a:t>
            </a:r>
            <a:r>
              <a:rPr lang="en-US" altLang="ja-JP" b="1" dirty="0"/>
              <a:t>FET</a:t>
            </a:r>
            <a:r>
              <a:rPr lang="ja-JP" altLang="en-US" b="1" dirty="0"/>
              <a:t>は常に</a:t>
            </a:r>
            <a:r>
              <a:rPr lang="en-US" altLang="ja-JP" b="1" dirty="0"/>
              <a:t>OFF</a:t>
            </a:r>
          </a:p>
          <a:p>
            <a:r>
              <a:rPr lang="en-US" altLang="ja-JP" b="1" dirty="0"/>
              <a:t>→</a:t>
            </a:r>
            <a:r>
              <a:rPr lang="ja-JP" altLang="en-US" b="1" dirty="0"/>
              <a:t>電気的に浮いた状態</a:t>
            </a:r>
          </a:p>
          <a:p>
            <a:r>
              <a:rPr lang="ja-JP" altLang="en-US" b="1" dirty="0"/>
              <a:t>→ハイインピーダンス状態</a:t>
            </a:r>
          </a:p>
        </p:txBody>
      </p:sp>
      <p:sp>
        <p:nvSpPr>
          <p:cNvPr id="64684" name="Text Box 172"/>
          <p:cNvSpPr txBox="1">
            <a:spLocks noChangeArrowheads="1"/>
          </p:cNvSpPr>
          <p:nvPr/>
        </p:nvSpPr>
        <p:spPr bwMode="auto">
          <a:xfrm>
            <a:off x="1911350" y="50974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 </a:t>
            </a:r>
          </a:p>
        </p:txBody>
      </p:sp>
      <p:sp>
        <p:nvSpPr>
          <p:cNvPr id="64685" name="Text Box 173"/>
          <p:cNvSpPr txBox="1">
            <a:spLocks noChangeArrowheads="1"/>
          </p:cNvSpPr>
          <p:nvPr/>
        </p:nvSpPr>
        <p:spPr bwMode="auto">
          <a:xfrm>
            <a:off x="3587750" y="514985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64686" name="Text Box 174"/>
          <p:cNvSpPr txBox="1">
            <a:spLocks noChangeArrowheads="1"/>
          </p:cNvSpPr>
          <p:nvPr/>
        </p:nvSpPr>
        <p:spPr bwMode="auto">
          <a:xfrm>
            <a:off x="3660775" y="3422650"/>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 </a:t>
            </a:r>
          </a:p>
        </p:txBody>
      </p:sp>
      <p:sp>
        <p:nvSpPr>
          <p:cNvPr id="64687" name="Text Box 175"/>
          <p:cNvSpPr txBox="1">
            <a:spLocks noChangeArrowheads="1"/>
          </p:cNvSpPr>
          <p:nvPr/>
        </p:nvSpPr>
        <p:spPr bwMode="auto">
          <a:xfrm>
            <a:off x="3276600" y="3997325"/>
            <a:ext cx="615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H/L </a:t>
            </a:r>
          </a:p>
        </p:txBody>
      </p:sp>
      <p:sp>
        <p:nvSpPr>
          <p:cNvPr id="64688" name="Text Box 176"/>
          <p:cNvSpPr txBox="1">
            <a:spLocks noChangeArrowheads="1"/>
          </p:cNvSpPr>
          <p:nvPr/>
        </p:nvSpPr>
        <p:spPr bwMode="auto">
          <a:xfrm>
            <a:off x="4884738" y="39973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 </a:t>
            </a:r>
          </a:p>
        </p:txBody>
      </p:sp>
      <p:sp>
        <p:nvSpPr>
          <p:cNvPr id="64689" name="Text Box 177"/>
          <p:cNvSpPr txBox="1">
            <a:spLocks noChangeArrowheads="1"/>
          </p:cNvSpPr>
          <p:nvPr/>
        </p:nvSpPr>
        <p:spPr bwMode="auto">
          <a:xfrm>
            <a:off x="4956175" y="49276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64690" name="Text Box 178"/>
          <p:cNvSpPr txBox="1">
            <a:spLocks noChangeArrowheads="1"/>
          </p:cNvSpPr>
          <p:nvPr/>
        </p:nvSpPr>
        <p:spPr bwMode="auto">
          <a:xfrm>
            <a:off x="6659563" y="4437063"/>
            <a:ext cx="2540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Hi-Z(</a:t>
            </a:r>
            <a:r>
              <a:rPr lang="ja-JP" altLang="en-US" b="1"/>
              <a:t>ハイインピーダンス</a:t>
            </a:r>
          </a:p>
          <a:p>
            <a:r>
              <a:rPr lang="ja-JP" altLang="en-US" b="1"/>
              <a:t>状態）</a:t>
            </a:r>
          </a:p>
        </p:txBody>
      </p:sp>
      <p:sp>
        <p:nvSpPr>
          <p:cNvPr id="64691" name="Text Box 179"/>
          <p:cNvSpPr txBox="1">
            <a:spLocks noChangeArrowheads="1"/>
          </p:cNvSpPr>
          <p:nvPr/>
        </p:nvSpPr>
        <p:spPr bwMode="auto">
          <a:xfrm>
            <a:off x="6227763" y="4797425"/>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OFF</a:t>
            </a:r>
          </a:p>
        </p:txBody>
      </p:sp>
      <p:sp>
        <p:nvSpPr>
          <p:cNvPr id="64692" name="Text Box 180"/>
          <p:cNvSpPr txBox="1">
            <a:spLocks noChangeArrowheads="1"/>
          </p:cNvSpPr>
          <p:nvPr/>
        </p:nvSpPr>
        <p:spPr bwMode="auto">
          <a:xfrm>
            <a:off x="6156325" y="3709988"/>
            <a:ext cx="647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OFF</a:t>
            </a:r>
          </a:p>
        </p:txBody>
      </p:sp>
      <p:sp>
        <p:nvSpPr>
          <p:cNvPr id="126" name="楕円 125"/>
          <p:cNvSpPr/>
          <p:nvPr/>
        </p:nvSpPr>
        <p:spPr>
          <a:xfrm>
            <a:off x="6156176" y="1268760"/>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楕円 126"/>
          <p:cNvSpPr/>
          <p:nvPr/>
        </p:nvSpPr>
        <p:spPr>
          <a:xfrm>
            <a:off x="6228184" y="4365104"/>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楕円 127"/>
          <p:cNvSpPr/>
          <p:nvPr/>
        </p:nvSpPr>
        <p:spPr>
          <a:xfrm>
            <a:off x="3635896" y="835571"/>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楕円 128"/>
          <p:cNvSpPr/>
          <p:nvPr/>
        </p:nvSpPr>
        <p:spPr>
          <a:xfrm>
            <a:off x="2699792" y="1915691"/>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楕円 129"/>
          <p:cNvSpPr/>
          <p:nvPr/>
        </p:nvSpPr>
        <p:spPr>
          <a:xfrm>
            <a:off x="2771800" y="5012035"/>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楕円 130"/>
          <p:cNvSpPr/>
          <p:nvPr/>
        </p:nvSpPr>
        <p:spPr>
          <a:xfrm>
            <a:off x="3708574" y="3933056"/>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楕円 131"/>
          <p:cNvSpPr/>
          <p:nvPr/>
        </p:nvSpPr>
        <p:spPr>
          <a:xfrm>
            <a:off x="6156176" y="188640"/>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楕円 132"/>
          <p:cNvSpPr/>
          <p:nvPr/>
        </p:nvSpPr>
        <p:spPr>
          <a:xfrm>
            <a:off x="6228184" y="3283843"/>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オーディオ 1">
            <a:hlinkClick r:id="" action="ppaction://media"/>
            <a:extLst>
              <a:ext uri="{FF2B5EF4-FFF2-40B4-BE49-F238E27FC236}">
                <a16:creationId xmlns:a16="http://schemas.microsoft.com/office/drawing/2014/main" id="{02D9963B-6E1B-48DE-8B46-FEE6A5E693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93835926"/>
      </p:ext>
    </p:extLst>
  </p:cSld>
  <p:clrMapOvr>
    <a:masterClrMapping/>
  </p:clrMapOvr>
  <mc:AlternateContent xmlns:mc="http://schemas.openxmlformats.org/markup-compatibility/2006" xmlns:p14="http://schemas.microsoft.com/office/powerpoint/2010/main">
    <mc:Choice Requires="p14">
      <p:transition spd="slow" p14:dur="2000" advTm="146021"/>
    </mc:Choice>
    <mc:Fallback xmlns="">
      <p:transition spd="slow" advTm="146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69" x="7950200" y="2963863"/>
          <p14:tracePt t="373" x="7475538" y="2863850"/>
          <p14:tracePt t="380" x="7019925" y="2817813"/>
          <p14:tracePt t="386" x="6545263" y="2727325"/>
          <p14:tracePt t="394" x="6080125" y="2654300"/>
          <p14:tracePt t="403" x="5761038" y="2617788"/>
          <p14:tracePt t="410" x="5534025" y="2544763"/>
          <p14:tracePt t="418" x="5351463" y="2535238"/>
          <p14:tracePt t="426" x="5205413" y="2471738"/>
          <p14:tracePt t="435" x="5122863" y="2444750"/>
          <p14:tracePt t="442" x="5005388" y="2389188"/>
          <p14:tracePt t="452" x="4978400" y="2352675"/>
          <p14:tracePt t="458" x="4959350" y="2335213"/>
          <p14:tracePt t="468" x="4949825" y="2316163"/>
          <p14:tracePt t="474" x="4949825" y="2298700"/>
          <p14:tracePt t="485" x="4949825" y="2262188"/>
          <p14:tracePt t="490" x="4949825" y="2206625"/>
          <p14:tracePt t="499" x="4949825" y="2160588"/>
          <p14:tracePt t="506" x="4949825" y="2125663"/>
          <p14:tracePt t="515" x="4949825" y="2079625"/>
          <p14:tracePt t="522" x="4949825" y="2052638"/>
          <p14:tracePt t="531" x="4949825" y="1997075"/>
          <p14:tracePt t="538" x="4949825" y="1979613"/>
          <p14:tracePt t="546" x="4959350" y="1933575"/>
          <p14:tracePt t="555" x="4968875" y="1897063"/>
          <p14:tracePt t="562" x="4978400" y="1851025"/>
          <p14:tracePt t="570" x="4986338" y="1824038"/>
          <p14:tracePt t="578" x="4995863" y="1804988"/>
          <p14:tracePt t="586" x="5005388" y="1797050"/>
          <p14:tracePt t="594" x="5014913" y="1778000"/>
          <p14:tracePt t="602" x="5014913" y="1768475"/>
          <p14:tracePt t="611" x="5014913" y="1751013"/>
          <p14:tracePt t="972" x="5022850" y="1751013"/>
          <p14:tracePt t="978" x="5032375" y="1751013"/>
          <p14:tracePt t="986" x="5041900" y="1751013"/>
          <p14:tracePt t="994" x="5049838" y="1751013"/>
          <p14:tracePt t="1010" x="5049838" y="1760538"/>
          <p14:tracePt t="1019" x="5059363" y="1787525"/>
          <p14:tracePt t="1036" x="5059363" y="1814513"/>
          <p14:tracePt t="1043" x="5086350" y="1860550"/>
          <p14:tracePt t="1051" x="5095875" y="1878013"/>
          <p14:tracePt t="1059" x="5105400" y="1924050"/>
          <p14:tracePt t="1069" x="5105400" y="1960563"/>
          <p14:tracePt t="1075" x="5114925" y="1987550"/>
          <p14:tracePt t="1085" x="5114925" y="2033588"/>
          <p14:tracePt t="1091" x="5151438" y="2060575"/>
          <p14:tracePt t="1099" x="5151438" y="2106613"/>
          <p14:tracePt t="1107" x="5159375" y="2143125"/>
          <p14:tracePt t="1115" x="5159375" y="2160588"/>
          <p14:tracePt t="1123" x="5159375" y="2197100"/>
          <p14:tracePt t="1139" x="5168900" y="2206625"/>
          <p14:tracePt t="1227" x="5159375" y="2197100"/>
          <p14:tracePt t="1332" x="5151438" y="2197100"/>
          <p14:tracePt t="1338" x="5151438" y="2206625"/>
          <p14:tracePt t="1346" x="5151438" y="2225675"/>
          <p14:tracePt t="1354" x="5168900" y="2243138"/>
          <p14:tracePt t="1362" x="5195888" y="2262188"/>
          <p14:tracePt t="1370" x="5241925" y="2298700"/>
          <p14:tracePt t="1378" x="5305425" y="2325688"/>
          <p14:tracePt t="1386" x="5405438" y="2362200"/>
          <p14:tracePt t="1394" x="5497513" y="2389188"/>
          <p14:tracePt t="1404" x="5597525" y="2435225"/>
          <p14:tracePt t="1410" x="5724525" y="2462213"/>
          <p14:tracePt t="1418" x="5816600" y="2462213"/>
          <p14:tracePt t="1427" x="5880100" y="2489200"/>
          <p14:tracePt t="1435" x="5907088" y="2489200"/>
          <p14:tracePt t="1443" x="5916613" y="2489200"/>
          <p14:tracePt t="3003" x="5907088" y="2489200"/>
          <p14:tracePt t="3010" x="5899150" y="2489200"/>
          <p14:tracePt t="3050" x="5889625" y="2489200"/>
          <p14:tracePt t="3058" x="5870575" y="2489200"/>
          <p14:tracePt t="3066" x="5816600" y="2489200"/>
          <p14:tracePt t="3075" x="5761038" y="2489200"/>
          <p14:tracePt t="3084" x="5697538" y="2489200"/>
          <p14:tracePt t="3090" x="5661025" y="2489200"/>
          <p14:tracePt t="3099" x="5616575" y="2489200"/>
          <p14:tracePt t="3106" x="5551488" y="2462213"/>
          <p14:tracePt t="3115" x="5487988" y="2425700"/>
          <p14:tracePt t="3123" x="5405438" y="2362200"/>
          <p14:tracePt t="3131" x="5341938" y="2289175"/>
          <p14:tracePt t="3139" x="5287963" y="2243138"/>
          <p14:tracePt t="3147" x="5195888" y="2189163"/>
          <p14:tracePt t="3155" x="5132388" y="2143125"/>
          <p14:tracePt t="3163" x="4995863" y="2089150"/>
          <p14:tracePt t="3170" x="4895850" y="2060575"/>
          <p14:tracePt t="3179" x="4767263" y="2016125"/>
          <p14:tracePt t="3188" x="4640263" y="1997075"/>
          <p14:tracePt t="3194" x="4521200" y="1960563"/>
          <p14:tracePt t="3202" x="4448175" y="1960563"/>
          <p14:tracePt t="3210" x="4421188" y="1951038"/>
          <p14:tracePt t="3331" x="4403725" y="1951038"/>
          <p14:tracePt t="3338" x="4348163" y="1951038"/>
          <p14:tracePt t="3346" x="4267200" y="1933575"/>
          <p14:tracePt t="3354" x="4175125" y="1924050"/>
          <p14:tracePt t="3362" x="4048125" y="1897063"/>
          <p14:tracePt t="3370" x="3919538" y="1878013"/>
          <p14:tracePt t="3378" x="3756025" y="1860550"/>
          <p14:tracePt t="3386" x="3609975" y="1860550"/>
          <p14:tracePt t="3394" x="3446463" y="1860550"/>
          <p14:tracePt t="3402" x="3217863" y="1860550"/>
          <p14:tracePt t="3410" x="2998788" y="1860550"/>
          <p14:tracePt t="3419" x="2735263" y="1860550"/>
          <p14:tracePt t="3427" x="2589213" y="1887538"/>
          <p14:tracePt t="3436" x="2443163" y="1897063"/>
          <p14:tracePt t="3443" x="2316163" y="1897063"/>
          <p14:tracePt t="3453" x="2233613" y="1914525"/>
          <p14:tracePt t="3459" x="2214563" y="1914525"/>
          <p14:tracePt t="3469" x="2197100" y="1914525"/>
          <p14:tracePt t="3788" x="2197100" y="1943100"/>
          <p14:tracePt t="3794" x="2197100" y="1951038"/>
          <p14:tracePt t="3802" x="2206625" y="1960563"/>
          <p14:tracePt t="3810" x="2224088" y="1960563"/>
          <p14:tracePt t="3818" x="2243138" y="1960563"/>
          <p14:tracePt t="3826" x="2260600" y="1960563"/>
          <p14:tracePt t="4244" x="2224088" y="1960563"/>
          <p14:tracePt t="4250" x="2160588" y="1960563"/>
          <p14:tracePt t="4258" x="2078038" y="1987550"/>
          <p14:tracePt t="4267" x="2033588" y="1987550"/>
          <p14:tracePt t="4419" x="2005013" y="1987550"/>
          <p14:tracePt t="4427" x="1997075" y="1987550"/>
          <p14:tracePt t="4435" x="1987550" y="1987550"/>
          <p14:tracePt t="4444" x="1960563" y="1987550"/>
          <p14:tracePt t="4454" x="1951038" y="1987550"/>
          <p14:tracePt t="4458" x="1941513" y="1987550"/>
          <p14:tracePt t="4467" x="1905000" y="1979613"/>
          <p14:tracePt t="4484" x="1878013" y="1979613"/>
          <p14:tracePt t="4490" x="1860550" y="1979613"/>
          <p14:tracePt t="4498" x="1831975" y="1979613"/>
          <p14:tracePt t="4506" x="1814513" y="1979613"/>
          <p14:tracePt t="4514" x="1778000" y="1979613"/>
          <p14:tracePt t="4532" x="1768475" y="1979613"/>
          <p14:tracePt t="4538" x="1751013" y="1979613"/>
          <p14:tracePt t="4546" x="1741488" y="1979613"/>
          <p14:tracePt t="4554" x="1722438" y="1987550"/>
          <p14:tracePt t="4772" x="1722438" y="1997075"/>
          <p14:tracePt t="4780" x="1722438" y="2006600"/>
          <p14:tracePt t="4786" x="1722438" y="2024063"/>
          <p14:tracePt t="4794" x="1722438" y="2043113"/>
          <p14:tracePt t="4802" x="1722438" y="2052638"/>
          <p14:tracePt t="4810" x="1722438" y="2060575"/>
          <p14:tracePt t="4818" x="1722438" y="2070100"/>
          <p14:tracePt t="4826" x="1722438" y="2079625"/>
          <p14:tracePt t="4842" x="1722438" y="2089150"/>
          <p14:tracePt t="5595" x="1722438" y="2116138"/>
          <p14:tracePt t="5618" x="1731963" y="2125663"/>
          <p14:tracePt t="5642" x="1741488" y="2133600"/>
          <p14:tracePt t="5803" x="1758950" y="2133600"/>
          <p14:tracePt t="5811" x="1787525" y="2116138"/>
          <p14:tracePt t="5819" x="1795463" y="2097088"/>
          <p14:tracePt t="5827" x="1804988" y="2089150"/>
          <p14:tracePt t="5835" x="1804988" y="2079625"/>
          <p14:tracePt t="5843" x="1824038" y="2052638"/>
          <p14:tracePt t="5859" x="1831975" y="2033588"/>
          <p14:tracePt t="6083" x="1831975" y="2060575"/>
          <p14:tracePt t="6091" x="1831975" y="2079625"/>
          <p14:tracePt t="6115" x="1831975" y="2097088"/>
          <p14:tracePt t="6123" x="1824038" y="2106613"/>
          <p14:tracePt t="6147" x="1824038" y="2116138"/>
          <p14:tracePt t="6459" x="1824038" y="2125663"/>
          <p14:tracePt t="6467" x="1841500" y="2125663"/>
          <p14:tracePt t="6483" x="1860550" y="2125663"/>
          <p14:tracePt t="6499" x="1878013" y="2125663"/>
          <p14:tracePt t="6514" x="1887538" y="2116138"/>
          <p14:tracePt t="7083" x="1878013" y="2143125"/>
          <p14:tracePt t="7091" x="1868488" y="2160588"/>
          <p14:tracePt t="7100" x="1868488" y="2170113"/>
          <p14:tracePt t="7106" x="1860550" y="2179638"/>
          <p14:tracePt t="7114" x="1860550" y="2189163"/>
          <p14:tracePt t="7122" x="1860550" y="2197100"/>
          <p14:tracePt t="7130" x="1851025" y="2206625"/>
          <p14:tracePt t="7348" x="1851025" y="2189163"/>
          <p14:tracePt t="7354" x="1851025" y="2179638"/>
          <p14:tracePt t="7362" x="1851025" y="2160588"/>
          <p14:tracePt t="7371" x="1851025" y="2143125"/>
          <p14:tracePt t="7378" x="1868488" y="2116138"/>
          <p14:tracePt t="7394" x="1868488" y="2097088"/>
          <p14:tracePt t="7402" x="1878013" y="2070100"/>
          <p14:tracePt t="7411" x="1887538" y="2060575"/>
          <p14:tracePt t="7418" x="1895475" y="2052638"/>
          <p14:tracePt t="7427" x="1914525" y="2043113"/>
          <p14:tracePt t="7659" x="1914525" y="2052638"/>
          <p14:tracePt t="7700" x="1914525" y="2060575"/>
          <p14:tracePt t="7706" x="1914525" y="2070100"/>
          <p14:tracePt t="7714" x="1905000" y="2079625"/>
          <p14:tracePt t="7722" x="1905000" y="2089150"/>
          <p14:tracePt t="7738" x="1895475" y="2097088"/>
          <p14:tracePt t="8091" x="1895475" y="2133600"/>
          <p14:tracePt t="8099" x="1895475" y="2152650"/>
          <p14:tracePt t="8114" x="1895475" y="2160588"/>
          <p14:tracePt t="8122" x="1895475" y="2179638"/>
          <p14:tracePt t="8130" x="1895475" y="2197100"/>
          <p14:tracePt t="8138" x="1895475" y="2233613"/>
          <p14:tracePt t="8147" x="1914525" y="2252663"/>
          <p14:tracePt t="8155" x="1914525" y="2270125"/>
          <p14:tracePt t="8163" x="1914525" y="2289175"/>
          <p14:tracePt t="8170" x="1914525" y="2316163"/>
          <p14:tracePt t="8178" x="1914525" y="2325688"/>
          <p14:tracePt t="8195" x="1914525" y="2335213"/>
          <p14:tracePt t="8292" x="1924050" y="2343150"/>
          <p14:tracePt t="8306" x="1931988" y="2343150"/>
          <p14:tracePt t="8314" x="1951038" y="2343150"/>
          <p14:tracePt t="8322" x="1960563" y="2343150"/>
          <p14:tracePt t="8330" x="1968500" y="2343150"/>
          <p14:tracePt t="8338" x="2005013" y="2325688"/>
          <p14:tracePt t="8346" x="2024063" y="2306638"/>
          <p14:tracePt t="8354" x="2041525" y="2298700"/>
          <p14:tracePt t="8362" x="2070100" y="2279650"/>
          <p14:tracePt t="8370" x="2078038" y="2270125"/>
          <p14:tracePt t="8378" x="2097088" y="2252663"/>
          <p14:tracePt t="8386" x="2106613" y="2243138"/>
          <p14:tracePt t="8395" x="2124075" y="2225675"/>
          <p14:tracePt t="8410" x="2133600" y="2216150"/>
          <p14:tracePt t="8418" x="2151063" y="2206625"/>
          <p14:tracePt t="8443" x="2160588" y="2197100"/>
          <p14:tracePt t="8459" x="2160588" y="2189163"/>
          <p14:tracePt t="8469" x="2187575" y="2179638"/>
          <p14:tracePt t="8475" x="2206625" y="2152650"/>
          <p14:tracePt t="8486" x="2243138" y="2143125"/>
          <p14:tracePt t="8491" x="2251075" y="2133600"/>
          <p14:tracePt t="8503" x="2260600" y="2133600"/>
          <p14:tracePt t="8507" x="2270125" y="2133600"/>
          <p14:tracePt t="8519" x="2279650" y="2133600"/>
          <p14:tracePt t="8539" x="2287588" y="2133600"/>
          <p14:tracePt t="8555" x="2297113" y="2133600"/>
          <p14:tracePt t="8563" x="2306638" y="2133600"/>
          <p14:tracePt t="8595" x="2324100" y="2133600"/>
          <p14:tracePt t="8603" x="2352675" y="2133600"/>
          <p14:tracePt t="8611" x="2379663" y="2133600"/>
          <p14:tracePt t="8620" x="2479675" y="2133600"/>
          <p14:tracePt t="8627" x="2570163" y="2133600"/>
          <p14:tracePt t="8636" x="2679700" y="2133600"/>
          <p14:tracePt t="8643" x="2752725" y="2133600"/>
          <p14:tracePt t="8653" x="2808288" y="2133600"/>
          <p14:tracePt t="8659" x="2862263" y="2133600"/>
          <p14:tracePt t="8670" x="2908300" y="2133600"/>
          <p14:tracePt t="8675" x="2944813" y="2133600"/>
          <p14:tracePt t="8686" x="2962275" y="2133600"/>
          <p14:tracePt t="8780" x="2971800" y="2125663"/>
          <p14:tracePt t="8804" x="2971800" y="2116138"/>
          <p14:tracePt t="8812" x="2971800" y="2106613"/>
          <p14:tracePt t="8820" x="2954338" y="2097088"/>
          <p14:tracePt t="8827" x="2925763" y="2097088"/>
          <p14:tracePt t="8834" x="2908300" y="2097088"/>
          <p14:tracePt t="8843" x="2881313" y="2097088"/>
          <p14:tracePt t="8852" x="2862263" y="2097088"/>
          <p14:tracePt t="8859" x="2852738" y="2097088"/>
          <p14:tracePt t="8868" x="2825750" y="2097088"/>
          <p14:tracePt t="8885" x="2817813" y="2097088"/>
          <p14:tracePt t="8890" x="2798763" y="2097088"/>
          <p14:tracePt t="8914" x="2789238" y="2089150"/>
          <p14:tracePt t="9006" x="2789238" y="2079625"/>
          <p14:tracePt t="9026" x="2789238" y="2070100"/>
          <p14:tracePt t="9034" x="2789238" y="2060575"/>
          <p14:tracePt t="9042" x="2789238" y="2052638"/>
          <p14:tracePt t="9058" x="2789238" y="2033588"/>
          <p14:tracePt t="9067" x="2789238" y="2016125"/>
          <p14:tracePt t="9074" x="2789238" y="1987550"/>
          <p14:tracePt t="9084" x="2789238" y="1970088"/>
          <p14:tracePt t="9090" x="2789238" y="1933575"/>
          <p14:tracePt t="9101" x="2789238" y="1914525"/>
          <p14:tracePt t="9106" x="2789238" y="1870075"/>
          <p14:tracePt t="9115" x="2798763" y="1833563"/>
          <p14:tracePt t="9123" x="2798763" y="1768475"/>
          <p14:tracePt t="9131" x="2798763" y="1751013"/>
          <p14:tracePt t="9139" x="2817813" y="1697038"/>
          <p14:tracePt t="9147" x="2817813" y="1668463"/>
          <p14:tracePt t="9155" x="2817813" y="1614488"/>
          <p14:tracePt t="9163" x="2817813" y="1577975"/>
          <p14:tracePt t="9171" x="2817813" y="1541463"/>
          <p14:tracePt t="9179" x="2817813" y="1504950"/>
          <p14:tracePt t="9187" x="2817813" y="1458913"/>
          <p14:tracePt t="9195" x="2817813" y="1404938"/>
          <p14:tracePt t="9203" x="2817813" y="1349375"/>
          <p14:tracePt t="9211" x="2817813" y="1312863"/>
          <p14:tracePt t="9219" x="2817813" y="1258888"/>
          <p14:tracePt t="9227" x="2817813" y="1231900"/>
          <p14:tracePt t="9236" x="2817813" y="1176338"/>
          <p14:tracePt t="9243" x="2817813" y="1130300"/>
          <p14:tracePt t="9251" x="2817813" y="1093788"/>
          <p14:tracePt t="9259" x="2817813" y="1076325"/>
          <p14:tracePt t="9268" x="2817813" y="1030288"/>
          <p14:tracePt t="9275" x="2817813" y="993775"/>
          <p14:tracePt t="9285" x="2817813" y="947738"/>
          <p14:tracePt t="9291" x="2817813" y="920750"/>
          <p14:tracePt t="9302" x="2817813" y="884238"/>
          <p14:tracePt t="9307" x="2817813" y="839788"/>
          <p14:tracePt t="9318" x="2835275" y="793750"/>
          <p14:tracePt t="9323" x="2844800" y="766763"/>
          <p14:tracePt t="9331" x="2844800" y="738188"/>
          <p14:tracePt t="9339" x="2852738" y="720725"/>
          <p14:tracePt t="9347" x="2862263" y="674688"/>
          <p14:tracePt t="9355" x="2862263" y="638175"/>
          <p14:tracePt t="9363" x="2881313" y="611188"/>
          <p14:tracePt t="9371" x="2889250" y="584200"/>
          <p14:tracePt t="9379" x="2898775" y="574675"/>
          <p14:tracePt t="9388" x="2908300" y="547688"/>
          <p14:tracePt t="9395" x="2925763" y="528638"/>
          <p14:tracePt t="9403" x="2935288" y="519113"/>
          <p14:tracePt t="9411" x="2944813" y="519113"/>
          <p14:tracePt t="9418" x="2954338" y="501650"/>
          <p14:tracePt t="9427" x="2971800" y="482600"/>
          <p14:tracePt t="9435" x="2981325" y="474663"/>
          <p14:tracePt t="9443" x="2990850" y="465138"/>
          <p14:tracePt t="9459" x="2998788" y="455613"/>
          <p14:tracePt t="9468" x="3017838" y="438150"/>
          <p14:tracePt t="9475" x="3035300" y="428625"/>
          <p14:tracePt t="9491" x="3054350" y="411163"/>
          <p14:tracePt t="9501" x="3063875" y="411163"/>
          <p14:tracePt t="9507" x="3071813" y="411163"/>
          <p14:tracePt t="9523" x="3090863" y="411163"/>
          <p14:tracePt t="9531" x="3108325" y="411163"/>
          <p14:tracePt t="9539" x="3117850" y="411163"/>
          <p14:tracePt t="9547" x="3144838" y="411163"/>
          <p14:tracePt t="9555" x="3163888" y="411163"/>
          <p14:tracePt t="9563" x="3171825" y="411163"/>
          <p14:tracePt t="9571" x="3208338" y="446088"/>
          <p14:tracePt t="9579" x="3254375" y="455613"/>
          <p14:tracePt t="9587" x="3263900" y="455613"/>
          <p14:tracePt t="9595" x="3300413" y="465138"/>
          <p14:tracePt t="9604" x="3354388" y="482600"/>
          <p14:tracePt t="9611" x="3400425" y="501650"/>
          <p14:tracePt t="9619" x="3455988" y="501650"/>
          <p14:tracePt t="9627" x="3519488" y="511175"/>
          <p14:tracePt t="9635" x="3556000" y="511175"/>
          <p14:tracePt t="9643" x="3582988" y="511175"/>
          <p14:tracePt t="9651" x="3636963" y="511175"/>
          <p14:tracePt t="9659" x="3673475" y="511175"/>
          <p14:tracePt t="9668" x="3709988" y="511175"/>
          <p14:tracePt t="9675" x="3738563" y="511175"/>
          <p14:tracePt t="9685" x="3756025" y="511175"/>
          <p14:tracePt t="9691" x="3765550" y="511175"/>
          <p14:tracePt t="9701" x="3775075" y="511175"/>
          <p14:tracePt t="9707" x="3783013" y="511175"/>
          <p14:tracePt t="9718" x="3802063" y="511175"/>
          <p14:tracePt t="9723" x="3810000" y="511175"/>
          <p14:tracePt t="9739" x="3819525" y="511175"/>
          <p14:tracePt t="9747" x="3846513" y="511175"/>
          <p14:tracePt t="9755" x="3865563" y="511175"/>
          <p14:tracePt t="9763" x="3911600" y="511175"/>
          <p14:tracePt t="9771" x="3948113" y="511175"/>
          <p14:tracePt t="9779" x="3984625" y="511175"/>
          <p14:tracePt t="9787" x="4021138" y="511175"/>
          <p14:tracePt t="9795" x="4048125" y="511175"/>
          <p14:tracePt t="9802" x="4057650" y="511175"/>
          <p14:tracePt t="9811" x="4084638" y="511175"/>
          <p14:tracePt t="9868" x="4094163" y="511175"/>
          <p14:tracePt t="9908" x="4102100" y="511175"/>
          <p14:tracePt t="9916" x="4102100" y="519113"/>
          <p14:tracePt t="9924" x="4102100" y="547688"/>
          <p14:tracePt t="9931" x="4084638" y="584200"/>
          <p14:tracePt t="9939" x="4065588" y="601663"/>
          <p14:tracePt t="9947" x="4038600" y="620713"/>
          <p14:tracePt t="9955" x="4038600" y="628650"/>
          <p14:tracePt t="9963" x="4021138" y="647700"/>
          <p14:tracePt t="9979" x="4011613" y="657225"/>
          <p14:tracePt t="10027" x="4002088" y="657225"/>
          <p14:tracePt t="10036" x="3984625" y="657225"/>
          <p14:tracePt t="10043" x="3965575" y="647700"/>
          <p14:tracePt t="10053" x="3956050" y="647700"/>
          <p14:tracePt t="10059" x="3938588" y="647700"/>
          <p14:tracePt t="10070" x="3929063" y="647700"/>
          <p14:tracePt t="10075" x="3919538" y="647700"/>
          <p14:tracePt t="10088" x="3911600" y="647700"/>
          <p14:tracePt t="10156" x="3902075" y="638175"/>
          <p14:tracePt t="10171" x="3892550" y="620713"/>
          <p14:tracePt t="10179" x="3883025" y="601663"/>
          <p14:tracePt t="10187" x="3875088" y="592138"/>
          <p14:tracePt t="10195" x="3865563" y="574675"/>
          <p14:tracePt t="10204" x="3856038" y="565150"/>
          <p14:tracePt t="10211" x="3856038" y="555625"/>
          <p14:tracePt t="10220" x="3838575" y="538163"/>
          <p14:tracePt t="10236" x="3810000" y="519113"/>
          <p14:tracePt t="10243" x="3810000" y="511175"/>
          <p14:tracePt t="10267" x="3792538" y="501650"/>
          <p14:tracePt t="10300" x="3775075" y="474663"/>
          <p14:tracePt t="10363" x="3765550" y="474663"/>
          <p14:tracePt t="10379" x="3765550" y="465138"/>
          <p14:tracePt t="10395" x="3765550" y="446088"/>
          <p14:tracePt t="10403" x="3738563" y="419100"/>
          <p14:tracePt t="10419" x="3738563" y="401638"/>
          <p14:tracePt t="10427" x="3738563" y="392113"/>
          <p14:tracePt t="10436" x="3738563" y="382588"/>
          <p14:tracePt t="10453" x="3738563" y="374650"/>
          <p14:tracePt t="10469" x="3738563" y="355600"/>
          <p14:tracePt t="10486" x="3738563" y="338138"/>
          <p14:tracePt t="10491" x="3765550" y="328613"/>
          <p14:tracePt t="10507" x="3783013" y="319088"/>
          <p14:tracePt t="10531" x="3792538" y="319088"/>
          <p14:tracePt t="10547" x="3810000" y="319088"/>
          <p14:tracePt t="10563" x="3819525" y="319088"/>
          <p14:tracePt t="10571" x="3829050" y="319088"/>
          <p14:tracePt t="10587" x="3838575" y="319088"/>
          <p14:tracePt t="10595" x="3846513" y="338138"/>
          <p14:tracePt t="10603" x="3865563" y="355600"/>
          <p14:tracePt t="10611" x="3875088" y="365125"/>
          <p14:tracePt t="10620" x="3875088" y="374650"/>
          <p14:tracePt t="10627" x="3883025" y="382588"/>
          <p14:tracePt t="10643" x="3902075" y="401638"/>
          <p14:tracePt t="10659" x="3911600" y="419100"/>
          <p14:tracePt t="10691" x="3911600" y="428625"/>
          <p14:tracePt t="10700" x="3911600" y="438150"/>
          <p14:tracePt t="10707" x="3911600" y="455613"/>
          <p14:tracePt t="10723" x="3911600" y="465138"/>
          <p14:tracePt t="10748" x="3911600" y="474663"/>
          <p14:tracePt t="10771" x="3911600" y="492125"/>
          <p14:tracePt t="10779" x="3911600" y="501650"/>
          <p14:tracePt t="10803" x="3911600" y="511175"/>
          <p14:tracePt t="10827" x="3902075" y="519113"/>
          <p14:tracePt t="11020" x="3902075" y="538163"/>
          <p14:tracePt t="11026" x="3902075" y="547688"/>
          <p14:tracePt t="11042" x="3902075" y="574675"/>
          <p14:tracePt t="11050" x="3911600" y="611188"/>
          <p14:tracePt t="11058" x="3919538" y="628650"/>
          <p14:tracePt t="11067" x="3919538" y="638175"/>
          <p14:tracePt t="11074" x="3938588" y="674688"/>
          <p14:tracePt t="11083" x="3938588" y="701675"/>
          <p14:tracePt t="11090" x="3938588" y="730250"/>
          <p14:tracePt t="11101" x="3938588" y="774700"/>
          <p14:tracePt t="11107" x="3938588" y="803275"/>
          <p14:tracePt t="11115" x="3902075" y="857250"/>
          <p14:tracePt t="11123" x="3883025" y="903288"/>
          <p14:tracePt t="11131" x="3829050" y="976313"/>
          <p14:tracePt t="11139" x="3775075" y="1020763"/>
          <p14:tracePt t="11147" x="3719513" y="1103313"/>
          <p14:tracePt t="11155" x="3619500" y="1158875"/>
          <p14:tracePt t="11163" x="3500438" y="1249363"/>
          <p14:tracePt t="11171" x="3419475" y="1331913"/>
          <p14:tracePt t="11179" x="3300413" y="1422400"/>
          <p14:tracePt t="11187" x="3181350" y="1541463"/>
          <p14:tracePt t="11195" x="3100388" y="1631950"/>
          <p14:tracePt t="11204" x="2990850" y="1731963"/>
          <p14:tracePt t="11211" x="2908300" y="1851025"/>
          <p14:tracePt t="11218" x="2817813" y="1951038"/>
          <p14:tracePt t="11227" x="2744788" y="2033588"/>
          <p14:tracePt t="11235" x="2689225" y="2116138"/>
          <p14:tracePt t="11243" x="2635250" y="2197100"/>
          <p14:tracePt t="11251" x="2616200" y="2233613"/>
          <p14:tracePt t="11259" x="2606675" y="2270125"/>
          <p14:tracePt t="11268" x="2570163" y="2306638"/>
          <p14:tracePt t="11275" x="2570163" y="2325688"/>
          <p14:tracePt t="11380" x="2570163" y="2343150"/>
          <p14:tracePt t="11387" x="2552700" y="2379663"/>
          <p14:tracePt t="11403" x="2552700" y="2389188"/>
          <p14:tracePt t="11411" x="2533650" y="2425700"/>
          <p14:tracePt t="11450" x="2552700" y="2452688"/>
          <p14:tracePt t="11466" x="2579688" y="2452688"/>
          <p14:tracePt t="11474" x="2616200" y="2452688"/>
          <p14:tracePt t="11482" x="2671763" y="2452688"/>
          <p14:tracePt t="11490" x="2698750" y="2452688"/>
          <p14:tracePt t="11500" x="2771775" y="2444750"/>
          <p14:tracePt t="11506" x="2817813" y="2408238"/>
          <p14:tracePt t="11517" x="2881313" y="2398713"/>
          <p14:tracePt t="11523" x="2944813" y="2362200"/>
          <p14:tracePt t="11531" x="2962275" y="2352675"/>
          <p14:tracePt t="11539" x="2990850" y="2335213"/>
          <p14:tracePt t="11547" x="3008313" y="2306638"/>
          <p14:tracePt t="11555" x="3035300" y="2289175"/>
          <p14:tracePt t="11563" x="3054350" y="2279650"/>
          <p14:tracePt t="11571" x="3090863" y="2262188"/>
          <p14:tracePt t="11578" x="3108325" y="2252663"/>
          <p14:tracePt t="11586" x="3144838" y="2243138"/>
          <p14:tracePt t="11595" x="3200400" y="2233613"/>
          <p14:tracePt t="11602" x="3263900" y="2206625"/>
          <p14:tracePt t="11611" x="3336925" y="2189163"/>
          <p14:tracePt t="11619" x="3427413" y="2179638"/>
          <p14:tracePt t="11627" x="3527425" y="2179638"/>
          <p14:tracePt t="11634" x="3619500" y="2179638"/>
          <p14:tracePt t="11643" x="3692525" y="2179638"/>
          <p14:tracePt t="11651" x="3783013" y="2179638"/>
          <p14:tracePt t="11658" x="3856038" y="2179638"/>
          <p14:tracePt t="11667" x="3892550" y="2179638"/>
          <p14:tracePt t="11675" x="3948113" y="2179638"/>
          <p14:tracePt t="11684" x="3965575" y="2179638"/>
          <p14:tracePt t="11691" x="3975100" y="2179638"/>
          <p14:tracePt t="11707" x="3984625" y="2179638"/>
          <p14:tracePt t="11779" x="3992563" y="2179638"/>
          <p14:tracePt t="11795" x="3992563" y="2189163"/>
          <p14:tracePt t="11811" x="3992563" y="2197100"/>
          <p14:tracePt t="11851" x="3992563" y="2216150"/>
          <p14:tracePt t="11859" x="3984625" y="2233613"/>
          <p14:tracePt t="11875" x="3965575" y="2243138"/>
          <p14:tracePt t="11886" x="3956050" y="2252663"/>
          <p14:tracePt t="11891" x="3948113" y="2252663"/>
          <p14:tracePt t="11901" x="3919538" y="2279650"/>
          <p14:tracePt t="11906" x="3902075" y="2289175"/>
          <p14:tracePt t="11917" x="3875088" y="2325688"/>
          <p14:tracePt t="11922" x="3838575" y="2335213"/>
          <p14:tracePt t="11930" x="3819525" y="2352675"/>
          <p14:tracePt t="11938" x="3802063" y="2371725"/>
          <p14:tracePt t="11946" x="3783013" y="2379663"/>
          <p14:tracePt t="11954" x="3775075" y="2398713"/>
          <p14:tracePt t="11970" x="3729038" y="2425700"/>
          <p14:tracePt t="11978" x="3719513" y="2425700"/>
          <p14:tracePt t="11986" x="3709988" y="2435225"/>
          <p14:tracePt t="12011" x="3702050" y="2444750"/>
          <p14:tracePt t="12068" x="3692525" y="2444750"/>
          <p14:tracePt t="12076" x="3683000" y="2452688"/>
          <p14:tracePt t="12084" x="3665538" y="2471738"/>
          <p14:tracePt t="12092" x="3646488" y="2471738"/>
          <p14:tracePt t="12101" x="3636963" y="2471738"/>
          <p14:tracePt t="12106" x="3619500" y="2481263"/>
          <p14:tracePt t="12139" x="3609975" y="2481263"/>
          <p14:tracePt t="12147" x="3600450" y="2481263"/>
          <p14:tracePt t="12163" x="3573463" y="2481263"/>
          <p14:tracePt t="12171" x="3563938" y="2481263"/>
          <p14:tracePt t="12179" x="3556000" y="2481263"/>
          <p14:tracePt t="12187" x="3556000" y="2471738"/>
          <p14:tracePt t="12195" x="3556000" y="2452688"/>
          <p14:tracePt t="12202" x="3556000" y="2425700"/>
          <p14:tracePt t="12211" x="3556000" y="2408238"/>
          <p14:tracePt t="12218" x="3556000" y="2379663"/>
          <p14:tracePt t="12227" x="3556000" y="2371725"/>
          <p14:tracePt t="12235" x="3556000" y="2335213"/>
          <p14:tracePt t="12243" x="3556000" y="2325688"/>
          <p14:tracePt t="12252" x="3556000" y="2298700"/>
          <p14:tracePt t="12259" x="3556000" y="2289175"/>
          <p14:tracePt t="12268" x="3556000" y="2270125"/>
          <p14:tracePt t="12275" x="3556000" y="2233613"/>
          <p14:tracePt t="12285" x="3563938" y="2206625"/>
          <p14:tracePt t="12291" x="3573463" y="2197100"/>
          <p14:tracePt t="12301" x="3573463" y="2189163"/>
          <p14:tracePt t="12307" x="3573463" y="2179638"/>
          <p14:tracePt t="12317" x="3582988" y="2170113"/>
          <p14:tracePt t="12331" x="3582988" y="2160588"/>
          <p14:tracePt t="12371" x="3592513" y="2152650"/>
          <p14:tracePt t="12387" x="3600450" y="2152650"/>
          <p14:tracePt t="12395" x="3609975" y="2152650"/>
          <p14:tracePt t="12403" x="3646488" y="2152650"/>
          <p14:tracePt t="12411" x="3673475" y="2152650"/>
          <p14:tracePt t="12419" x="3692525" y="2160588"/>
          <p14:tracePt t="12427" x="3702050" y="2160588"/>
          <p14:tracePt t="12434" x="3738563" y="2179638"/>
          <p14:tracePt t="12443" x="3756025" y="2189163"/>
          <p14:tracePt t="12451" x="3765550" y="2197100"/>
          <p14:tracePt t="12459" x="3775075" y="2206625"/>
          <p14:tracePt t="12468" x="3775075" y="2216150"/>
          <p14:tracePt t="12475" x="3792538" y="2233613"/>
          <p14:tracePt t="12491" x="3792538" y="2252663"/>
          <p14:tracePt t="12507" x="3792538" y="2279650"/>
          <p14:tracePt t="12518" x="3792538" y="2289175"/>
          <p14:tracePt t="12531" x="3792538" y="2316163"/>
          <p14:tracePt t="12539" x="3792538" y="2325688"/>
          <p14:tracePt t="12547" x="3792538" y="2343150"/>
          <p14:tracePt t="12555" x="3783013" y="2352675"/>
          <p14:tracePt t="12570" x="3775075" y="2362200"/>
          <p14:tracePt t="12579" x="3775075" y="2371725"/>
          <p14:tracePt t="12587" x="3765550" y="2379663"/>
          <p14:tracePt t="12603" x="3756025" y="2389188"/>
          <p14:tracePt t="12668" x="3756025" y="2398713"/>
          <p14:tracePt t="12700" x="3746500" y="2408238"/>
          <p14:tracePt t="12716" x="3738563" y="2408238"/>
          <p14:tracePt t="12722" x="3719513" y="2425700"/>
          <p14:tracePt t="12730" x="3709988" y="2425700"/>
          <p14:tracePt t="12738" x="3673475" y="2435225"/>
          <p14:tracePt t="12746" x="3665538" y="2444750"/>
          <p14:tracePt t="12754" x="3646488" y="2452688"/>
          <p14:tracePt t="12762" x="3629025" y="2452688"/>
          <p14:tracePt t="12770" x="3609975" y="2462213"/>
          <p14:tracePt t="12778" x="3592513" y="2471738"/>
          <p14:tracePt t="12786" x="3573463" y="2471738"/>
          <p14:tracePt t="12810" x="3556000" y="2471738"/>
          <p14:tracePt t="13139" x="3546475" y="2471738"/>
          <p14:tracePt t="13154" x="3546475" y="2462213"/>
          <p14:tracePt t="13316" x="3556000" y="2452688"/>
          <p14:tracePt t="13330" x="3556000" y="2444750"/>
          <p14:tracePt t="13346" x="3556000" y="2425700"/>
          <p14:tracePt t="13354" x="3556000" y="2416175"/>
          <p14:tracePt t="13435" x="3563938" y="2408238"/>
          <p14:tracePt t="14451" x="3573463" y="2408238"/>
          <p14:tracePt t="14466" x="3573463" y="2389188"/>
          <p14:tracePt t="14474" x="3573463" y="2371725"/>
          <p14:tracePt t="14482" x="3573463" y="2362200"/>
          <p14:tracePt t="14490" x="3582988" y="2343150"/>
          <p14:tracePt t="14499" x="3592513" y="2325688"/>
          <p14:tracePt t="14506" x="3592513" y="2316163"/>
          <p14:tracePt t="14519" x="3592513" y="2298700"/>
          <p14:tracePt t="14523" x="3592513" y="2279650"/>
          <p14:tracePt t="14539" x="3592513" y="2262188"/>
          <p14:tracePt t="14547" x="3592513" y="2243138"/>
          <p14:tracePt t="14555" x="3592513" y="2216150"/>
          <p14:tracePt t="14563" x="3592513" y="2197100"/>
          <p14:tracePt t="14571" x="3592513" y="2170113"/>
          <p14:tracePt t="14579" x="3592513" y="2152650"/>
          <p14:tracePt t="14587" x="3592513" y="2116138"/>
          <p14:tracePt t="14595" x="3582988" y="2079625"/>
          <p14:tracePt t="14603" x="3563938" y="2052638"/>
          <p14:tracePt t="14611" x="3509963" y="1997075"/>
          <p14:tracePt t="14618" x="3463925" y="1970088"/>
          <p14:tracePt t="14627" x="3400425" y="1924050"/>
          <p14:tracePt t="14634" x="3336925" y="1897063"/>
          <p14:tracePt t="14643" x="3254375" y="1841500"/>
          <p14:tracePt t="14651" x="3190875" y="1804988"/>
          <p14:tracePt t="14659" x="3136900" y="1778000"/>
          <p14:tracePt t="14668" x="3054350" y="1741488"/>
          <p14:tracePt t="14675" x="2990850" y="1714500"/>
          <p14:tracePt t="14685" x="2889250" y="1668463"/>
          <p14:tracePt t="14691" x="2817813" y="1641475"/>
          <p14:tracePt t="14701" x="2752725" y="1631950"/>
          <p14:tracePt t="14707" x="2689225" y="1595438"/>
          <p14:tracePt t="14718" x="2625725" y="1568450"/>
          <p14:tracePt t="14723" x="2579688" y="1550988"/>
          <p14:tracePt t="14731" x="2552700" y="1522413"/>
          <p14:tracePt t="14739" x="2498725" y="1514475"/>
          <p14:tracePt t="14747" x="2462213" y="1495425"/>
          <p14:tracePt t="14756" x="2425700" y="1485900"/>
          <p14:tracePt t="14763" x="2397125" y="1477963"/>
          <p14:tracePt t="14772" x="2352675" y="1441450"/>
          <p14:tracePt t="14779" x="2343150" y="1431925"/>
          <p14:tracePt t="14788" x="2316163" y="1422400"/>
          <p14:tracePt t="14795" x="2306638" y="1412875"/>
          <p14:tracePt t="14804" x="2279650" y="1395413"/>
          <p14:tracePt t="14811" x="2260600" y="1385888"/>
          <p14:tracePt t="14818" x="2243138" y="1376363"/>
          <p14:tracePt t="14827" x="2233613" y="1368425"/>
          <p14:tracePt t="14835" x="2214563" y="1358900"/>
          <p14:tracePt t="14843" x="2206625" y="1349375"/>
          <p14:tracePt t="14851" x="2197100" y="1339850"/>
          <p14:tracePt t="14859" x="2187575" y="1322388"/>
          <p14:tracePt t="14868" x="2179638" y="1312863"/>
          <p14:tracePt t="14886" x="2160588" y="1295400"/>
          <p14:tracePt t="14891" x="2160588" y="1285875"/>
          <p14:tracePt t="14901" x="2151063" y="1258888"/>
          <p14:tracePt t="14907" x="2143125" y="1258888"/>
          <p14:tracePt t="14931" x="2143125" y="1239838"/>
          <p14:tracePt t="14947" x="2133600" y="1222375"/>
          <p14:tracePt t="14971" x="2133600" y="1195388"/>
          <p14:tracePt t="14987" x="2124075" y="1176338"/>
          <p14:tracePt t="14995" x="2114550" y="1166813"/>
          <p14:tracePt t="15011" x="2097088" y="1139825"/>
          <p14:tracePt t="15020" x="2087563" y="1130300"/>
          <p14:tracePt t="15027" x="2078038" y="1103313"/>
          <p14:tracePt t="15034" x="2078038" y="1093788"/>
          <p14:tracePt t="15043" x="2060575" y="1076325"/>
          <p14:tracePt t="15052" x="2051050" y="1066800"/>
          <p14:tracePt t="15059" x="2041525" y="1049338"/>
          <p14:tracePt t="15068" x="2033588" y="1030288"/>
          <p14:tracePt t="15091" x="2014538" y="1012825"/>
          <p14:tracePt t="16332" x="2024063" y="1020763"/>
          <p14:tracePt t="16338" x="2051050" y="1030288"/>
          <p14:tracePt t="16346" x="2078038" y="1049338"/>
          <p14:tracePt t="16354" x="2151063" y="1066800"/>
          <p14:tracePt t="16362" x="2233613" y="1085850"/>
          <p14:tracePt t="16370" x="2306638" y="1085850"/>
          <p14:tracePt t="16378" x="2379663" y="1103313"/>
          <p14:tracePt t="16386" x="2498725" y="1122363"/>
          <p14:tracePt t="16394" x="2570163" y="1122363"/>
          <p14:tracePt t="16402" x="2679700" y="1139825"/>
          <p14:tracePt t="16410" x="2762250" y="1149350"/>
          <p14:tracePt t="16418" x="2817813" y="1149350"/>
          <p14:tracePt t="16426" x="2871788" y="1149350"/>
          <p14:tracePt t="16434" x="2935288" y="1176338"/>
          <p14:tracePt t="16443" x="2971800" y="1176338"/>
          <p14:tracePt t="16451" x="2998788" y="1176338"/>
          <p14:tracePt t="16459" x="3035300" y="1185863"/>
          <p14:tracePt t="16467" x="3054350" y="1185863"/>
          <p14:tracePt t="16475" x="3090863" y="1195388"/>
          <p14:tracePt t="16484" x="3117850" y="1195388"/>
          <p14:tracePt t="16491" x="3154363" y="1195388"/>
          <p14:tracePt t="16501" x="3190875" y="1203325"/>
          <p14:tracePt t="16507" x="3236913" y="1203325"/>
          <p14:tracePt t="16518" x="3273425" y="1203325"/>
          <p14:tracePt t="16523" x="3327400" y="1203325"/>
          <p14:tracePt t="16534" x="3382963" y="1203325"/>
          <p14:tracePt t="16539" x="3446463" y="1203325"/>
          <p14:tracePt t="16547" x="3500438" y="1203325"/>
          <p14:tracePt t="16555" x="3556000" y="1203325"/>
          <p14:tracePt t="16563" x="3573463" y="1203325"/>
          <p14:tracePt t="16571" x="3609975" y="1203325"/>
          <p14:tracePt t="16579" x="3619500" y="1203325"/>
          <p14:tracePt t="16595" x="3629025" y="1203325"/>
          <p14:tracePt t="16818" x="3619500" y="1203325"/>
          <p14:tracePt t="16826" x="3600450" y="1203325"/>
          <p14:tracePt t="16835" x="3563938" y="1203325"/>
          <p14:tracePt t="16843" x="3536950" y="1203325"/>
          <p14:tracePt t="16850" x="3500438" y="1203325"/>
          <p14:tracePt t="16858" x="3473450" y="1203325"/>
          <p14:tracePt t="16867" x="3463925" y="1203325"/>
          <p14:tracePt t="17115" x="3446463" y="1185863"/>
          <p14:tracePt t="17147" x="3446463" y="1176338"/>
          <p14:tracePt t="17155" x="3427413" y="1158875"/>
          <p14:tracePt t="17171" x="3427413" y="1149350"/>
          <p14:tracePt t="17427" x="3427413" y="1139825"/>
          <p14:tracePt t="17435" x="3446463" y="1122363"/>
          <p14:tracePt t="17442" x="3490913" y="1093788"/>
          <p14:tracePt t="17450" x="3536950" y="1085850"/>
          <p14:tracePt t="17458" x="3563938" y="1076325"/>
          <p14:tracePt t="17466" x="3582988" y="1066800"/>
          <p14:tracePt t="17474" x="3600450" y="1049338"/>
          <p14:tracePt t="17482" x="3609975" y="1039813"/>
          <p14:tracePt t="17490" x="3619500" y="1030288"/>
          <p14:tracePt t="17499" x="3629025" y="1012825"/>
          <p14:tracePt t="17517" x="3636963" y="1003300"/>
          <p14:tracePt t="17523" x="3636963" y="976313"/>
          <p14:tracePt t="17533" x="3636963" y="966788"/>
          <p14:tracePt t="17539" x="3636963" y="947738"/>
          <p14:tracePt t="17547" x="3636963" y="930275"/>
          <p14:tracePt t="17555" x="3636963" y="920750"/>
          <p14:tracePt t="17571" x="3636963" y="911225"/>
          <p14:tracePt t="17578" x="3636963" y="893763"/>
          <p14:tracePt t="17594" x="3636963" y="884238"/>
          <p14:tracePt t="17602" x="3636963" y="874713"/>
          <p14:tracePt t="17610" x="3636963" y="866775"/>
          <p14:tracePt t="17618" x="3636963" y="857250"/>
          <p14:tracePt t="17626" x="3636963" y="847725"/>
          <p14:tracePt t="17642" x="3636963" y="839788"/>
          <p14:tracePt t="17651" x="3636963" y="830263"/>
          <p14:tracePt t="17659" x="3636963" y="811213"/>
          <p14:tracePt t="17667" x="3636963" y="803275"/>
          <p14:tracePt t="17675" x="3636963" y="784225"/>
          <p14:tracePt t="17684" x="3656013" y="757238"/>
          <p14:tracePt t="17701" x="3656013" y="747713"/>
          <p14:tracePt t="17707" x="3656013" y="738188"/>
          <p14:tracePt t="17717" x="3665538" y="730250"/>
          <p14:tracePt t="17722" x="3665538" y="720725"/>
          <p14:tracePt t="17730" x="3673475" y="701675"/>
          <p14:tracePt t="17738" x="3683000" y="684213"/>
          <p14:tracePt t="17746" x="3683000" y="674688"/>
          <p14:tracePt t="17754" x="3683000" y="665163"/>
          <p14:tracePt t="17762" x="3702050" y="638175"/>
          <p14:tracePt t="17770" x="3702050" y="628650"/>
          <p14:tracePt t="17778" x="3709988" y="611188"/>
          <p14:tracePt t="17786" x="3709988" y="592138"/>
          <p14:tracePt t="17794" x="3719513" y="574675"/>
          <p14:tracePt t="17811" x="3729038" y="547688"/>
          <p14:tracePt t="17819" x="3729038" y="538163"/>
          <p14:tracePt t="17827" x="3729038" y="528638"/>
          <p14:tracePt t="17835" x="3729038" y="511175"/>
          <p14:tracePt t="17843" x="3729038" y="501650"/>
          <p14:tracePt t="17850" x="3746500" y="482600"/>
          <p14:tracePt t="17875" x="3746500" y="474663"/>
          <p14:tracePt t="17891" x="3756025" y="455613"/>
          <p14:tracePt t="18075" x="3746500" y="501650"/>
          <p14:tracePt t="18082" x="3738563" y="528638"/>
          <p14:tracePt t="18091" x="3738563" y="574675"/>
          <p14:tracePt t="18099" x="3709988" y="628650"/>
          <p14:tracePt t="18107" x="3692525" y="674688"/>
          <p14:tracePt t="18118" x="3673475" y="738188"/>
          <p14:tracePt t="18123" x="3665538" y="793750"/>
          <p14:tracePt t="18134" x="3646488" y="839788"/>
          <p14:tracePt t="18139" x="3636963" y="866775"/>
          <p14:tracePt t="18147" x="3629025" y="893763"/>
          <p14:tracePt t="18155" x="3609975" y="920750"/>
          <p14:tracePt t="18163" x="3609975" y="939800"/>
          <p14:tracePt t="18171" x="3592513" y="957263"/>
          <p14:tracePt t="18187" x="3582988" y="966788"/>
          <p14:tracePt t="18195" x="3582988" y="976313"/>
          <p14:tracePt t="18211" x="3582988" y="984250"/>
          <p14:tracePt t="18219" x="3582988" y="993775"/>
          <p14:tracePt t="18235" x="3582988" y="1012825"/>
          <p14:tracePt t="18242" x="3573463" y="1020763"/>
          <p14:tracePt t="18251" x="3573463" y="1030288"/>
          <p14:tracePt t="18259" x="3573463" y="1057275"/>
          <p14:tracePt t="18267" x="3573463" y="1066800"/>
          <p14:tracePt t="18275" x="3563938" y="1076325"/>
          <p14:tracePt t="18284" x="3556000" y="1085850"/>
          <p14:tracePt t="18291" x="3546475" y="1103313"/>
          <p14:tracePt t="18444" x="3582988" y="1112838"/>
          <p14:tracePt t="18450" x="3709988" y="1112838"/>
          <p14:tracePt t="18458" x="3856038" y="1112838"/>
          <p14:tracePt t="18466" x="4011613" y="1112838"/>
          <p14:tracePt t="18474" x="4175125" y="1112838"/>
          <p14:tracePt t="18483" x="4357688" y="1112838"/>
          <p14:tracePt t="18491" x="4540250" y="1112838"/>
          <p14:tracePt t="18503" x="4686300" y="1112838"/>
          <p14:tracePt t="18508" x="4795838" y="1112838"/>
          <p14:tracePt t="18519" x="4849813" y="1112838"/>
          <p14:tracePt t="18522" x="4876800" y="1112838"/>
          <p14:tracePt t="18532" x="4886325" y="1112838"/>
          <p14:tracePt t="19123" x="4876800" y="1112838"/>
          <p14:tracePt t="19132" x="4840288" y="1112838"/>
          <p14:tracePt t="19139" x="4767263" y="1130300"/>
          <p14:tracePt t="19148" x="4659313" y="1166813"/>
          <p14:tracePt t="19154" x="4576763" y="1185863"/>
          <p14:tracePt t="19162" x="4448175" y="1195388"/>
          <p14:tracePt t="19170" x="4384675" y="1212850"/>
          <p14:tracePt t="19178" x="4348163" y="1212850"/>
          <p14:tracePt t="19186" x="4275138" y="1231900"/>
          <p14:tracePt t="19194" x="4202113" y="1249363"/>
          <p14:tracePt t="19202" x="4102100" y="1276350"/>
          <p14:tracePt t="19210" x="4065588" y="1276350"/>
          <p14:tracePt t="19218" x="4002088" y="1295400"/>
          <p14:tracePt t="19226" x="3965575" y="1303338"/>
          <p14:tracePt t="19234" x="3919538" y="1312863"/>
          <p14:tracePt t="19242" x="3902075" y="1312863"/>
          <p14:tracePt t="19250" x="3865563" y="1331913"/>
          <p14:tracePt t="19258" x="3829050" y="1349375"/>
          <p14:tracePt t="19266" x="3792538" y="1358900"/>
          <p14:tracePt t="19274" x="3756025" y="1358900"/>
          <p14:tracePt t="19284" x="3729038" y="1358900"/>
          <p14:tracePt t="19291" x="3709988" y="1368425"/>
          <p14:tracePt t="19316" x="3683000" y="1368425"/>
          <p14:tracePt t="19323" x="3673475" y="1368425"/>
          <p14:tracePt t="19335" x="3646488" y="1358900"/>
          <p14:tracePt t="19339" x="3636963" y="1358900"/>
          <p14:tracePt t="19348" x="3619500" y="1358900"/>
          <p14:tracePt t="19355" x="3619500" y="1349375"/>
          <p14:tracePt t="19364" x="3592513" y="1339850"/>
          <p14:tracePt t="19372" x="3582988" y="1339850"/>
          <p14:tracePt t="19379" x="3556000" y="1331913"/>
          <p14:tracePt t="19388" x="3536950" y="1322388"/>
          <p14:tracePt t="19404" x="3527425" y="1312863"/>
          <p14:tracePt t="19420" x="3509963" y="1303338"/>
          <p14:tracePt t="19427" x="3500438" y="1303338"/>
          <p14:tracePt t="19436" x="3482975" y="1303338"/>
          <p14:tracePt t="19443" x="3455988" y="1295400"/>
          <p14:tracePt t="19452" x="3436938" y="1295400"/>
          <p14:tracePt t="19459" x="3409950" y="1295400"/>
          <p14:tracePt t="19468" x="3400425" y="1295400"/>
          <p14:tracePt t="19548" x="3390900" y="1285875"/>
          <p14:tracePt t="19563" x="3400425" y="1258888"/>
          <p14:tracePt t="19572" x="3446463" y="1249363"/>
          <p14:tracePt t="19581" x="3473450" y="1249363"/>
          <p14:tracePt t="19587" x="3500438" y="1222375"/>
          <p14:tracePt t="19595" x="3509963" y="1222375"/>
          <p14:tracePt t="19603" x="3519488" y="1222375"/>
          <p14:tracePt t="19610" x="3527425" y="1212850"/>
          <p14:tracePt t="19732" x="3536950" y="1212850"/>
          <p14:tracePt t="19754" x="3556000" y="1212850"/>
          <p14:tracePt t="19762" x="3582988" y="1212850"/>
          <p14:tracePt t="19770" x="3600450" y="1212850"/>
          <p14:tracePt t="19778" x="3619500" y="1203325"/>
          <p14:tracePt t="19787" x="3636963" y="1203325"/>
          <p14:tracePt t="19795" x="3646488" y="1203325"/>
          <p14:tracePt t="19810" x="3665538" y="1203325"/>
          <p14:tracePt t="19827" x="3673475" y="1203325"/>
          <p14:tracePt t="19891" x="3683000" y="1203325"/>
          <p14:tracePt t="19900" x="3683000" y="1212850"/>
          <p14:tracePt t="19908" x="3683000" y="1222375"/>
          <p14:tracePt t="19920" x="3692525" y="1249363"/>
          <p14:tracePt t="19923" x="3692525" y="1258888"/>
          <p14:tracePt t="19947" x="3692525" y="1268413"/>
          <p14:tracePt t="20196" x="3709988" y="1276350"/>
          <p14:tracePt t="20210" x="3719513" y="1295400"/>
          <p14:tracePt t="20218" x="3729038" y="1322388"/>
          <p14:tracePt t="20226" x="3729038" y="1339850"/>
          <p14:tracePt t="20234" x="3738563" y="1358900"/>
          <p14:tracePt t="20242" x="3738563" y="1385888"/>
          <p14:tracePt t="20250" x="3738563" y="1395413"/>
          <p14:tracePt t="20258" x="3738563" y="1412875"/>
          <p14:tracePt t="20267" x="3746500" y="1441450"/>
          <p14:tracePt t="20274" x="3746500" y="1449388"/>
          <p14:tracePt t="20283" x="3765550" y="1468438"/>
          <p14:tracePt t="20290" x="3765550" y="1485900"/>
          <p14:tracePt t="20300" x="3775075" y="1495425"/>
          <p14:tracePt t="20317" x="3775075" y="1514475"/>
          <p14:tracePt t="20322" x="3783013" y="1522413"/>
          <p14:tracePt t="20333" x="3783013" y="1531938"/>
          <p14:tracePt t="20347" x="3783013" y="1541463"/>
          <p14:tracePt t="20395" x="3783013" y="1558925"/>
          <p14:tracePt t="20419" x="3783013" y="1568450"/>
          <p14:tracePt t="20427" x="3783013" y="1595438"/>
          <p14:tracePt t="20435" x="3783013" y="1604963"/>
          <p14:tracePt t="20442" x="3783013" y="1624013"/>
          <p14:tracePt t="20450" x="3783013" y="1651000"/>
          <p14:tracePt t="20458" x="3783013" y="1668463"/>
          <p14:tracePt t="20467" x="3783013" y="1704975"/>
          <p14:tracePt t="20474" x="3783013" y="1741488"/>
          <p14:tracePt t="20483" x="3783013" y="1760538"/>
          <p14:tracePt t="20490" x="3783013" y="1797050"/>
          <p14:tracePt t="20500" x="3783013" y="1814513"/>
          <p14:tracePt t="20506" x="3783013" y="1833563"/>
          <p14:tracePt t="20516" x="3783013" y="1841500"/>
          <p14:tracePt t="20523" x="3783013" y="1851025"/>
          <p14:tracePt t="20548" x="3783013" y="1870075"/>
          <p14:tracePt t="21011" x="3810000" y="1878013"/>
          <p14:tracePt t="21018" x="3865563" y="1878013"/>
          <p14:tracePt t="21026" x="3938588" y="1878013"/>
          <p14:tracePt t="21034" x="3992563" y="1878013"/>
          <p14:tracePt t="21042" x="4038600" y="1878013"/>
          <p14:tracePt t="21050" x="4075113" y="1878013"/>
          <p14:tracePt t="21058" x="4094163" y="1878013"/>
          <p14:tracePt t="21066" x="4102100" y="1878013"/>
          <p14:tracePt t="21412" x="4084638" y="1887538"/>
          <p14:tracePt t="21418" x="4075113" y="1897063"/>
          <p14:tracePt t="21426" x="4057650" y="1906588"/>
          <p14:tracePt t="21434" x="4021138" y="1914525"/>
          <p14:tracePt t="21442" x="4002088" y="1924050"/>
          <p14:tracePt t="21450" x="3984625" y="1933575"/>
          <p14:tracePt t="21458" x="3965575" y="1943100"/>
          <p14:tracePt t="21466" x="3938588" y="1951038"/>
          <p14:tracePt t="21474" x="3919538" y="1951038"/>
          <p14:tracePt t="21483" x="3902075" y="1979613"/>
          <p14:tracePt t="21490" x="3892550" y="1979613"/>
          <p14:tracePt t="21500" x="3865563" y="1979613"/>
          <p14:tracePt t="21506" x="3856038" y="1987550"/>
          <p14:tracePt t="21517" x="3819525" y="2006600"/>
          <p14:tracePt t="21523" x="3802063" y="2033588"/>
          <p14:tracePt t="21533" x="3775075" y="2043113"/>
          <p14:tracePt t="21539" x="3738563" y="2060575"/>
          <p14:tracePt t="21547" x="3719513" y="2079625"/>
          <p14:tracePt t="21555" x="3709988" y="2089150"/>
          <p14:tracePt t="21563" x="3692525" y="2106613"/>
          <p14:tracePt t="21571" x="3673475" y="2125663"/>
          <p14:tracePt t="21586" x="3665538" y="2133600"/>
          <p14:tracePt t="21603" x="3665538" y="2160588"/>
          <p14:tracePt t="21611" x="3656013" y="2160588"/>
          <p14:tracePt t="21635" x="3656013" y="2170113"/>
          <p14:tracePt t="21803" x="3656013" y="2189163"/>
          <p14:tracePt t="21818" x="3656013" y="2197100"/>
          <p14:tracePt t="21826" x="3656013" y="2206625"/>
          <p14:tracePt t="21834" x="3656013" y="2216150"/>
          <p14:tracePt t="21842" x="3656013" y="2233613"/>
          <p14:tracePt t="21850" x="3656013" y="2243138"/>
          <p14:tracePt t="21858" x="3656013" y="2252663"/>
          <p14:tracePt t="21867" x="3656013" y="2279650"/>
          <p14:tracePt t="21887" x="3636963" y="2316163"/>
          <p14:tracePt t="21891" x="3629025" y="2325688"/>
          <p14:tracePt t="21900" x="3619500" y="2343150"/>
          <p14:tracePt t="21907" x="3609975" y="2371725"/>
          <p14:tracePt t="21923" x="3600450" y="2389188"/>
          <p14:tracePt t="22092" x="3592513" y="2379663"/>
          <p14:tracePt t="22099" x="3592513" y="2362200"/>
          <p14:tracePt t="22107" x="3592513" y="2325688"/>
          <p14:tracePt t="22116" x="3592513" y="2298700"/>
          <p14:tracePt t="22122" x="3592513" y="2262188"/>
          <p14:tracePt t="22132" x="3600450" y="2233613"/>
          <p14:tracePt t="22138" x="3600450" y="2216150"/>
          <p14:tracePt t="22146" x="3600450" y="2189163"/>
          <p14:tracePt t="22154" x="3609975" y="2160588"/>
          <p14:tracePt t="22162" x="3609975" y="2143125"/>
          <p14:tracePt t="22170" x="3609975" y="2125663"/>
          <p14:tracePt t="22178" x="3609975" y="2097088"/>
          <p14:tracePt t="22186" x="3629025" y="2070100"/>
          <p14:tracePt t="22194" x="3629025" y="2033588"/>
          <p14:tracePt t="22202" x="3629025" y="2006600"/>
          <p14:tracePt t="22210" x="3636963" y="1987550"/>
          <p14:tracePt t="22218" x="3636963" y="1979613"/>
          <p14:tracePt t="22226" x="3636963" y="1951038"/>
          <p14:tracePt t="22234" x="3646488" y="1933575"/>
          <p14:tracePt t="22242" x="3646488" y="1906588"/>
          <p14:tracePt t="22250" x="3646488" y="1897063"/>
          <p14:tracePt t="22258" x="3656013" y="1887538"/>
          <p14:tracePt t="22267" x="3665538" y="1860550"/>
          <p14:tracePt t="22275" x="3673475" y="1851025"/>
          <p14:tracePt t="22396" x="3683000" y="1860550"/>
          <p14:tracePt t="22405" x="3702050" y="1897063"/>
          <p14:tracePt t="22420" x="3702050" y="1924050"/>
          <p14:tracePt t="22427" x="3702050" y="1943100"/>
          <p14:tracePt t="22435" x="3709988" y="1970088"/>
          <p14:tracePt t="22443" x="3719513" y="1987550"/>
          <p14:tracePt t="22451" x="3729038" y="1997075"/>
          <p14:tracePt t="22459" x="3729038" y="2006600"/>
          <p14:tracePt t="22627" x="3738563" y="2016125"/>
          <p14:tracePt t="22634" x="3746500" y="2016125"/>
          <p14:tracePt t="22643" x="3765550" y="2016125"/>
          <p14:tracePt t="22650" x="3810000" y="2016125"/>
          <p14:tracePt t="22659" x="3865563" y="2016125"/>
          <p14:tracePt t="22667" x="3938588" y="2016125"/>
          <p14:tracePt t="22675" x="4029075" y="2016125"/>
          <p14:tracePt t="22683" x="4138613" y="2016125"/>
          <p14:tracePt t="22690" x="4248150" y="2016125"/>
          <p14:tracePt t="22699" x="4321175" y="2016125"/>
          <p14:tracePt t="22707" x="4403725" y="2016125"/>
          <p14:tracePt t="22716" x="4476750" y="2016125"/>
          <p14:tracePt t="22723" x="4530725" y="2016125"/>
          <p14:tracePt t="22733" x="4586288" y="2016125"/>
          <p14:tracePt t="22739" x="4613275" y="2016125"/>
          <p14:tracePt t="22747" x="4667250" y="2016125"/>
          <p14:tracePt t="22755" x="4676775" y="2016125"/>
          <p14:tracePt t="22763" x="4703763" y="2016125"/>
          <p14:tracePt t="22771" x="4713288" y="2016125"/>
          <p14:tracePt t="23109" x="4722813" y="2016125"/>
          <p14:tracePt t="23122" x="4730750" y="2016125"/>
          <p14:tracePt t="23138" x="4740275" y="2016125"/>
          <p14:tracePt t="23146" x="4759325" y="2043113"/>
          <p14:tracePt t="23154" x="4767263" y="2043113"/>
          <p14:tracePt t="23162" x="4776788" y="2052638"/>
          <p14:tracePt t="23170" x="4786313" y="2060575"/>
          <p14:tracePt t="23387" x="4795838" y="2060575"/>
          <p14:tracePt t="23868" x="4786313" y="2060575"/>
          <p14:tracePt t="23875" x="4730750" y="2060575"/>
          <p14:tracePt t="23882" x="4622800" y="2060575"/>
          <p14:tracePt t="23890" x="4530725" y="2070100"/>
          <p14:tracePt t="23898" x="4476750" y="2070100"/>
          <p14:tracePt t="23906" x="4376738" y="2070100"/>
          <p14:tracePt t="23915" x="4321175" y="2070100"/>
          <p14:tracePt t="23922" x="4267200" y="2070100"/>
          <p14:tracePt t="23932" x="4211638" y="2060575"/>
          <p14:tracePt t="23938" x="4148138" y="2024063"/>
          <p14:tracePt t="23947" x="4111625" y="2006600"/>
          <p14:tracePt t="23955" x="4065588" y="1960563"/>
          <p14:tracePt t="23963" x="4029075" y="1914525"/>
          <p14:tracePt t="23971" x="4002088" y="1887538"/>
          <p14:tracePt t="23978" x="3956050" y="1870075"/>
          <p14:tracePt t="23987" x="3929063" y="1851025"/>
          <p14:tracePt t="23995" x="3892550" y="1814513"/>
          <p14:tracePt t="24002" x="3865563" y="1797050"/>
          <p14:tracePt t="24010" x="3846513" y="1787525"/>
          <p14:tracePt t="24019" x="3802063" y="1768475"/>
          <p14:tracePt t="24026" x="3792538" y="1760538"/>
          <p14:tracePt t="24035" x="3783013" y="1751013"/>
          <p14:tracePt t="24051" x="3775075" y="1741488"/>
          <p14:tracePt t="24058" x="3756025" y="1724025"/>
          <p14:tracePt t="24066" x="3746500" y="1714500"/>
          <p14:tracePt t="24075" x="3719513" y="1704975"/>
          <p14:tracePt t="24083" x="3709988" y="1704975"/>
          <p14:tracePt t="24090" x="3702050" y="1677988"/>
          <p14:tracePt t="24099" x="3692525" y="1660525"/>
          <p14:tracePt t="24106" x="3673475" y="1624013"/>
          <p14:tracePt t="24116" x="3665538" y="1595438"/>
          <p14:tracePt t="24122" x="3656013" y="1550988"/>
          <p14:tracePt t="24133" x="3629025" y="1522413"/>
          <p14:tracePt t="24138" x="3609975" y="1468438"/>
          <p14:tracePt t="24147" x="3600450" y="1422400"/>
          <p14:tracePt t="24155" x="3573463" y="1376363"/>
          <p14:tracePt t="24163" x="3563938" y="1331913"/>
          <p14:tracePt t="24170" x="3556000" y="1303338"/>
          <p14:tracePt t="24179" x="3556000" y="1268413"/>
          <p14:tracePt t="24186" x="3546475" y="1249363"/>
          <p14:tracePt t="24195" x="3527425" y="1203325"/>
          <p14:tracePt t="24211" x="3527425" y="1195388"/>
          <p14:tracePt t="24219" x="3527425" y="1176338"/>
          <p14:tracePt t="24332" x="3527425" y="1166813"/>
          <p14:tracePt t="24339" x="3527425" y="1158875"/>
          <p14:tracePt t="24356" x="3527425" y="1149350"/>
          <p14:tracePt t="24363" x="3546475" y="1122363"/>
          <p14:tracePt t="24379" x="3563938" y="1103313"/>
          <p14:tracePt t="24388" x="3573463" y="1085850"/>
          <p14:tracePt t="24395" x="3573463" y="1076325"/>
          <p14:tracePt t="24403" x="3582988" y="1057275"/>
          <p14:tracePt t="24411" x="3582988" y="1049338"/>
          <p14:tracePt t="24419" x="3592513" y="1039813"/>
          <p14:tracePt t="24427" x="3600450" y="1030288"/>
          <p14:tracePt t="24476" x="3600450" y="1020763"/>
          <p14:tracePt t="24485" x="3609975" y="1020763"/>
          <p14:tracePt t="24532" x="3619500" y="1020763"/>
          <p14:tracePt t="24549" x="3646488" y="1012825"/>
          <p14:tracePt t="24556" x="3656013" y="1003300"/>
          <p14:tracePt t="24571" x="3656013" y="993775"/>
          <p14:tracePt t="24684" x="3665538" y="1003300"/>
          <p14:tracePt t="24692" x="3692525" y="1049338"/>
          <p14:tracePt t="24698" x="3702050" y="1122363"/>
          <p14:tracePt t="24706" x="3702050" y="1158875"/>
          <p14:tracePt t="24715" x="3709988" y="1222375"/>
          <p14:tracePt t="24722" x="3729038" y="1295400"/>
          <p14:tracePt t="24732" x="3729038" y="1349375"/>
          <p14:tracePt t="24738" x="3738563" y="1431925"/>
          <p14:tracePt t="24752" x="3765550" y="1485900"/>
          <p14:tracePt t="24757" x="3765550" y="1550988"/>
          <p14:tracePt t="24764" x="3765550" y="1587500"/>
          <p14:tracePt t="24771" x="3765550" y="1641475"/>
          <p14:tracePt t="24779" x="3775075" y="1668463"/>
          <p14:tracePt t="24787" x="3775075" y="1687513"/>
          <p14:tracePt t="24794" x="3783013" y="1697038"/>
          <p14:tracePt t="24803" x="3783013" y="1714500"/>
          <p14:tracePt t="24811" x="3783013" y="1724025"/>
          <p14:tracePt t="24900" x="3783013" y="1731963"/>
          <p14:tracePt t="24908" x="3802063" y="1751013"/>
          <p14:tracePt t="24924" x="3810000" y="1751013"/>
          <p14:tracePt t="24948" x="3810000" y="1760538"/>
          <p14:tracePt t="24956" x="3810000" y="1768475"/>
          <p14:tracePt t="24963" x="3819525" y="1778000"/>
          <p14:tracePt t="24970" x="3829050" y="1787525"/>
          <p14:tracePt t="24979" x="3838575" y="1797050"/>
          <p14:tracePt t="24986" x="3846513" y="1814513"/>
          <p14:tracePt t="25011" x="3856038" y="1841500"/>
          <p14:tracePt t="25018" x="3865563" y="1851025"/>
          <p14:tracePt t="25026" x="3892550" y="1897063"/>
          <p14:tracePt t="25034" x="3902075" y="1897063"/>
          <p14:tracePt t="25042" x="3929063" y="1914525"/>
          <p14:tracePt t="25051" x="4002088" y="1951038"/>
          <p14:tracePt t="25059" x="4075113" y="1970088"/>
          <p14:tracePt t="25067" x="4138613" y="1979613"/>
          <p14:tracePt t="25074" x="4194175" y="1979613"/>
          <p14:tracePt t="25082" x="4303713" y="2006600"/>
          <p14:tracePt t="25090" x="4394200" y="2006600"/>
          <p14:tracePt t="25098" x="4494213" y="2006600"/>
          <p14:tracePt t="25106" x="4521200" y="2006600"/>
          <p14:tracePt t="25115" x="4540250" y="2006600"/>
          <p14:tracePt t="25122" x="4549775" y="2006600"/>
          <p14:tracePt t="25292" x="4549775" y="2016125"/>
          <p14:tracePt t="25322" x="4549775" y="2024063"/>
          <p14:tracePt t="25331" x="4549775" y="2043113"/>
          <p14:tracePt t="25347" x="4549775" y="2060575"/>
          <p14:tracePt t="25363" x="4586288" y="2106613"/>
          <p14:tracePt t="25371" x="4603750" y="2116138"/>
          <p14:tracePt t="25379" x="4649788" y="2125663"/>
          <p14:tracePt t="25386" x="4686300" y="2125663"/>
          <p14:tracePt t="25395" x="4722813" y="2133600"/>
          <p14:tracePt t="25403" x="4776788" y="2133600"/>
          <p14:tracePt t="25411" x="4832350" y="2133600"/>
          <p14:tracePt t="25418" x="4868863" y="2133600"/>
          <p14:tracePt t="25426" x="4913313" y="2133600"/>
          <p14:tracePt t="25434" x="4932363" y="2133600"/>
          <p14:tracePt t="25443" x="4959350" y="2133600"/>
          <p14:tracePt t="25450" x="4968875" y="2133600"/>
          <p14:tracePt t="25893" x="4978400" y="2125663"/>
          <p14:tracePt t="25898" x="4978400" y="2116138"/>
          <p14:tracePt t="25906" x="4978400" y="2097088"/>
          <p14:tracePt t="25915" x="4978400" y="2070100"/>
          <p14:tracePt t="25922" x="4978400" y="2060575"/>
          <p14:tracePt t="25932" x="4978400" y="2052638"/>
          <p14:tracePt t="26771" x="4978400" y="2060575"/>
          <p14:tracePt t="26787" x="4978400" y="2070100"/>
          <p14:tracePt t="26859" x="4978400" y="2079625"/>
          <p14:tracePt t="26874" x="4978400" y="2097088"/>
          <p14:tracePt t="26891" x="4978400" y="2106613"/>
          <p14:tracePt t="26899" x="4978400" y="2116138"/>
          <p14:tracePt t="26915" x="4978400" y="2133600"/>
          <p14:tracePt t="26923" x="4978400" y="2143125"/>
          <p14:tracePt t="26956" x="4978400" y="2152650"/>
          <p14:tracePt t="27300" x="4986338" y="2160588"/>
          <p14:tracePt t="27306" x="5014913" y="2160588"/>
          <p14:tracePt t="27314" x="5059363" y="2160588"/>
          <p14:tracePt t="27322" x="5095875" y="2160588"/>
          <p14:tracePt t="27331" x="5114925" y="2160588"/>
          <p14:tracePt t="27338" x="5141913" y="2160588"/>
          <p14:tracePt t="27349" x="5151438" y="2160588"/>
          <p14:tracePt t="27354" x="5159375" y="2160588"/>
          <p14:tracePt t="27692" x="5178425" y="2160588"/>
          <p14:tracePt t="27699" x="5187950" y="2160588"/>
          <p14:tracePt t="27706" x="5187950" y="2152650"/>
          <p14:tracePt t="27714" x="5187950" y="2143125"/>
          <p14:tracePt t="27722" x="5195888" y="2133600"/>
          <p14:tracePt t="27731" x="5205413" y="2106613"/>
          <p14:tracePt t="27738" x="5224463" y="2097088"/>
          <p14:tracePt t="27748" x="5232400" y="2089150"/>
          <p14:tracePt t="27754" x="5241925" y="2079625"/>
          <p14:tracePt t="27763" x="5251450" y="2070100"/>
          <p14:tracePt t="27771" x="5260975" y="2060575"/>
          <p14:tracePt t="27779" x="5278438" y="2052638"/>
          <p14:tracePt t="27787" x="5287963" y="2033588"/>
          <p14:tracePt t="27795" x="5305425" y="2016125"/>
          <p14:tracePt t="27802" x="5314950" y="2006600"/>
          <p14:tracePt t="27811" x="5334000" y="1997075"/>
          <p14:tracePt t="27820" x="5360988" y="1979613"/>
          <p14:tracePt t="27827" x="5387975" y="1951038"/>
          <p14:tracePt t="27835" x="5405438" y="1943100"/>
          <p14:tracePt t="27843" x="5441950" y="1914525"/>
          <p14:tracePt t="27850" x="5470525" y="1906588"/>
          <p14:tracePt t="27859" x="5487988" y="1870075"/>
          <p14:tracePt t="27867" x="5524500" y="1851025"/>
          <p14:tracePt t="27886" x="5580063" y="1778000"/>
          <p14:tracePt t="27891" x="5597525" y="1751013"/>
          <p14:tracePt t="27900" x="5616575" y="1704975"/>
          <p14:tracePt t="27907" x="5634038" y="1687513"/>
          <p14:tracePt t="27916" x="5643563" y="1668463"/>
          <p14:tracePt t="27923" x="5670550" y="1631950"/>
          <p14:tracePt t="27933" x="5680075" y="1604963"/>
          <p14:tracePt t="27939" x="5680075" y="1595438"/>
          <p14:tracePt t="27949" x="5688013" y="1568450"/>
          <p14:tracePt t="27955" x="5688013" y="1558925"/>
          <p14:tracePt t="27963" x="5697538" y="1531938"/>
          <p14:tracePt t="27971" x="5716588" y="1504950"/>
          <p14:tracePt t="27979" x="5716588" y="1495425"/>
          <p14:tracePt t="27987" x="5716588" y="1477963"/>
          <p14:tracePt t="27995" x="5724525" y="1458913"/>
          <p14:tracePt t="28003" x="5734050" y="1441450"/>
          <p14:tracePt t="28011" x="5734050" y="1422400"/>
          <p14:tracePt t="28019" x="5734050" y="1412875"/>
          <p14:tracePt t="28027" x="5743575" y="1385888"/>
          <p14:tracePt t="28051" x="5743575" y="1376363"/>
          <p14:tracePt t="28067" x="5743575" y="1358900"/>
          <p14:tracePt t="28171" x="5753100" y="1349375"/>
          <p14:tracePt t="28372" x="5761038" y="1349375"/>
          <p14:tracePt t="28378" x="5780088" y="1349375"/>
          <p14:tracePt t="28386" x="5807075" y="1349375"/>
          <p14:tracePt t="28394" x="5834063" y="1339850"/>
          <p14:tracePt t="28402" x="5853113" y="1331913"/>
          <p14:tracePt t="28410" x="5870575" y="1322388"/>
          <p14:tracePt t="28418" x="5880100" y="1312863"/>
          <p14:tracePt t="28426" x="5889625" y="1303338"/>
          <p14:tracePt t="28435" x="5907088" y="1295400"/>
          <p14:tracePt t="28442" x="5926138" y="1276350"/>
          <p14:tracePt t="28451" x="5943600" y="1268413"/>
          <p14:tracePt t="28458" x="5953125" y="1258888"/>
          <p14:tracePt t="28466" x="5962650" y="1249363"/>
          <p14:tracePt t="28474" x="5980113" y="1239838"/>
          <p14:tracePt t="28483" x="5980113" y="1231900"/>
          <p14:tracePt t="28490" x="5989638" y="1222375"/>
          <p14:tracePt t="28514" x="5989638" y="1212850"/>
          <p14:tracePt t="29483" x="5989638" y="1231900"/>
          <p14:tracePt t="29492" x="5989638" y="1268413"/>
          <p14:tracePt t="29499" x="5989638" y="1312863"/>
          <p14:tracePt t="29506" x="5989638" y="1331913"/>
          <p14:tracePt t="29515" x="5989638" y="1358900"/>
          <p14:tracePt t="29523" x="5999163" y="1376363"/>
          <p14:tracePt t="29531" x="6007100" y="1395413"/>
          <p14:tracePt t="29538" x="6007100" y="1404938"/>
          <p14:tracePt t="29548" x="6007100" y="1422400"/>
          <p14:tracePt t="29554" x="6026150" y="1441450"/>
          <p14:tracePt t="29586" x="6035675" y="1458913"/>
          <p14:tracePt t="29820" x="6035675" y="1477963"/>
          <p14:tracePt t="29826" x="6035675" y="1485900"/>
          <p14:tracePt t="29834" x="6026150" y="1495425"/>
          <p14:tracePt t="29850" x="6016625" y="1522413"/>
          <p14:tracePt t="29858" x="6016625" y="1531938"/>
          <p14:tracePt t="29866" x="6016625" y="1541463"/>
          <p14:tracePt t="29883" x="5989638" y="1568450"/>
          <p14:tracePt t="29899" x="5980113" y="1577975"/>
          <p14:tracePt t="29914" x="5972175" y="1587500"/>
          <p14:tracePt t="29931" x="5962650" y="1595438"/>
          <p14:tracePt t="30052" x="5953125" y="1595438"/>
          <p14:tracePt t="30074" x="5926138" y="1595438"/>
          <p14:tracePt t="30082" x="5907088" y="1595438"/>
          <p14:tracePt t="30090" x="5899150" y="1587500"/>
          <p14:tracePt t="30106" x="5889625" y="1577975"/>
          <p14:tracePt t="30114" x="5870575" y="1558925"/>
          <p14:tracePt t="30122" x="5862638" y="1558925"/>
          <p14:tracePt t="30132" x="5843588" y="1541463"/>
          <p14:tracePt t="30138" x="5834063" y="1531938"/>
          <p14:tracePt t="30149" x="5826125" y="1522413"/>
          <p14:tracePt t="30155" x="5826125" y="1504950"/>
          <p14:tracePt t="30171" x="5816600" y="1485900"/>
          <p14:tracePt t="30179" x="5807075" y="1477963"/>
          <p14:tracePt t="30187" x="5797550" y="1468438"/>
          <p14:tracePt t="30195" x="5780088" y="1449388"/>
          <p14:tracePt t="30203" x="5770563" y="1449388"/>
          <p14:tracePt t="30218" x="5761038" y="1431925"/>
          <p14:tracePt t="30227" x="5753100" y="1412875"/>
          <p14:tracePt t="30235" x="5743575" y="1404938"/>
          <p14:tracePt t="30243" x="5734050" y="1395413"/>
          <p14:tracePt t="30251" x="5734050" y="1376363"/>
          <p14:tracePt t="30259" x="5724525" y="1358900"/>
          <p14:tracePt t="30266" x="5716588" y="1339850"/>
          <p14:tracePt t="30275" x="5716588" y="1331913"/>
          <p14:tracePt t="30283" x="5707063" y="1303338"/>
          <p14:tracePt t="30291" x="5697538" y="1285875"/>
          <p14:tracePt t="30300" x="5688013" y="1268413"/>
          <p14:tracePt t="30314" x="5680075" y="1249363"/>
          <p14:tracePt t="30322" x="5680075" y="1239838"/>
          <p14:tracePt t="30331" x="5680075" y="1231900"/>
          <p14:tracePt t="30338" x="5670550" y="1231900"/>
          <p14:tracePt t="30572" x="5661025" y="1231900"/>
          <p14:tracePt t="30578" x="5570538" y="1212850"/>
          <p14:tracePt t="30586" x="5441950" y="1212850"/>
          <p14:tracePt t="30594" x="5297488" y="1212850"/>
          <p14:tracePt t="30602" x="5132388" y="1212850"/>
          <p14:tracePt t="30610" x="4986338" y="1212850"/>
          <p14:tracePt t="30618" x="4868863" y="1212850"/>
          <p14:tracePt t="30626" x="4740275" y="1212850"/>
          <p14:tracePt t="30634" x="4613275" y="1212850"/>
          <p14:tracePt t="30642" x="4513263" y="1212850"/>
          <p14:tracePt t="30650" x="4440238" y="1212850"/>
          <p14:tracePt t="30658" x="4403725" y="1212850"/>
          <p14:tracePt t="30667" x="4357688" y="1212850"/>
          <p14:tracePt t="30675" x="4340225" y="1203325"/>
          <p14:tracePt t="30683" x="4311650" y="1203325"/>
          <p14:tracePt t="30691" x="4294188" y="1203325"/>
          <p14:tracePt t="30699" x="4267200" y="1195388"/>
          <p14:tracePt t="30707" x="4257675" y="1185863"/>
          <p14:tracePt t="30723" x="4230688" y="1176338"/>
          <p14:tracePt t="30733" x="4211638" y="1166813"/>
          <p14:tracePt t="30739" x="4202113" y="1166813"/>
          <p14:tracePt t="30749" x="4175125" y="1166813"/>
          <p14:tracePt t="30755" x="4138613" y="1166813"/>
          <p14:tracePt t="30766" x="4111625" y="1158875"/>
          <p14:tracePt t="30771" x="4075113" y="1158875"/>
          <p14:tracePt t="30779" x="4057650" y="1158875"/>
          <p14:tracePt t="30787" x="4021138" y="1139825"/>
          <p14:tracePt t="30795" x="4011613" y="1139825"/>
          <p14:tracePt t="30803" x="3975100" y="1130300"/>
          <p14:tracePt t="30811" x="3965575" y="1122363"/>
          <p14:tracePt t="30819" x="3948113" y="1122363"/>
          <p14:tracePt t="30827" x="3938588" y="1112838"/>
          <p14:tracePt t="30836" x="3919538" y="1093788"/>
          <p14:tracePt t="30851" x="3911600" y="1085850"/>
          <p14:tracePt t="30867" x="3902075" y="1066800"/>
          <p14:tracePt t="30884" x="3883025" y="1039813"/>
          <p14:tracePt t="30899" x="3875088" y="1020763"/>
          <p14:tracePt t="30907" x="3856038" y="993775"/>
          <p14:tracePt t="30916" x="3846513" y="993775"/>
          <p14:tracePt t="30923" x="3838575" y="984250"/>
          <p14:tracePt t="30934" x="3829050" y="976313"/>
          <p14:tracePt t="30939" x="3802063" y="947738"/>
          <p14:tracePt t="30950" x="3792538" y="939800"/>
          <p14:tracePt t="30955" x="3783013" y="930275"/>
          <p14:tracePt t="30966" x="3765550" y="911225"/>
          <p14:tracePt t="30979" x="3746500" y="893763"/>
          <p14:tracePt t="30986" x="3719513" y="884238"/>
          <p14:tracePt t="30995" x="3709988" y="874713"/>
          <p14:tracePt t="31002" x="3702050" y="866775"/>
          <p14:tracePt t="31011" x="3692525" y="857250"/>
          <p14:tracePt t="31020" x="3665538" y="830263"/>
          <p14:tracePt t="31027" x="3656013" y="820738"/>
          <p14:tracePt t="31043" x="3636963" y="803275"/>
          <p14:tracePt t="31050" x="3636963" y="793750"/>
          <p14:tracePt t="31059" x="3629025" y="784225"/>
          <p14:tracePt t="31075" x="3619500" y="774700"/>
          <p14:tracePt t="31091" x="3609975" y="757238"/>
          <p14:tracePt t="31115" x="3609975" y="747713"/>
          <p14:tracePt t="31139" x="3600450" y="738188"/>
          <p14:tracePt t="31500" x="3592513" y="730250"/>
          <p14:tracePt t="31515" x="3592513" y="720725"/>
          <p14:tracePt t="31530" x="3592513" y="711200"/>
          <p14:tracePt t="31546" x="3592513" y="701675"/>
          <p14:tracePt t="31562" x="3592513" y="693738"/>
          <p14:tracePt t="31570" x="3592513" y="674688"/>
          <p14:tracePt t="31594" x="3592513" y="665163"/>
          <p14:tracePt t="31602" x="3592513" y="657225"/>
          <p14:tracePt t="31610" x="3592513" y="638175"/>
          <p14:tracePt t="31618" x="3592513" y="628650"/>
          <p14:tracePt t="31642" x="3592513" y="620713"/>
          <p14:tracePt t="31683" x="3592513" y="601663"/>
          <p14:tracePt t="31708" x="3592513" y="592138"/>
          <p14:tracePt t="31723" x="3600450" y="584200"/>
          <p14:tracePt t="31780" x="3629025" y="574675"/>
          <p14:tracePt t="31788" x="3656013" y="574675"/>
          <p14:tracePt t="31795" x="3702050" y="574675"/>
          <p14:tracePt t="31803" x="3738563" y="574675"/>
          <p14:tracePt t="31811" x="3792538" y="574675"/>
          <p14:tracePt t="31818" x="3838575" y="574675"/>
          <p14:tracePt t="31826" x="3875088" y="574675"/>
          <p14:tracePt t="31834" x="3902075" y="574675"/>
          <p14:tracePt t="31842" x="3948113" y="574675"/>
          <p14:tracePt t="31850" x="3984625" y="565150"/>
          <p14:tracePt t="31858" x="4002088" y="565150"/>
          <p14:tracePt t="31866" x="4038600" y="547688"/>
          <p14:tracePt t="31883" x="4094163" y="547688"/>
          <p14:tracePt t="31891" x="4121150" y="538163"/>
          <p14:tracePt t="31898" x="4129088" y="538163"/>
          <p14:tracePt t="31918" x="4138613" y="538163"/>
          <p14:tracePt t="31923" x="4148138" y="538163"/>
          <p14:tracePt t="31939" x="4165600" y="538163"/>
          <p14:tracePt t="31955" x="4175125" y="538163"/>
          <p14:tracePt t="31971" x="4184650" y="538163"/>
          <p14:tracePt t="31979" x="4211638" y="538163"/>
          <p14:tracePt t="31987" x="4230688" y="547688"/>
          <p14:tracePt t="31995" x="4248150" y="547688"/>
          <p14:tracePt t="32003" x="4257675" y="555625"/>
          <p14:tracePt t="32011" x="4267200" y="555625"/>
          <p14:tracePt t="32020" x="4284663" y="574675"/>
          <p14:tracePt t="32027" x="4294188" y="584200"/>
          <p14:tracePt t="32036" x="4294188" y="592138"/>
          <p14:tracePt t="32043" x="4303713" y="601663"/>
          <p14:tracePt t="32059" x="4303713" y="611188"/>
          <p14:tracePt t="32075" x="4311650" y="620713"/>
          <p14:tracePt t="32123" x="4321175" y="628650"/>
          <p14:tracePt t="32131" x="4340225" y="647700"/>
          <p14:tracePt t="32139" x="4348163" y="657225"/>
          <p14:tracePt t="32148" x="4357688" y="665163"/>
          <p14:tracePt t="32155" x="4367213" y="674688"/>
          <p14:tracePt t="32169" x="4403725" y="711200"/>
          <p14:tracePt t="32178" x="4421188" y="720725"/>
          <p14:tracePt t="32194" x="4440238" y="730250"/>
          <p14:tracePt t="32210" x="4457700" y="747713"/>
          <p14:tracePt t="32218" x="4476750" y="747713"/>
          <p14:tracePt t="32226" x="4484688" y="757238"/>
          <p14:tracePt t="32243" x="4494213" y="766763"/>
          <p14:tracePt t="32259" x="4513263" y="774700"/>
          <p14:tracePt t="32268" x="4521200" y="774700"/>
          <p14:tracePt t="32275" x="4521200" y="784225"/>
          <p14:tracePt t="32299" x="4530725" y="793750"/>
          <p14:tracePt t="32467" x="4530725" y="803275"/>
          <p14:tracePt t="32515" x="4530725" y="820738"/>
          <p14:tracePt t="32539" x="4530725" y="830263"/>
          <p14:tracePt t="32676" x="4530725" y="839788"/>
          <p14:tracePt t="32708" x="4530725" y="847725"/>
          <p14:tracePt t="32715" x="4530725" y="866775"/>
          <p14:tracePt t="32731" x="4530725" y="884238"/>
          <p14:tracePt t="32739" x="4530725" y="903288"/>
          <p14:tracePt t="32751" x="4530725" y="911225"/>
          <p14:tracePt t="32755" x="4530725" y="920750"/>
          <p14:tracePt t="32767" x="4530725" y="930275"/>
          <p14:tracePt t="32843" x="4540250" y="939800"/>
          <p14:tracePt t="32851" x="4557713" y="939800"/>
          <p14:tracePt t="32859" x="4567238" y="939800"/>
          <p14:tracePt t="32868" x="4594225" y="939800"/>
          <p14:tracePt t="32883" x="4649788" y="939800"/>
          <p14:tracePt t="32890" x="4695825" y="939800"/>
          <p14:tracePt t="32898" x="4713288" y="911225"/>
          <p14:tracePt t="32906" x="4722813" y="911225"/>
          <p14:tracePt t="32922" x="4740275" y="903288"/>
          <p14:tracePt t="33091" x="4759325" y="903288"/>
          <p14:tracePt t="33098" x="4786313" y="903288"/>
          <p14:tracePt t="33106" x="4803775" y="903288"/>
          <p14:tracePt t="33115" x="4832350" y="903288"/>
          <p14:tracePt t="33122" x="4876800" y="903288"/>
          <p14:tracePt t="33131" x="4905375" y="903288"/>
          <p14:tracePt t="33138" x="4959350" y="903288"/>
          <p14:tracePt t="33148" x="5005388" y="903288"/>
          <p14:tracePt t="33155" x="5041900" y="903288"/>
          <p14:tracePt t="33166" x="5095875" y="903288"/>
          <p14:tracePt t="33170" x="5151438" y="903288"/>
          <p14:tracePt t="33178" x="5205413" y="903288"/>
          <p14:tracePt t="33186" x="5305425" y="903288"/>
          <p14:tracePt t="33194" x="5397500" y="903288"/>
          <p14:tracePt t="33202" x="5487988" y="903288"/>
          <p14:tracePt t="33210" x="5561013" y="884238"/>
          <p14:tracePt t="33218" x="5624513" y="884238"/>
          <p14:tracePt t="33226" x="5680075" y="857250"/>
          <p14:tracePt t="33234" x="5724525" y="847725"/>
          <p14:tracePt t="33242" x="5753100" y="839788"/>
          <p14:tracePt t="33250" x="5761038" y="839788"/>
          <p14:tracePt t="33258" x="5770563" y="830263"/>
          <p14:tracePt t="33619" x="5770563" y="839788"/>
          <p14:tracePt t="33626" x="5789613" y="866775"/>
          <p14:tracePt t="33634" x="5834063" y="903288"/>
          <p14:tracePt t="33642" x="5880100" y="920750"/>
          <p14:tracePt t="33650" x="5926138" y="957263"/>
          <p14:tracePt t="33658" x="5989638" y="984250"/>
          <p14:tracePt t="33666" x="6053138" y="1003300"/>
          <p14:tracePt t="33674" x="6099175" y="1030288"/>
          <p14:tracePt t="33682" x="6126163" y="1039813"/>
          <p14:tracePt t="33690" x="6153150" y="1049338"/>
          <p14:tracePt t="33699" x="6189663" y="1066800"/>
          <p14:tracePt t="33739" x="6199188" y="1066800"/>
          <p14:tracePt t="34042" x="6208713" y="1066800"/>
          <p14:tracePt t="34092" x="6218238" y="1066800"/>
          <p14:tracePt t="34100" x="6226175" y="1076325"/>
          <p14:tracePt t="34131" x="6245225" y="1093788"/>
          <p14:tracePt t="34139" x="6245225" y="1112838"/>
          <p14:tracePt t="34155" x="6245225" y="1130300"/>
          <p14:tracePt t="34164" x="6245225" y="1158875"/>
          <p14:tracePt t="34172" x="6245225" y="1166813"/>
          <p14:tracePt t="34178" x="6245225" y="1203325"/>
          <p14:tracePt t="34186" x="6235700" y="1222375"/>
          <p14:tracePt t="34194" x="6235700" y="1239838"/>
          <p14:tracePt t="34202" x="6226175" y="1258888"/>
          <p14:tracePt t="34210" x="6226175" y="1268413"/>
          <p14:tracePt t="34491" x="6245225" y="1276350"/>
          <p14:tracePt t="34498" x="6281738" y="1276350"/>
          <p14:tracePt t="34506" x="6335713" y="1276350"/>
          <p14:tracePt t="34515" x="6372225" y="1295400"/>
          <p14:tracePt t="34522" x="6408738" y="1295400"/>
          <p14:tracePt t="34531" x="6435725" y="1295400"/>
          <p14:tracePt t="34538" x="6472238" y="1295400"/>
          <p14:tracePt t="34547" x="6491288" y="1295400"/>
          <p14:tracePt t="34565" x="6500813" y="1295400"/>
          <p14:tracePt t="34571" x="6508750" y="1295400"/>
          <p14:tracePt t="34586" x="6527800" y="1295400"/>
          <p14:tracePt t="34594" x="6537325" y="1295400"/>
          <p14:tracePt t="34635" x="6545263" y="1285875"/>
          <p14:tracePt t="34844" x="6537325" y="1285875"/>
          <p14:tracePt t="34899" x="6527800" y="1285875"/>
          <p14:tracePt t="34907" x="6537325" y="1303338"/>
          <p14:tracePt t="34923" x="6545263" y="1312863"/>
          <p14:tracePt t="34930" x="6573838" y="1322388"/>
          <p14:tracePt t="34939" x="6600825" y="1322388"/>
          <p14:tracePt t="34950" x="6627813" y="1339850"/>
          <p14:tracePt t="34955" x="6645275" y="1339850"/>
          <p14:tracePt t="34966" x="6673850" y="1339850"/>
          <p14:tracePt t="34971" x="6681788" y="1339850"/>
          <p14:tracePt t="35116" x="6691313" y="1339850"/>
          <p14:tracePt t="35132" x="6681788" y="1312863"/>
          <p14:tracePt t="35138" x="6673850" y="1312863"/>
          <p14:tracePt t="35146" x="6618288" y="1295400"/>
          <p14:tracePt t="35154" x="6554788" y="1285875"/>
          <p14:tracePt t="35164" x="6500813" y="1276350"/>
          <p14:tracePt t="35170" x="6399213" y="1276350"/>
          <p14:tracePt t="35178" x="6345238" y="1249363"/>
          <p14:tracePt t="35186" x="6299200" y="1249363"/>
          <p14:tracePt t="35194" x="6272213" y="1239838"/>
          <p14:tracePt t="35202" x="6245225" y="1239838"/>
          <p14:tracePt t="35210" x="6226175" y="1239838"/>
          <p14:tracePt t="35226" x="6218238" y="1239838"/>
          <p14:tracePt t="35234" x="6208713" y="1231900"/>
          <p14:tracePt t="35242" x="6199188" y="1231900"/>
          <p14:tracePt t="35290" x="6189663" y="1231900"/>
          <p14:tracePt t="35306" x="6181725" y="1222375"/>
          <p14:tracePt t="35314" x="6172200" y="1203325"/>
          <p14:tracePt t="35322" x="6145213" y="1185863"/>
          <p14:tracePt t="35330" x="6145213" y="1176338"/>
          <p14:tracePt t="35338" x="6135688" y="1176338"/>
          <p14:tracePt t="35347" x="6126163" y="1166813"/>
          <p14:tracePt t="35365" x="6126163" y="1158875"/>
          <p14:tracePt t="35371" x="6108700" y="1139825"/>
          <p14:tracePt t="35379" x="6108700" y="1130300"/>
          <p14:tracePt t="35387" x="6099175" y="1112838"/>
          <p14:tracePt t="35403" x="6099175" y="1103313"/>
          <p14:tracePt t="35411" x="6089650" y="1085850"/>
          <p14:tracePt t="35427" x="6089650" y="1076325"/>
          <p14:tracePt t="35435" x="6089650" y="1049338"/>
          <p14:tracePt t="35443" x="6089650" y="1030288"/>
          <p14:tracePt t="35450" x="6080125" y="984250"/>
          <p14:tracePt t="35459" x="6080125" y="947738"/>
          <p14:tracePt t="35467" x="6062663" y="903288"/>
          <p14:tracePt t="35474" x="6062663" y="874713"/>
          <p14:tracePt t="35482" x="6062663" y="847725"/>
          <p14:tracePt t="35491" x="6043613" y="811213"/>
          <p14:tracePt t="35499" x="6043613" y="784225"/>
          <p14:tracePt t="35507" x="6043613" y="766763"/>
          <p14:tracePt t="35515" x="6043613" y="738188"/>
          <p14:tracePt t="35523" x="6035675" y="720725"/>
          <p14:tracePt t="35532" x="6035675" y="701675"/>
          <p14:tracePt t="35539" x="6035675" y="693738"/>
          <p14:tracePt t="35549" x="6035675" y="684213"/>
          <p14:tracePt t="35565" x="6035675" y="657225"/>
          <p14:tracePt t="35571" x="6035675" y="638175"/>
          <p14:tracePt t="35579" x="6035675" y="620713"/>
          <p14:tracePt t="35587" x="6035675" y="601663"/>
          <p14:tracePt t="35595" x="6035675" y="555625"/>
          <p14:tracePt t="35603" x="6035675" y="519113"/>
          <p14:tracePt t="35611" x="6035675" y="501650"/>
          <p14:tracePt t="35619" x="6035675" y="474663"/>
          <p14:tracePt t="35627" x="6035675" y="446088"/>
          <p14:tracePt t="35635" x="6035675" y="411163"/>
          <p14:tracePt t="35643" x="6035675" y="392113"/>
          <p14:tracePt t="35650" x="6053138" y="365125"/>
          <p14:tracePt t="35659" x="6062663" y="346075"/>
          <p14:tracePt t="35668" x="6072188" y="319088"/>
          <p14:tracePt t="35675" x="6072188" y="309563"/>
          <p14:tracePt t="35683" x="6080125" y="282575"/>
          <p14:tracePt t="35691" x="6080125" y="273050"/>
          <p14:tracePt t="35699" x="6080125" y="255588"/>
          <p14:tracePt t="35707" x="6108700" y="236538"/>
          <p14:tracePt t="35716" x="6108700" y="228600"/>
          <p14:tracePt t="35732" x="6108700" y="219075"/>
          <p14:tracePt t="36043" x="6108700" y="228600"/>
          <p14:tracePt t="36050" x="6108700" y="236538"/>
          <p14:tracePt t="36058" x="6108700" y="255588"/>
          <p14:tracePt t="36066" x="6108700" y="265113"/>
          <p14:tracePt t="36090" x="6099175" y="273050"/>
          <p14:tracePt t="36098" x="6099175" y="301625"/>
          <p14:tracePt t="36106" x="6080125" y="338138"/>
          <p14:tracePt t="36115" x="6035675" y="382588"/>
          <p14:tracePt t="36122" x="5935663" y="455613"/>
          <p14:tracePt t="36132" x="5834063" y="519113"/>
          <p14:tracePt t="36139" x="5697538" y="611188"/>
          <p14:tracePt t="36149" x="5524500" y="711200"/>
          <p14:tracePt t="36155" x="5441950" y="766763"/>
          <p14:tracePt t="36166" x="5287963" y="839788"/>
          <p14:tracePt t="36170" x="5178425" y="884238"/>
          <p14:tracePt t="36182" x="5041900" y="939800"/>
          <p14:tracePt t="36187" x="4941888" y="966788"/>
          <p14:tracePt t="36195" x="4832350" y="1012825"/>
          <p14:tracePt t="36202" x="4749800" y="1020763"/>
          <p14:tracePt t="36211" x="4713288" y="1039813"/>
          <p14:tracePt t="36219" x="4667250" y="1049338"/>
          <p14:tracePt t="36227" x="4659313" y="1049338"/>
          <p14:tracePt t="36234" x="4649788" y="1049338"/>
          <p14:tracePt t="36275" x="4640263" y="1057275"/>
          <p14:tracePt t="36291" x="4630738" y="1057275"/>
          <p14:tracePt t="36299" x="4613275" y="1066800"/>
          <p14:tracePt t="36307" x="4603750" y="1076325"/>
          <p14:tracePt t="36317" x="4586288" y="1085850"/>
          <p14:tracePt t="36323" x="4557713" y="1093788"/>
          <p14:tracePt t="36333" x="4530725" y="1103313"/>
          <p14:tracePt t="36339" x="4513263" y="1112838"/>
          <p14:tracePt t="36350" x="4503738" y="1122363"/>
          <p14:tracePt t="36355" x="4476750" y="1130300"/>
          <p14:tracePt t="36367" x="4448175" y="1139825"/>
          <p14:tracePt t="36371" x="4413250" y="1166813"/>
          <p14:tracePt t="36383" x="4403725" y="1166813"/>
          <p14:tracePt t="36387" x="4376738" y="1176338"/>
          <p14:tracePt t="36403" x="4357688" y="1203325"/>
          <p14:tracePt t="36435" x="4348163" y="1203325"/>
          <p14:tracePt t="36459" x="4330700" y="1212850"/>
          <p14:tracePt t="36467" x="4303713" y="1212850"/>
          <p14:tracePt t="36475" x="4267200" y="1222375"/>
          <p14:tracePt t="36483" x="4248150" y="1222375"/>
          <p14:tracePt t="36491" x="4211638" y="1249363"/>
          <p14:tracePt t="36500" x="4175125" y="1258888"/>
          <p14:tracePt t="36507" x="4121150" y="1268413"/>
          <p14:tracePt t="36517" x="4075113" y="1276350"/>
          <p14:tracePt t="36523" x="4065588" y="1276350"/>
          <p14:tracePt t="36533" x="4021138" y="1276350"/>
          <p14:tracePt t="36539" x="3975100" y="1285875"/>
          <p14:tracePt t="36550" x="3975100" y="1295400"/>
          <p14:tracePt t="36571" x="3965575" y="1295400"/>
          <p14:tracePt t="36859" x="3956050" y="1303338"/>
          <p14:tracePt t="36882" x="3956050" y="1322388"/>
          <p14:tracePt t="36906" x="3965575" y="1339850"/>
          <p14:tracePt t="36914" x="3975100" y="1349375"/>
          <p14:tracePt t="36922" x="3984625" y="1368425"/>
          <p14:tracePt t="36930" x="3984625" y="1376363"/>
          <p14:tracePt t="36938" x="3992563" y="1395413"/>
          <p14:tracePt t="36954" x="4002088" y="1412875"/>
          <p14:tracePt t="36964" x="4011613" y="1449388"/>
          <p14:tracePt t="36979" x="4021138" y="1477963"/>
          <p14:tracePt t="36995" x="4029075" y="1485900"/>
          <p14:tracePt t="37003" x="4029075" y="1504950"/>
          <p14:tracePt t="37034" x="4038600" y="1522413"/>
          <p14:tracePt t="37074" x="4057650" y="1522413"/>
          <p14:tracePt t="37082" x="4075113" y="1522413"/>
          <p14:tracePt t="37090" x="4129088" y="1522413"/>
          <p14:tracePt t="37098" x="4184650" y="1522413"/>
          <p14:tracePt t="37106" x="4294188" y="1522413"/>
          <p14:tracePt t="37114" x="4421188" y="1522413"/>
          <p14:tracePt t="37122" x="4549775" y="1522413"/>
          <p14:tracePt t="37130" x="4730750" y="1522413"/>
          <p14:tracePt t="37138" x="4895850" y="1522413"/>
          <p14:tracePt t="37147" x="5059363" y="1522413"/>
          <p14:tracePt t="37154" x="5241925" y="1522413"/>
          <p14:tracePt t="37165" x="5405438" y="1522413"/>
          <p14:tracePt t="37171" x="5534025" y="1522413"/>
          <p14:tracePt t="37178" x="5661025" y="1522413"/>
          <p14:tracePt t="37186" x="5770563" y="1522413"/>
          <p14:tracePt t="37194" x="5826125" y="1522413"/>
          <p14:tracePt t="37202" x="5880100" y="1522413"/>
          <p14:tracePt t="37210" x="5907088" y="1531938"/>
          <p14:tracePt t="37218" x="5943600" y="1541463"/>
          <p14:tracePt t="37234" x="5962650" y="1558925"/>
          <p14:tracePt t="37242" x="5972175" y="1568450"/>
          <p14:tracePt t="37251" x="5972175" y="1577975"/>
          <p14:tracePt t="37275" x="5980113" y="1587500"/>
          <p14:tracePt t="37356" x="5999163" y="1587500"/>
          <p14:tracePt t="37363" x="6016625" y="1604963"/>
          <p14:tracePt t="37378" x="6035675" y="1604963"/>
          <p14:tracePt t="37386" x="6062663" y="1604963"/>
          <p14:tracePt t="37394" x="6108700" y="1604963"/>
          <p14:tracePt t="37402" x="6126163" y="1604963"/>
          <p14:tracePt t="37410" x="6181725" y="1604963"/>
          <p14:tracePt t="37418" x="6218238" y="1604963"/>
          <p14:tracePt t="37426" x="6245225" y="1604963"/>
          <p14:tracePt t="37434" x="6262688" y="1604963"/>
          <p14:tracePt t="37442" x="6272213" y="1604963"/>
          <p14:tracePt t="37450" x="6291263" y="1604963"/>
          <p14:tracePt t="37700" x="6299200" y="1604963"/>
          <p14:tracePt t="38116" x="6299200" y="1595438"/>
          <p14:tracePt t="38122" x="6299200" y="1587500"/>
          <p14:tracePt t="38138" x="6299200" y="1577975"/>
          <p14:tracePt t="38162" x="6299200" y="1568450"/>
          <p14:tracePt t="38186" x="6299200" y="1558925"/>
          <p14:tracePt t="38210" x="6299200" y="1550988"/>
          <p14:tracePt t="38268" x="6262688" y="1550988"/>
          <p14:tracePt t="38274" x="6245225" y="1550988"/>
          <p14:tracePt t="38282" x="6218238" y="1550988"/>
          <p14:tracePt t="38290" x="6199188" y="1550988"/>
          <p14:tracePt t="38298" x="6172200" y="1558925"/>
          <p14:tracePt t="38306" x="6162675" y="1568450"/>
          <p14:tracePt t="38516" x="6181725" y="1568450"/>
          <p14:tracePt t="38524" x="6218238" y="1568450"/>
          <p14:tracePt t="38532" x="6262688" y="1568450"/>
          <p14:tracePt t="38538" x="6272213" y="1558925"/>
          <p14:tracePt t="38547" x="6299200" y="1550988"/>
          <p14:tracePt t="38554" x="6318250" y="1531938"/>
          <p14:tracePt t="38563" x="6326188" y="1522413"/>
          <p14:tracePt t="38748" x="6326188" y="1514475"/>
          <p14:tracePt t="38754" x="6318250" y="1514475"/>
          <p14:tracePt t="38762" x="6308725" y="1514475"/>
          <p14:tracePt t="38779" x="6299200" y="1514475"/>
          <p14:tracePt t="38786" x="6281738" y="1514475"/>
          <p14:tracePt t="38802" x="6272213" y="1514475"/>
          <p14:tracePt t="38827" x="6262688" y="1514475"/>
          <p14:tracePt t="38850" x="6245225" y="1514475"/>
          <p14:tracePt t="38858" x="6235700" y="1514475"/>
          <p14:tracePt t="38866" x="6226175" y="1514475"/>
          <p14:tracePt t="38874" x="6218238" y="1522413"/>
          <p14:tracePt t="38899" x="6172200" y="1568450"/>
          <p14:tracePt t="38907" x="6162675" y="1577975"/>
          <p14:tracePt t="38922" x="6145213" y="1595438"/>
          <p14:tracePt t="38938" x="6126163" y="1604963"/>
          <p14:tracePt t="38947" x="6126163" y="1614488"/>
          <p14:tracePt t="38994" x="6116638" y="1624013"/>
          <p14:tracePt t="39002" x="6108700" y="1624013"/>
          <p14:tracePt t="39011" x="6099175" y="1631950"/>
          <p14:tracePt t="39019" x="6099175" y="1651000"/>
          <p14:tracePt t="39026" x="6089650" y="1668463"/>
          <p14:tracePt t="39034" x="6089650" y="1697038"/>
          <p14:tracePt t="39043" x="6089650" y="1714500"/>
          <p14:tracePt t="39050" x="6080125" y="1760538"/>
          <p14:tracePt t="39058" x="6062663" y="1787525"/>
          <p14:tracePt t="39066" x="6062663" y="1841500"/>
          <p14:tracePt t="39074" x="6062663" y="1860550"/>
          <p14:tracePt t="39083" x="6053138" y="1878013"/>
          <p14:tracePt t="39090" x="6053138" y="1897063"/>
          <p14:tracePt t="39099" x="6053138" y="1914525"/>
          <p14:tracePt t="39106" x="6053138" y="1933575"/>
          <p14:tracePt t="39115" x="6053138" y="1951038"/>
          <p14:tracePt t="39122" x="6053138" y="1960563"/>
          <p14:tracePt t="39131" x="6053138" y="1987550"/>
          <p14:tracePt t="39154" x="6053138" y="1997075"/>
          <p14:tracePt t="39165" x="6053138" y="2016125"/>
          <p14:tracePt t="39170" x="6053138" y="2024063"/>
          <p14:tracePt t="39181" x="6053138" y="2033588"/>
          <p14:tracePt t="39195" x="6053138" y="2043113"/>
          <p14:tracePt t="39228" x="6053138" y="2052638"/>
          <p14:tracePt t="39299" x="6053138" y="2060575"/>
          <p14:tracePt t="39314" x="6053138" y="2070100"/>
          <p14:tracePt t="39322" x="6053138" y="2097088"/>
          <p14:tracePt t="39330" x="6053138" y="2106613"/>
          <p14:tracePt t="39338" x="6053138" y="2116138"/>
          <p14:tracePt t="39346" x="6053138" y="2125663"/>
          <p14:tracePt t="39354" x="6053138" y="2133600"/>
          <p14:tracePt t="39363" x="6053138" y="2152650"/>
          <p14:tracePt t="39370" x="6062663" y="2189163"/>
          <p14:tracePt t="39379" x="6062663" y="2206625"/>
          <p14:tracePt t="39386" x="6072188" y="2233613"/>
          <p14:tracePt t="39394" x="6080125" y="2252663"/>
          <p14:tracePt t="39402" x="6099175" y="2279650"/>
          <p14:tracePt t="39411" x="6108700" y="2298700"/>
          <p14:tracePt t="39418" x="6116638" y="2335213"/>
          <p14:tracePt t="39426" x="6126163" y="2335213"/>
          <p14:tracePt t="39434" x="6145213" y="2352675"/>
          <p14:tracePt t="39442" x="6153150" y="2352675"/>
          <p14:tracePt t="39450" x="6153150" y="2362200"/>
          <p14:tracePt t="39458" x="6199188" y="2379663"/>
          <p14:tracePt t="39474" x="6208713" y="2389188"/>
          <p14:tracePt t="39483" x="6218238" y="2389188"/>
          <p14:tracePt t="39491" x="6226175" y="2389188"/>
          <p14:tracePt t="39499" x="6245225" y="2389188"/>
          <p14:tracePt t="39507" x="6262688" y="2389188"/>
          <p14:tracePt t="39515" x="6272213" y="2389188"/>
          <p14:tracePt t="39523" x="6281738" y="2398713"/>
          <p14:tracePt t="39532" x="6308725" y="2398713"/>
          <p14:tracePt t="39539" x="6318250" y="2398713"/>
          <p14:tracePt t="39548" x="6354763" y="2408238"/>
          <p14:tracePt t="39555" x="6362700" y="2408238"/>
          <p14:tracePt t="39566" x="6381750" y="2425700"/>
          <p14:tracePt t="39636" x="6391275" y="2425700"/>
          <p14:tracePt t="39835" x="6381750" y="2416175"/>
          <p14:tracePt t="39842" x="6362700" y="2408238"/>
          <p14:tracePt t="39850" x="6299200" y="2362200"/>
          <p14:tracePt t="39858" x="6235700" y="2325688"/>
          <p14:tracePt t="39866" x="6189663" y="2298700"/>
          <p14:tracePt t="39881" x="6145213" y="2262188"/>
          <p14:tracePt t="39883" x="6080125" y="2225675"/>
          <p14:tracePt t="39890" x="6026150" y="2179638"/>
          <p14:tracePt t="39899" x="5980113" y="2125663"/>
          <p14:tracePt t="39906" x="5953125" y="2106613"/>
          <p14:tracePt t="39914" x="5935663" y="2089150"/>
          <p14:tracePt t="39922" x="5907088" y="2070100"/>
          <p14:tracePt t="39930" x="5880100" y="2033588"/>
          <p14:tracePt t="39938" x="5870575" y="2033588"/>
          <p14:tracePt t="39948" x="5843588" y="2006600"/>
          <p14:tracePt t="39954" x="5843588" y="1997075"/>
          <p14:tracePt t="39966" x="5834063" y="1987550"/>
          <p14:tracePt t="40027" x="5834063" y="1979613"/>
          <p14:tracePt t="40034" x="5834063" y="1960563"/>
          <p14:tracePt t="40042" x="5834063" y="1951038"/>
          <p14:tracePt t="40050" x="5834063" y="1914525"/>
          <p14:tracePt t="40058" x="5834063" y="1906588"/>
          <p14:tracePt t="40066" x="5834063" y="1878013"/>
          <p14:tracePt t="40074" x="5834063" y="1860550"/>
          <p14:tracePt t="40082" x="5834063" y="1824038"/>
          <p14:tracePt t="40090" x="5834063" y="1797050"/>
          <p14:tracePt t="40099" x="5862638" y="1768475"/>
          <p14:tracePt t="40107" x="5880100" y="1731963"/>
          <p14:tracePt t="40115" x="5899150" y="1704975"/>
          <p14:tracePt t="40123" x="5916613" y="1687513"/>
          <p14:tracePt t="40131" x="5953125" y="1651000"/>
          <p14:tracePt t="40139" x="5972175" y="1631950"/>
          <p14:tracePt t="40149" x="5999163" y="1604963"/>
          <p14:tracePt t="40155" x="6007100" y="1595438"/>
          <p14:tracePt t="40165" x="6043613" y="1577975"/>
          <p14:tracePt t="40171" x="6062663" y="1558925"/>
          <p14:tracePt t="40181" x="6099175" y="1541463"/>
          <p14:tracePt t="40187" x="6145213" y="1514475"/>
          <p14:tracePt t="40195" x="6181725" y="1495425"/>
          <p14:tracePt t="40203" x="6226175" y="1485900"/>
          <p14:tracePt t="40211" x="6272213" y="1458913"/>
          <p14:tracePt t="40219" x="6335713" y="1449388"/>
          <p14:tracePt t="40227" x="6381750" y="1422400"/>
          <p14:tracePt t="40234" x="6418263" y="1404938"/>
          <p14:tracePt t="40243" x="6454775" y="1395413"/>
          <p14:tracePt t="40251" x="6472238" y="1395413"/>
          <p14:tracePt t="40259" x="6481763" y="1385888"/>
          <p14:tracePt t="40995" x="6435725" y="1385888"/>
          <p14:tracePt t="41002" x="6362700" y="1385888"/>
          <p14:tracePt t="41014" x="6245225" y="1368425"/>
          <p14:tracePt t="41018" x="6116638" y="1339850"/>
          <p14:tracePt t="41026" x="5989638" y="1331913"/>
          <p14:tracePt t="41034" x="5826125" y="1312863"/>
          <p14:tracePt t="41042" x="5680075" y="1295400"/>
          <p14:tracePt t="41050" x="5514975" y="1268413"/>
          <p14:tracePt t="41058" x="5378450" y="1249363"/>
          <p14:tracePt t="41066" x="5251450" y="1239838"/>
          <p14:tracePt t="41074" x="5105400" y="1195388"/>
          <p14:tracePt t="41082" x="5032375" y="1195388"/>
          <p14:tracePt t="41090" x="4913313" y="1176338"/>
          <p14:tracePt t="41099" x="4803775" y="1166813"/>
          <p14:tracePt t="41106" x="4730750" y="1166813"/>
          <p14:tracePt t="41115" x="4659313" y="1166813"/>
          <p14:tracePt t="41122" x="4586288" y="1166813"/>
          <p14:tracePt t="41130" x="4530725" y="1166813"/>
          <p14:tracePt t="41138" x="4448175" y="1166813"/>
          <p14:tracePt t="41147" x="4357688" y="1166813"/>
          <p14:tracePt t="41154" x="4267200" y="1166813"/>
          <p14:tracePt t="41164" x="4121150" y="1166813"/>
          <p14:tracePt t="41170" x="3992563" y="1166813"/>
          <p14:tracePt t="41180" x="3846513" y="1166813"/>
          <p14:tracePt t="41186" x="3719513" y="1166813"/>
          <p14:tracePt t="41194" x="3592513" y="1185863"/>
          <p14:tracePt t="41203" x="3482975" y="1203325"/>
          <p14:tracePt t="41211" x="3373438" y="1203325"/>
          <p14:tracePt t="41219" x="3273425" y="1212850"/>
          <p14:tracePt t="41226" x="3217863" y="1212850"/>
          <p14:tracePt t="41235" x="3163888" y="1212850"/>
          <p14:tracePt t="41243" x="3136900" y="1212850"/>
          <p14:tracePt t="41251" x="3108325" y="1212850"/>
          <p14:tracePt t="41259" x="3063875" y="1203325"/>
          <p14:tracePt t="41267" x="3035300" y="1195388"/>
          <p14:tracePt t="41275" x="3017838" y="1185863"/>
          <p14:tracePt t="41284" x="2971800" y="1166813"/>
          <p14:tracePt t="41291" x="2889250" y="1130300"/>
          <p14:tracePt t="41299" x="2862263" y="1122363"/>
          <p14:tracePt t="41307" x="2808288" y="1112838"/>
          <p14:tracePt t="41315" x="2762250" y="1085850"/>
          <p14:tracePt t="41322" x="2725738" y="1085850"/>
          <p14:tracePt t="41330" x="2671763" y="1076325"/>
          <p14:tracePt t="41338" x="2635250" y="1076325"/>
          <p14:tracePt t="41346" x="2579688" y="1076325"/>
          <p14:tracePt t="41354" x="2533650" y="1076325"/>
          <p14:tracePt t="41363" x="2498725" y="1076325"/>
          <p14:tracePt t="41370" x="2452688" y="1076325"/>
          <p14:tracePt t="41381" x="2425700" y="1076325"/>
          <p14:tracePt t="41386" x="2389188" y="1066800"/>
          <p14:tracePt t="41395" x="2343150" y="1066800"/>
          <p14:tracePt t="41402" x="2316163" y="1066800"/>
          <p14:tracePt t="41410" x="2297113" y="1057275"/>
          <p14:tracePt t="41418" x="2279650" y="1057275"/>
          <p14:tracePt t="41427" x="2260600" y="1039813"/>
          <p14:tracePt t="41442" x="2251075" y="1039813"/>
          <p14:tracePt t="41476" x="2243138" y="1039813"/>
          <p14:tracePt t="41484" x="2233613" y="1030288"/>
          <p14:tracePt t="41499" x="2224088" y="1030288"/>
          <p14:tracePt t="41508" x="2206625" y="1020763"/>
          <p14:tracePt t="41517" x="2206625" y="1012825"/>
          <p14:tracePt t="41530" x="2187575" y="993775"/>
          <p14:tracePt t="41547" x="2179638" y="984250"/>
          <p14:tracePt t="41554" x="2160588" y="966788"/>
          <p14:tracePt t="41565" x="2151063" y="957263"/>
          <p14:tracePt t="41570" x="2151063" y="947738"/>
          <p14:tracePt t="41581" x="2143125" y="939800"/>
          <p14:tracePt t="41587" x="2133600" y="911225"/>
          <p14:tracePt t="41598" x="2133600" y="903288"/>
          <p14:tracePt t="41603" x="2133600" y="866775"/>
          <p14:tracePt t="41611" x="2133600" y="857250"/>
          <p14:tracePt t="41619" x="2133600" y="830263"/>
          <p14:tracePt t="41627" x="2133600" y="811213"/>
          <p14:tracePt t="41635" x="2133600" y="784225"/>
          <p14:tracePt t="41643" x="2133600" y="774700"/>
          <p14:tracePt t="41651" x="2133600" y="766763"/>
          <p14:tracePt t="41659" x="2133600" y="747713"/>
          <p14:tracePt t="41666" x="2133600" y="738188"/>
          <p14:tracePt t="41683" x="2133600" y="730250"/>
          <p14:tracePt t="41691" x="2133600" y="720725"/>
          <p14:tracePt t="41699" x="2133600" y="701675"/>
          <p14:tracePt t="41716" x="2133600" y="693738"/>
          <p14:tracePt t="41739" x="2133600" y="684213"/>
          <p14:tracePt t="41988" x="2151063" y="684213"/>
          <p14:tracePt t="41994" x="2170113" y="701675"/>
          <p14:tracePt t="42002" x="2179638" y="711200"/>
          <p14:tracePt t="42010" x="2206625" y="757238"/>
          <p14:tracePt t="42018" x="2214563" y="774700"/>
          <p14:tracePt t="42026" x="2251075" y="820738"/>
          <p14:tracePt t="42034" x="2287588" y="866775"/>
          <p14:tracePt t="42042" x="2316163" y="903288"/>
          <p14:tracePt t="42050" x="2360613" y="966788"/>
          <p14:tracePt t="42058" x="2389188" y="993775"/>
          <p14:tracePt t="42066" x="2433638" y="1030288"/>
          <p14:tracePt t="42074" x="2506663" y="1085850"/>
          <p14:tracePt t="42083" x="2570163" y="1122363"/>
          <p14:tracePt t="42090" x="2679700" y="1185863"/>
          <p14:tracePt t="42099" x="2781300" y="1239838"/>
          <p14:tracePt t="42106" x="2935288" y="1295400"/>
          <p14:tracePt t="42114" x="3044825" y="1331913"/>
          <p14:tracePt t="42122" x="3208338" y="1376363"/>
          <p14:tracePt t="42130" x="3382963" y="1404938"/>
          <p14:tracePt t="42138" x="3563938" y="1422400"/>
          <p14:tracePt t="42147" x="3792538" y="1449388"/>
          <p14:tracePt t="42154" x="4065588" y="1468438"/>
          <p14:tracePt t="42164" x="4330700" y="1468438"/>
          <p14:tracePt t="42170" x="4622800" y="1468438"/>
          <p14:tracePt t="42181" x="4886325" y="1468438"/>
          <p14:tracePt t="42186" x="5068888" y="1468438"/>
          <p14:tracePt t="42195" x="5232400" y="1468438"/>
          <p14:tracePt t="42202" x="5397500" y="1458913"/>
          <p14:tracePt t="42210" x="5543550" y="1449388"/>
          <p14:tracePt t="42218" x="5688013" y="1431925"/>
          <p14:tracePt t="42226" x="5834063" y="1422400"/>
          <p14:tracePt t="42234" x="5953125" y="1395413"/>
          <p14:tracePt t="42242" x="6062663" y="1376363"/>
          <p14:tracePt t="42250" x="6172200" y="1358900"/>
          <p14:tracePt t="42258" x="6299200" y="1349375"/>
          <p14:tracePt t="42266" x="6399213" y="1322388"/>
          <p14:tracePt t="42275" x="6508750" y="1303338"/>
          <p14:tracePt t="42284" x="6610350" y="1295400"/>
          <p14:tracePt t="42290" x="6700838" y="1276350"/>
          <p14:tracePt t="42298" x="6746875" y="1249363"/>
          <p14:tracePt t="42306" x="6791325" y="1231900"/>
          <p14:tracePt t="42314" x="6873875" y="1195388"/>
          <p14:tracePt t="42322" x="6900863" y="1185863"/>
          <p14:tracePt t="42331" x="6973888" y="1130300"/>
          <p14:tracePt t="42338" x="7000875" y="1122363"/>
          <p14:tracePt t="42348" x="7019925" y="1103313"/>
          <p14:tracePt t="42354" x="7029450" y="1093788"/>
          <p14:tracePt t="42365" x="7046913" y="1076325"/>
          <p14:tracePt t="42382" x="7056438" y="1076325"/>
          <p14:tracePt t="42572" x="7056438" y="1093788"/>
          <p14:tracePt t="42578" x="7056438" y="1122363"/>
          <p14:tracePt t="42586" x="7046913" y="1130300"/>
          <p14:tracePt t="42594" x="7046913" y="1158875"/>
          <p14:tracePt t="42602" x="7046913" y="1176338"/>
          <p14:tracePt t="42610" x="7046913" y="1185863"/>
          <p14:tracePt t="42618" x="7046913" y="1212850"/>
          <p14:tracePt t="42634" x="7046913" y="1222375"/>
          <p14:tracePt t="42659" x="7046913" y="1239838"/>
          <p14:tracePt t="42716" x="7046913" y="1249363"/>
          <p14:tracePt t="42738" x="7046913" y="1258888"/>
          <p14:tracePt t="42746" x="7037388" y="1268413"/>
          <p14:tracePt t="42868" x="7037388" y="1276350"/>
          <p14:tracePt t="42876" x="7019925" y="1285875"/>
          <p14:tracePt t="42893" x="6992938" y="1312863"/>
          <p14:tracePt t="42900" x="6992938" y="1322388"/>
          <p14:tracePt t="42906" x="6973888" y="1331913"/>
          <p14:tracePt t="42915" x="6964363" y="1339850"/>
          <p14:tracePt t="42922" x="6956425" y="1349375"/>
          <p14:tracePt t="42931" x="6929438" y="1368425"/>
          <p14:tracePt t="42938" x="6892925" y="1395413"/>
          <p14:tracePt t="42947" x="6873875" y="1404938"/>
          <p14:tracePt t="42954" x="6837363" y="1412875"/>
          <p14:tracePt t="42964" x="6810375" y="1422400"/>
          <p14:tracePt t="42970" x="6810375" y="1431925"/>
          <p14:tracePt t="42981" x="6783388" y="1441450"/>
          <p14:tracePt t="42986" x="6764338" y="1441450"/>
          <p14:tracePt t="42994" x="6746875" y="1449388"/>
          <p14:tracePt t="43002" x="6727825" y="1449388"/>
          <p14:tracePt t="43010" x="6718300" y="1449388"/>
          <p14:tracePt t="43019" x="6700838" y="1449388"/>
          <p14:tracePt t="43026" x="6681788" y="1449388"/>
          <p14:tracePt t="43035" x="6673850" y="1449388"/>
          <p14:tracePt t="43042" x="6664325" y="1449388"/>
          <p14:tracePt t="43058" x="6654800" y="1449388"/>
          <p14:tracePt t="43066" x="6637338" y="1441450"/>
          <p14:tracePt t="43083" x="6600825" y="1431925"/>
          <p14:tracePt t="43091" x="6581775" y="1412875"/>
          <p14:tracePt t="43098" x="6545263" y="1395413"/>
          <p14:tracePt t="43107" x="6537325" y="1385888"/>
          <p14:tracePt t="43115" x="6527800" y="1376363"/>
          <p14:tracePt t="43123" x="6481763" y="1331913"/>
          <p14:tracePt t="43139" x="6472238" y="1322388"/>
          <p14:tracePt t="43148" x="6445250" y="1295400"/>
          <p14:tracePt t="43155" x="6435725" y="1285875"/>
          <p14:tracePt t="43165" x="6418263" y="1268413"/>
          <p14:tracePt t="43171" x="6418263" y="1258888"/>
          <p14:tracePt t="43182" x="6408738" y="1249363"/>
          <p14:tracePt t="43252" x="6408738" y="1239838"/>
          <p14:tracePt t="43267" x="6408738" y="1231900"/>
          <p14:tracePt t="43275" x="6418263" y="1203325"/>
          <p14:tracePt t="43283" x="6491288" y="1203325"/>
          <p14:tracePt t="43291" x="6545263" y="1203325"/>
          <p14:tracePt t="43300" x="6673850" y="1195388"/>
          <p14:tracePt t="43307" x="6783388" y="1176338"/>
          <p14:tracePt t="43315" x="6900863" y="1149350"/>
          <p14:tracePt t="43323" x="6992938" y="1149350"/>
          <p14:tracePt t="43332" x="7019925" y="1149350"/>
          <p14:tracePt t="43339" x="7065963" y="1149350"/>
          <p14:tracePt t="43355" x="7083425" y="1149350"/>
          <p14:tracePt t="43571" x="7092950" y="1149350"/>
          <p14:tracePt t="43594" x="7102475" y="1149350"/>
          <p14:tracePt t="43602" x="7119938" y="1149350"/>
          <p14:tracePt t="43610" x="7138988" y="1166813"/>
          <p14:tracePt t="43618" x="7146925" y="1176338"/>
          <p14:tracePt t="43626" x="7156450" y="1185863"/>
          <p14:tracePt t="43634" x="7165975" y="1203325"/>
          <p14:tracePt t="43659" x="7175500" y="1203325"/>
          <p14:tracePt t="43667" x="7175500" y="1212850"/>
          <p14:tracePt t="43716" x="7192963" y="1222375"/>
          <p14:tracePt t="43755" x="7202488" y="1222375"/>
          <p14:tracePt t="44755" x="7229475" y="1222375"/>
          <p14:tracePt t="44763" x="7283450" y="1222375"/>
          <p14:tracePt t="44770" x="7329488" y="1203325"/>
          <p14:tracePt t="44780" x="7348538" y="1185863"/>
          <p14:tracePt t="44786" x="7356475" y="1176338"/>
          <p14:tracePt t="44794" x="7366000" y="1166813"/>
          <p14:tracePt t="44802" x="7375525" y="1166813"/>
          <p14:tracePt t="44810" x="7385050" y="1158875"/>
          <p14:tracePt t="44843" x="7402513" y="1139825"/>
          <p14:tracePt t="44868" x="7421563" y="1139825"/>
          <p14:tracePt t="44874" x="7448550" y="1139825"/>
          <p14:tracePt t="44882" x="7458075" y="1130300"/>
          <p14:tracePt t="44906" x="7466013" y="1122363"/>
          <p14:tracePt t="44939" x="7475538" y="1122363"/>
          <p14:tracePt t="44963" x="7485063" y="1122363"/>
          <p14:tracePt t="45195" x="7485063" y="1130300"/>
          <p14:tracePt t="45203" x="7485063" y="1139825"/>
          <p14:tracePt t="45210" x="7485063" y="1158875"/>
          <p14:tracePt t="45218" x="7485063" y="1176338"/>
          <p14:tracePt t="45226" x="7475538" y="1195388"/>
          <p14:tracePt t="45234" x="7458075" y="1212850"/>
          <p14:tracePt t="45242" x="7448550" y="1222375"/>
          <p14:tracePt t="45250" x="7448550" y="1231900"/>
          <p14:tracePt t="45796" x="7421563" y="1239838"/>
          <p14:tracePt t="45802" x="7348538" y="1276350"/>
          <p14:tracePt t="45810" x="7283450" y="1331913"/>
          <p14:tracePt t="45818" x="7175500" y="1431925"/>
          <p14:tracePt t="45826" x="7056438" y="1531938"/>
          <p14:tracePt t="45834" x="6919913" y="1660525"/>
          <p14:tracePt t="45842" x="6710363" y="1833563"/>
          <p14:tracePt t="45850" x="6508750" y="1997075"/>
          <p14:tracePt t="45858" x="6281738" y="2170113"/>
          <p14:tracePt t="45867" x="6089650" y="2316163"/>
          <p14:tracePt t="45882" x="5797550" y="2481263"/>
          <p14:tracePt t="45890" x="5716588" y="2508250"/>
          <p14:tracePt t="45899" x="5661025" y="2508250"/>
          <p14:tracePt t="45907" x="5607050" y="2508250"/>
          <p14:tracePt t="45915" x="5561013" y="2508250"/>
          <p14:tracePt t="45923" x="5487988" y="2452688"/>
          <p14:tracePt t="45931" x="5451475" y="2371725"/>
          <p14:tracePt t="45939" x="5397500" y="2325688"/>
          <p14:tracePt t="45947" x="5351463" y="2270125"/>
          <p14:tracePt t="45955" x="5305425" y="2233613"/>
          <p14:tracePt t="45965" x="5241925" y="2197100"/>
          <p14:tracePt t="45971" x="5178425" y="2189163"/>
          <p14:tracePt t="45981" x="5105400" y="2189163"/>
          <p14:tracePt t="45987" x="5014913" y="2189163"/>
          <p14:tracePt t="45997" x="4941888" y="2189163"/>
          <p14:tracePt t="46003" x="4876800" y="2197100"/>
          <p14:tracePt t="46011" x="4776788" y="2270125"/>
          <p14:tracePt t="46019" x="4713288" y="2325688"/>
          <p14:tracePt t="46027" x="4649788" y="2389188"/>
          <p14:tracePt t="46035" x="4576763" y="2489200"/>
          <p14:tracePt t="46043" x="4521200" y="2571750"/>
          <p14:tracePt t="46050" x="4494213" y="2617788"/>
          <p14:tracePt t="46059" x="4457700" y="2681288"/>
          <p14:tracePt t="46067" x="4448175" y="2744788"/>
          <p14:tracePt t="46075" x="4403725" y="2808288"/>
          <p14:tracePt t="46084" x="4394200" y="2827338"/>
          <p14:tracePt t="46091" x="4394200" y="2836863"/>
          <p14:tracePt t="46099" x="4394200" y="2844800"/>
          <p14:tracePt t="46123" x="4384675" y="2854325"/>
          <p14:tracePt t="46139" x="4376738" y="2854325"/>
          <p14:tracePt t="46147" x="4357688" y="2854325"/>
          <p14:tracePt t="46155" x="4303713" y="2863850"/>
          <p14:tracePt t="46164" x="4238625" y="2881313"/>
          <p14:tracePt t="46171" x="4194175" y="2900363"/>
          <p14:tracePt t="46181" x="4121150" y="2927350"/>
          <p14:tracePt t="46187" x="4038600" y="2982913"/>
          <p14:tracePt t="46197" x="3938588" y="3046413"/>
          <p14:tracePt t="46203" x="3838575" y="3136900"/>
          <p14:tracePt t="46211" x="3709988" y="3236913"/>
          <p14:tracePt t="46219" x="3629025" y="3328988"/>
          <p14:tracePt t="46227" x="3546475" y="3429000"/>
          <p14:tracePt t="46235" x="3473450" y="3529013"/>
          <p14:tracePt t="46243" x="3400425" y="3665538"/>
          <p14:tracePt t="46250" x="3317875" y="3784600"/>
          <p14:tracePt t="46258" x="3244850" y="3903663"/>
          <p14:tracePt t="46266" x="3171825" y="4013200"/>
          <p14:tracePt t="46275" x="3100388" y="4186238"/>
          <p14:tracePt t="46283" x="3054350" y="4313238"/>
          <p14:tracePt t="46290" x="2944813" y="4495800"/>
          <p14:tracePt t="46298" x="2881313" y="4641850"/>
          <p14:tracePt t="46307" x="2789238" y="4778375"/>
          <p14:tracePt t="46314" x="2698750" y="4914900"/>
          <p14:tracePt t="46323" x="2643188" y="5033963"/>
          <p14:tracePt t="46331" x="2570163" y="5153025"/>
          <p14:tracePt t="46339" x="2498725" y="5253038"/>
          <p14:tracePt t="46347" x="2433638" y="5316538"/>
          <p14:tracePt t="46355" x="2379663" y="5372100"/>
          <p14:tracePt t="46364" x="2352675" y="5399088"/>
          <p14:tracePt t="46371" x="2297113" y="5453063"/>
          <p14:tracePt t="46381" x="2251075" y="5472113"/>
          <p14:tracePt t="46387" x="2206625" y="5508625"/>
          <p14:tracePt t="46397" x="2197100" y="5518150"/>
          <p14:tracePt t="46403" x="2179638" y="5526088"/>
          <p14:tracePt t="46414" x="2170113" y="5526088"/>
          <p14:tracePt t="46484" x="2160588" y="5518150"/>
          <p14:tracePt t="46491" x="2160588" y="5499100"/>
          <p14:tracePt t="46498" x="2160588" y="5462588"/>
          <p14:tracePt t="46506" x="2160588" y="5445125"/>
          <p14:tracePt t="46514" x="2151063" y="5408613"/>
          <p14:tracePt t="46522" x="2151063" y="5389563"/>
          <p14:tracePt t="46530" x="2151063" y="5362575"/>
          <p14:tracePt t="46538" x="2143125" y="5343525"/>
          <p14:tracePt t="46546" x="2143125" y="5335588"/>
          <p14:tracePt t="46554" x="2143125" y="5316538"/>
          <p14:tracePt t="46562" x="2133600" y="5316538"/>
          <p14:tracePt t="46570" x="2124075" y="5307013"/>
          <p14:tracePt t="46580" x="2114550" y="5289550"/>
          <p14:tracePt t="46586" x="2106613" y="5280025"/>
          <p14:tracePt t="46602" x="2106613" y="5270500"/>
          <p14:tracePt t="46611" x="2097088" y="5262563"/>
          <p14:tracePt t="46619" x="2087563" y="5253038"/>
          <p14:tracePt t="46635" x="2078038" y="5233988"/>
          <p14:tracePt t="46643" x="2070100" y="5216525"/>
          <p14:tracePt t="46650" x="2070100" y="5207000"/>
          <p14:tracePt t="46659" x="2060575" y="5197475"/>
          <p14:tracePt t="46675" x="2051050" y="5189538"/>
          <p14:tracePt t="46796" x="2041525" y="5189538"/>
          <p14:tracePt t="46819" x="2041525" y="5197475"/>
          <p14:tracePt t="46826" x="2041525" y="5207000"/>
          <p14:tracePt t="46834" x="2041525" y="5216525"/>
          <p14:tracePt t="46842" x="2041525" y="5233988"/>
          <p14:tracePt t="46850" x="2051050" y="5262563"/>
          <p14:tracePt t="46866" x="2070100" y="5280025"/>
          <p14:tracePt t="46881" x="2078038" y="5289550"/>
          <p14:tracePt t="46890" x="2087563" y="5289550"/>
          <p14:tracePt t="47050" x="2097088" y="5289550"/>
          <p14:tracePt t="47066" x="2106613" y="5280025"/>
          <p14:tracePt t="47267" x="2106613" y="5289550"/>
          <p14:tracePt t="47291" x="2106613" y="5316538"/>
          <p14:tracePt t="47298" x="2106613" y="5335588"/>
          <p14:tracePt t="47306" x="2106613" y="5353050"/>
          <p14:tracePt t="47314" x="2106613" y="5389563"/>
          <p14:tracePt t="47322" x="2106613" y="5416550"/>
          <p14:tracePt t="47330" x="2106613" y="5426075"/>
          <p14:tracePt t="47338" x="2106613" y="5462588"/>
          <p14:tracePt t="47347" x="2106613" y="5472113"/>
          <p14:tracePt t="47354" x="2106613" y="5508625"/>
          <p14:tracePt t="47364" x="2114550" y="5526088"/>
          <p14:tracePt t="47370" x="2124075" y="5535613"/>
          <p14:tracePt t="47382" x="2151063" y="5554663"/>
          <p14:tracePt t="47387" x="2170113" y="5572125"/>
          <p14:tracePt t="47403" x="2179638" y="5572125"/>
          <p14:tracePt t="47459" x="2197100" y="5572125"/>
          <p14:tracePt t="47483" x="2206625" y="5572125"/>
          <p14:tracePt t="47499" x="2224088" y="5572125"/>
          <p14:tracePt t="47507" x="2233613" y="5562600"/>
          <p14:tracePt t="47523" x="2233613" y="5554663"/>
          <p14:tracePt t="47531" x="2243138" y="5535613"/>
          <p14:tracePt t="47539" x="2251075" y="5526088"/>
          <p14:tracePt t="47548" x="2260600" y="5499100"/>
          <p14:tracePt t="47555" x="2270125" y="5481638"/>
          <p14:tracePt t="47564" x="2270125" y="5472113"/>
          <p14:tracePt t="47570" x="2279650" y="5435600"/>
          <p14:tracePt t="47579" x="2279650" y="5416550"/>
          <p14:tracePt t="47586" x="2279650" y="5389563"/>
          <p14:tracePt t="47596" x="2297113" y="5372100"/>
          <p14:tracePt t="47602" x="2297113" y="5362575"/>
          <p14:tracePt t="47610" x="2297113" y="5335588"/>
          <p14:tracePt t="47618" x="2297113" y="5326063"/>
          <p14:tracePt t="47763" x="2287588" y="5326063"/>
          <p14:tracePt t="47770" x="2279650" y="5335588"/>
          <p14:tracePt t="47778" x="2260600" y="5362575"/>
          <p14:tracePt t="47786" x="2251075" y="5380038"/>
          <p14:tracePt t="47794" x="2243138" y="5389563"/>
          <p14:tracePt t="47802" x="2233613" y="5389563"/>
          <p14:tracePt t="47810" x="2233613" y="5408613"/>
          <p14:tracePt t="47834" x="2233613" y="5416550"/>
          <p14:tracePt t="48003" x="2224088" y="5426075"/>
          <p14:tracePt t="48131" x="2214563" y="5426075"/>
          <p14:tracePt t="48154" x="2206625" y="5426075"/>
          <p14:tracePt t="48162" x="2197100" y="5416550"/>
          <p14:tracePt t="48178" x="2197100" y="5408613"/>
          <p14:tracePt t="48186" x="2179638" y="5389563"/>
          <p14:tracePt t="48210" x="2179638" y="5380038"/>
          <p14:tracePt t="48218" x="2179638" y="5372100"/>
          <p14:tracePt t="48468" x="2179638" y="5362575"/>
          <p14:tracePt t="48474" x="2197100" y="5343525"/>
          <p14:tracePt t="48482" x="2214563" y="5343525"/>
          <p14:tracePt t="48490" x="2233613" y="5335588"/>
          <p14:tracePt t="48498" x="2260600" y="5326063"/>
          <p14:tracePt t="48506" x="2270125" y="5326063"/>
          <p14:tracePt t="48514" x="2287588" y="5316538"/>
          <p14:tracePt t="48522" x="2297113" y="5316538"/>
          <p14:tracePt t="48547" x="2306638" y="5307013"/>
          <p14:tracePt t="48572" x="2316163" y="5299075"/>
          <p14:tracePt t="48916" x="2343150" y="5299075"/>
          <p14:tracePt t="48923" x="2370138" y="5299075"/>
          <p14:tracePt t="48930" x="2416175" y="5299075"/>
          <p14:tracePt t="48938" x="2443163" y="5299075"/>
          <p14:tracePt t="48947" x="2462213" y="5299075"/>
          <p14:tracePt t="48954" x="2498725" y="5299075"/>
          <p14:tracePt t="48963" x="2525713" y="5299075"/>
          <p14:tracePt t="48970" x="2562225" y="5289550"/>
          <p14:tracePt t="48979" x="2589213" y="5280025"/>
          <p14:tracePt t="48986" x="2606675" y="5270500"/>
          <p14:tracePt t="48996" x="2635250" y="5270500"/>
          <p14:tracePt t="49002" x="2652713" y="5253038"/>
          <p14:tracePt t="49011" x="2671763" y="5243513"/>
          <p14:tracePt t="49018" x="2679700" y="5233988"/>
          <p14:tracePt t="49026" x="2689225" y="5226050"/>
          <p14:tracePt t="49042" x="2698750" y="5216525"/>
          <p14:tracePt t="49308" x="2698750" y="5207000"/>
          <p14:tracePt t="49314" x="2698750" y="5197475"/>
          <p14:tracePt t="49322" x="2698750" y="5180013"/>
          <p14:tracePt t="49330" x="2698750" y="5160963"/>
          <p14:tracePt t="49338" x="2698750" y="5133975"/>
          <p14:tracePt t="49346" x="2698750" y="5116513"/>
          <p14:tracePt t="49354" x="2698750" y="5089525"/>
          <p14:tracePt t="49363" x="2698750" y="5033963"/>
          <p14:tracePt t="49370" x="2698750" y="4997450"/>
          <p14:tracePt t="49382" x="2698750" y="4960938"/>
          <p14:tracePt t="49386" x="2708275" y="4914900"/>
          <p14:tracePt t="49396" x="2708275" y="4860925"/>
          <p14:tracePt t="49402" x="2708275" y="4824413"/>
          <p14:tracePt t="49410" x="2735263" y="4778375"/>
          <p14:tracePt t="49418" x="2735263" y="4732338"/>
          <p14:tracePt t="49426" x="2744788" y="4697413"/>
          <p14:tracePt t="49435" x="2744788" y="4651375"/>
          <p14:tracePt t="49443" x="2752725" y="4614863"/>
          <p14:tracePt t="49450" x="2752725" y="4587875"/>
          <p14:tracePt t="49459" x="2762250" y="4568825"/>
          <p14:tracePt t="49467" x="2762250" y="4514850"/>
          <p14:tracePt t="49474" x="2762250" y="4505325"/>
          <p14:tracePt t="49482" x="2781300" y="4486275"/>
          <p14:tracePt t="49490" x="2781300" y="4459288"/>
          <p14:tracePt t="49498" x="2781300" y="4413250"/>
          <p14:tracePt t="49507" x="2781300" y="4395788"/>
          <p14:tracePt t="49515" x="2789238" y="4368800"/>
          <p14:tracePt t="49522" x="2789238" y="4340225"/>
          <p14:tracePt t="49530" x="2789238" y="4303713"/>
          <p14:tracePt t="49538" x="2789238" y="4268788"/>
          <p14:tracePt t="49548" x="2798763" y="4240213"/>
          <p14:tracePt t="49555" x="2798763" y="4222750"/>
          <p14:tracePt t="49564" x="2798763" y="4203700"/>
          <p14:tracePt t="49571" x="2808288" y="4195763"/>
          <p14:tracePt t="49581" x="2808288" y="4176713"/>
          <p14:tracePt t="49587" x="2817813" y="4167188"/>
          <p14:tracePt t="49597" x="2825750" y="4159250"/>
          <p14:tracePt t="49627" x="2835275" y="4149725"/>
          <p14:tracePt t="49635" x="2844800" y="4130675"/>
          <p14:tracePt t="49643" x="2844800" y="4122738"/>
          <p14:tracePt t="49651" x="2852738" y="4103688"/>
          <p14:tracePt t="49659" x="2871788" y="4076700"/>
          <p14:tracePt t="49667" x="2881313" y="4057650"/>
          <p14:tracePt t="49675" x="2917825" y="4013200"/>
          <p14:tracePt t="49684" x="2925763" y="3994150"/>
          <p14:tracePt t="49691" x="2935288" y="3976688"/>
          <p14:tracePt t="49698" x="2944813" y="3940175"/>
          <p14:tracePt t="49707" x="2962275" y="3921125"/>
          <p14:tracePt t="49715" x="2981325" y="3894138"/>
          <p14:tracePt t="49723" x="2981325" y="3884613"/>
          <p14:tracePt t="49731" x="2981325" y="3875088"/>
          <p14:tracePt t="49739" x="2990850" y="3867150"/>
          <p14:tracePt t="49747" x="2990850" y="3857625"/>
          <p14:tracePt t="49755" x="3008313" y="3830638"/>
          <p14:tracePt t="49771" x="3017838" y="3811588"/>
          <p14:tracePt t="49781" x="3017838" y="3803650"/>
          <p14:tracePt t="49787" x="3027363" y="3794125"/>
          <p14:tracePt t="49811" x="3035300" y="3784600"/>
          <p14:tracePt t="49844" x="3054350" y="3775075"/>
          <p14:tracePt t="49853" x="3063875" y="3775075"/>
          <p14:tracePt t="49860" x="3081338" y="3757613"/>
          <p14:tracePt t="49868" x="3090863" y="3757613"/>
          <p14:tracePt t="49875" x="3090863" y="3748088"/>
          <p14:tracePt t="49885" x="3100388" y="3748088"/>
          <p14:tracePt t="49891" x="3117850" y="3738563"/>
          <p14:tracePt t="49898" x="3136900" y="3738563"/>
          <p14:tracePt t="49907" x="3144838" y="3738563"/>
          <p14:tracePt t="49914" x="3171825" y="3738563"/>
          <p14:tracePt t="49923" x="3190875" y="3738563"/>
          <p14:tracePt t="49931" x="3200400" y="3738563"/>
          <p14:tracePt t="49939" x="3227388" y="3738563"/>
          <p14:tracePt t="49948" x="3273425" y="3738563"/>
          <p14:tracePt t="49955" x="3290888" y="3738563"/>
          <p14:tracePt t="49965" x="3373438" y="3738563"/>
          <p14:tracePt t="49971" x="3446463" y="3738563"/>
          <p14:tracePt t="49981" x="3519488" y="3738563"/>
          <p14:tracePt t="49987" x="3629025" y="3738563"/>
          <p14:tracePt t="49998" x="3729038" y="3738563"/>
          <p14:tracePt t="50003" x="3838575" y="3738563"/>
          <p14:tracePt t="50011" x="3948113" y="3730625"/>
          <p14:tracePt t="50019" x="4075113" y="3711575"/>
          <p14:tracePt t="50027" x="4129088" y="3702050"/>
          <p14:tracePt t="50035" x="4194175" y="3694113"/>
          <p14:tracePt t="50043" x="4230688" y="3694113"/>
          <p14:tracePt t="50051" x="4267200" y="3684588"/>
          <p14:tracePt t="50059" x="4275138" y="3684588"/>
          <p14:tracePt t="50731" x="4221163" y="3694113"/>
          <p14:tracePt t="50739" x="4175125" y="3730625"/>
          <p14:tracePt t="50746" x="4111625" y="3794125"/>
          <p14:tracePt t="50754" x="4057650" y="3848100"/>
          <p14:tracePt t="50762" x="4021138" y="3894138"/>
          <p14:tracePt t="50770" x="3984625" y="3957638"/>
          <p14:tracePt t="50779" x="3965575" y="4003675"/>
          <p14:tracePt t="50786" x="3919538" y="4067175"/>
          <p14:tracePt t="50796" x="3911600" y="4103688"/>
          <p14:tracePt t="50802" x="3902075" y="4140200"/>
          <p14:tracePt t="50810" x="3883025" y="4195763"/>
          <p14:tracePt t="50818" x="3883025" y="4222750"/>
          <p14:tracePt t="50826" x="3875088" y="4240213"/>
          <p14:tracePt t="50834" x="3875088" y="4268788"/>
          <p14:tracePt t="50842" x="3856038" y="4313238"/>
          <p14:tracePt t="50850" x="3856038" y="4332288"/>
          <p14:tracePt t="50858" x="3856038" y="4340225"/>
          <p14:tracePt t="50880" x="3838575" y="4376738"/>
          <p14:tracePt t="50882" x="3829050" y="4386263"/>
          <p14:tracePt t="51004" x="3819525" y="4386263"/>
          <p14:tracePt t="51074" x="3810000" y="4376738"/>
          <p14:tracePt t="51082" x="3792538" y="4376738"/>
          <p14:tracePt t="51090" x="3765550" y="4386263"/>
          <p14:tracePt t="51098" x="3719513" y="4405313"/>
          <p14:tracePt t="51106" x="3673475" y="4459288"/>
          <p14:tracePt t="51115" x="3656013" y="4486275"/>
          <p14:tracePt t="51122" x="3629025" y="4551363"/>
          <p14:tracePt t="51130" x="3609975" y="4587875"/>
          <p14:tracePt t="51138" x="3582988" y="4668838"/>
          <p14:tracePt t="51146" x="3556000" y="4714875"/>
          <p14:tracePt t="51154" x="3536950" y="4778375"/>
          <p14:tracePt t="51163" x="3463925" y="4860925"/>
          <p14:tracePt t="51170" x="3419475" y="4943475"/>
          <p14:tracePt t="51180" x="3354388" y="5043488"/>
          <p14:tracePt t="51186" x="3263900" y="5126038"/>
          <p14:tracePt t="51197" x="3200400" y="5207000"/>
          <p14:tracePt t="51203" x="3144838" y="5280025"/>
          <p14:tracePt t="51211" x="3081338" y="5326063"/>
          <p14:tracePt t="51218" x="3035300" y="5353050"/>
          <p14:tracePt t="51227" x="2981325" y="5399088"/>
          <p14:tracePt t="51235" x="2935288" y="5426075"/>
          <p14:tracePt t="51243" x="2908300" y="5435600"/>
          <p14:tracePt t="51250" x="2898775" y="5445125"/>
          <p14:tracePt t="51259" x="2889250" y="5453063"/>
          <p14:tracePt t="51467" x="2917825" y="5453063"/>
          <p14:tracePt t="51475" x="2962275" y="5453063"/>
          <p14:tracePt t="51482" x="2998788" y="5453063"/>
          <p14:tracePt t="51490" x="3071813" y="5435600"/>
          <p14:tracePt t="51498" x="3144838" y="5435600"/>
          <p14:tracePt t="51506" x="3254375" y="5435600"/>
          <p14:tracePt t="51514" x="3346450" y="5435600"/>
          <p14:tracePt t="51522" x="3455988" y="5435600"/>
          <p14:tracePt t="51530" x="3546475" y="5435600"/>
          <p14:tracePt t="51538" x="3619500" y="5435600"/>
          <p14:tracePt t="51546" x="3709988" y="5435600"/>
          <p14:tracePt t="51555" x="3746500" y="5435600"/>
          <p14:tracePt t="51564" x="3783013" y="5426075"/>
          <p14:tracePt t="51571" x="3810000" y="5426075"/>
          <p14:tracePt t="51581" x="3819525" y="5426075"/>
          <p14:tracePt t="51587" x="3829050" y="5426075"/>
          <p14:tracePt t="51603" x="3838575" y="5416550"/>
          <p14:tracePt t="51819" x="3838575" y="5426075"/>
          <p14:tracePt t="51826" x="3829050" y="5445125"/>
          <p14:tracePt t="51834" x="3819525" y="5453063"/>
          <p14:tracePt t="51850" x="3802063" y="5462588"/>
          <p14:tracePt t="51907" x="3783013" y="5462588"/>
          <p14:tracePt t="51916" x="3775075" y="5453063"/>
          <p14:tracePt t="51923" x="3765550" y="5435600"/>
          <p14:tracePt t="51933" x="3756025" y="5408613"/>
          <p14:tracePt t="51938" x="3738563" y="5389563"/>
          <p14:tracePt t="51946" x="3729038" y="5362575"/>
          <p14:tracePt t="51954" x="3729038" y="5343525"/>
          <p14:tracePt t="51962" x="3709988" y="5299075"/>
          <p14:tracePt t="51970" x="3709988" y="5280025"/>
          <p14:tracePt t="51979" x="3683000" y="5233988"/>
          <p14:tracePt t="51986" x="3683000" y="5207000"/>
          <p14:tracePt t="51996" x="3673475" y="5180013"/>
          <p14:tracePt t="52002" x="3673475" y="5160963"/>
          <p14:tracePt t="52014" x="3673475" y="5133975"/>
          <p14:tracePt t="52019" x="3673475" y="5116513"/>
          <p14:tracePt t="52027" x="3673475" y="5106988"/>
          <p14:tracePt t="52035" x="3673475" y="5097463"/>
          <p14:tracePt t="52043" x="3673475" y="5080000"/>
          <p14:tracePt t="52051" x="3673475" y="5070475"/>
          <p14:tracePt t="52059" x="3683000" y="5060950"/>
          <p14:tracePt t="52067" x="3692525" y="5060950"/>
          <p14:tracePt t="52075" x="3709988" y="5060950"/>
          <p14:tracePt t="52091" x="3746500" y="5060950"/>
          <p14:tracePt t="52099" x="3765550" y="5060950"/>
          <p14:tracePt t="52107" x="3810000" y="5060950"/>
          <p14:tracePt t="52115" x="3838575" y="5060950"/>
          <p14:tracePt t="52123" x="3856038" y="5080000"/>
          <p14:tracePt t="52131" x="3875088" y="5097463"/>
          <p14:tracePt t="52139" x="3883025" y="5106988"/>
          <p14:tracePt t="52147" x="3911600" y="5143500"/>
          <p14:tracePt t="52155" x="3911600" y="5153025"/>
          <p14:tracePt t="52164" x="3911600" y="5170488"/>
          <p14:tracePt t="52171" x="3911600" y="5189538"/>
          <p14:tracePt t="52181" x="3911600" y="5207000"/>
          <p14:tracePt t="52308" x="3911600" y="5226050"/>
          <p14:tracePt t="52315" x="3911600" y="5243513"/>
          <p14:tracePt t="52323" x="3892550" y="5253038"/>
          <p14:tracePt t="52333" x="3865563" y="5262563"/>
          <p14:tracePt t="52339" x="3856038" y="5262563"/>
          <p14:tracePt t="52349" x="3838575" y="5270500"/>
          <p14:tracePt t="52355" x="3819525" y="5280025"/>
          <p14:tracePt t="52366" x="3810000" y="5280025"/>
          <p14:tracePt t="52382" x="3792538" y="5280025"/>
          <p14:tracePt t="52467" x="3783013" y="5280025"/>
          <p14:tracePt t="52483" x="3783013" y="5253038"/>
          <p14:tracePt t="52491" x="3783013" y="5243513"/>
          <p14:tracePt t="52500" x="3792538" y="5207000"/>
          <p14:tracePt t="52506" x="3802063" y="5160963"/>
          <p14:tracePt t="52515" x="3838575" y="5097463"/>
          <p14:tracePt t="52523" x="3892550" y="5033963"/>
          <p14:tracePt t="52531" x="3929063" y="4951413"/>
          <p14:tracePt t="52539" x="3975100" y="4887913"/>
          <p14:tracePt t="52548" x="4011613" y="4787900"/>
          <p14:tracePt t="52555" x="4057650" y="4697413"/>
          <p14:tracePt t="52564" x="4094163" y="4595813"/>
          <p14:tracePt t="52571" x="4121150" y="4532313"/>
          <p14:tracePt t="52581" x="4165600" y="4441825"/>
          <p14:tracePt t="52587" x="4175125" y="4395788"/>
          <p14:tracePt t="52597" x="4184650" y="4332288"/>
          <p14:tracePt t="52603" x="4184650" y="4276725"/>
          <p14:tracePt t="52613" x="4184650" y="4222750"/>
          <p14:tracePt t="52619" x="4184650" y="4186238"/>
          <p14:tracePt t="52627" x="4184650" y="4149725"/>
          <p14:tracePt t="52635" x="4184650" y="4122738"/>
          <p14:tracePt t="52643" x="4184650" y="4086225"/>
          <p14:tracePt t="52651" x="4184650" y="4040188"/>
          <p14:tracePt t="52659" x="4184650" y="4021138"/>
          <p14:tracePt t="52667" x="4184650" y="3984625"/>
          <p14:tracePt t="52675" x="4157663" y="3921125"/>
          <p14:tracePt t="52682" x="4157663" y="3894138"/>
          <p14:tracePt t="52691" x="4157663" y="3867150"/>
          <p14:tracePt t="52699" x="4148138" y="3821113"/>
          <p14:tracePt t="52706" x="4148138" y="3803650"/>
          <p14:tracePt t="52714" x="4148138" y="3784600"/>
          <p14:tracePt t="52722" x="4148138" y="3775075"/>
          <p14:tracePt t="52730" x="4148138" y="3757613"/>
          <p14:tracePt t="52892" x="4148138" y="3767138"/>
          <p14:tracePt t="52899" x="4148138" y="3794125"/>
          <p14:tracePt t="52908" x="4148138" y="3821113"/>
          <p14:tracePt t="52917" x="4148138" y="3848100"/>
          <p14:tracePt t="52924" x="4148138" y="3875088"/>
          <p14:tracePt t="52933" x="4148138" y="3894138"/>
          <p14:tracePt t="52940" x="4157663" y="3911600"/>
          <p14:tracePt t="52950" x="4165600" y="3930650"/>
          <p14:tracePt t="52956" x="4175125" y="3940175"/>
          <p14:tracePt t="52972" x="4184650" y="3948113"/>
          <p14:tracePt t="53083" x="4184650" y="3957638"/>
          <p14:tracePt t="53092" x="4184650" y="3967163"/>
          <p14:tracePt t="53099" x="4184650" y="3976688"/>
          <p14:tracePt t="53107" x="4184650" y="3984625"/>
          <p14:tracePt t="53123" x="4184650" y="4003675"/>
          <p14:tracePt t="53132" x="4184650" y="4013200"/>
          <p14:tracePt t="53139" x="4184650" y="4040188"/>
          <p14:tracePt t="53149" x="4184650" y="4049713"/>
          <p14:tracePt t="53165" x="4184650" y="4057650"/>
          <p14:tracePt t="53171" x="4184650" y="4067175"/>
          <p14:tracePt t="53195" x="4184650" y="4086225"/>
          <p14:tracePt t="53427" x="4184650" y="4057650"/>
          <p14:tracePt t="53434" x="4184650" y="4040188"/>
          <p14:tracePt t="53442" x="4184650" y="4013200"/>
          <p14:tracePt t="53450" x="4184650" y="4003675"/>
          <p14:tracePt t="53458" x="4184650" y="3976688"/>
          <p14:tracePt t="53466" x="4184650" y="3957638"/>
          <p14:tracePt t="53474" x="4184650" y="3930650"/>
          <p14:tracePt t="53482" x="4165600" y="3894138"/>
          <p14:tracePt t="53490" x="4165600" y="3875088"/>
          <p14:tracePt t="53498" x="4148138" y="3848100"/>
          <p14:tracePt t="53506" x="4138613" y="3811588"/>
          <p14:tracePt t="53515" x="4138613" y="3794125"/>
          <p14:tracePt t="53522" x="4129088" y="3757613"/>
          <p14:tracePt t="53538" x="4129088" y="3738563"/>
          <p14:tracePt t="53547" x="4129088" y="3730625"/>
          <p14:tracePt t="53563" x="4129088" y="3721100"/>
          <p14:tracePt t="53756" x="4129088" y="3711575"/>
          <p14:tracePt t="53778" x="4129088" y="3684588"/>
          <p14:tracePt t="53786" x="4157663" y="3675063"/>
          <p14:tracePt t="53802" x="4202113" y="3675063"/>
          <p14:tracePt t="53811" x="4211638" y="3675063"/>
          <p14:tracePt t="53818" x="4238625" y="3675063"/>
          <p14:tracePt t="53827" x="4257675" y="3675063"/>
          <p14:tracePt t="53835" x="4284663" y="3675063"/>
          <p14:tracePt t="53842" x="4303713" y="3675063"/>
          <p14:tracePt t="53850" x="4330700" y="3675063"/>
          <p14:tracePt t="53858" x="4384675" y="3675063"/>
          <p14:tracePt t="53866" x="4403725" y="3675063"/>
          <p14:tracePt t="53883" x="4476750" y="3684588"/>
          <p14:tracePt t="53890" x="4494213" y="3684588"/>
          <p14:tracePt t="53898" x="4513263" y="3694113"/>
          <p14:tracePt t="53906" x="4530725" y="3694113"/>
          <p14:tracePt t="53922" x="4530725" y="3702050"/>
          <p14:tracePt t="53988" x="4549775" y="3721100"/>
          <p14:tracePt t="54010" x="4567238" y="3730625"/>
          <p14:tracePt t="54018" x="4576763" y="3738563"/>
          <p14:tracePt t="54034" x="4586288" y="3748088"/>
          <p14:tracePt t="54042" x="4586288" y="3757613"/>
          <p14:tracePt t="54050" x="4594225" y="3767138"/>
          <p14:tracePt t="54075" x="4594225" y="3775075"/>
          <p14:tracePt t="54082" x="4594225" y="3794125"/>
          <p14:tracePt t="54090" x="4603750" y="3811588"/>
          <p14:tracePt t="54098" x="4603750" y="3821113"/>
          <p14:tracePt t="54106" x="4603750" y="3840163"/>
          <p14:tracePt t="54114" x="4603750" y="3848100"/>
          <p14:tracePt t="54122" x="4603750" y="3857625"/>
          <p14:tracePt t="54155" x="4603750" y="3875088"/>
          <p14:tracePt t="54179" x="4603750" y="3884613"/>
          <p14:tracePt t="54196" x="4603750" y="3903663"/>
          <p14:tracePt t="54203" x="4603750" y="3921125"/>
          <p14:tracePt t="54211" x="4567238" y="3948113"/>
          <p14:tracePt t="54218" x="4557713" y="3957638"/>
          <p14:tracePt t="54226" x="4513263" y="3984625"/>
          <p14:tracePt t="54234" x="4476750" y="4003675"/>
          <p14:tracePt t="54242" x="4440238" y="4013200"/>
          <p14:tracePt t="54250" x="4403725" y="4040188"/>
          <p14:tracePt t="54258" x="4384675" y="4040188"/>
          <p14:tracePt t="54266" x="4367213" y="4040188"/>
          <p14:tracePt t="54339" x="4348163" y="4040188"/>
          <p14:tracePt t="54346" x="4340225" y="4040188"/>
          <p14:tracePt t="54354" x="4321175" y="4040188"/>
          <p14:tracePt t="54362" x="4294188" y="4040188"/>
          <p14:tracePt t="54370" x="4275138" y="4040188"/>
          <p14:tracePt t="54378" x="4248150" y="4040188"/>
          <p14:tracePt t="54386" x="4230688" y="4030663"/>
          <p14:tracePt t="54397" x="4184650" y="4021138"/>
          <p14:tracePt t="54402" x="4157663" y="4013200"/>
          <p14:tracePt t="54413" x="4111625" y="3994150"/>
          <p14:tracePt t="54418" x="4084638" y="3984625"/>
          <p14:tracePt t="54427" x="4038600" y="3967163"/>
          <p14:tracePt t="54434" x="4021138" y="3957638"/>
          <p14:tracePt t="54442" x="4002088" y="3957638"/>
          <p14:tracePt t="54450" x="3984625" y="3940175"/>
          <p14:tracePt t="54475" x="3975100" y="3930650"/>
          <p14:tracePt t="54499" x="3965575" y="3894138"/>
          <p14:tracePt t="54507" x="3965575" y="3884613"/>
          <p14:tracePt t="54515" x="3948113" y="3857625"/>
          <p14:tracePt t="54523" x="3948113" y="3848100"/>
          <p14:tracePt t="54531" x="3938588" y="3821113"/>
          <p14:tracePt t="54539" x="3938588" y="3803650"/>
          <p14:tracePt t="54547" x="3938588" y="3794125"/>
          <p14:tracePt t="54555" x="3929063" y="3767138"/>
          <p14:tracePt t="54564" x="3919538" y="3757613"/>
          <p14:tracePt t="54571" x="3911600" y="3757613"/>
          <p14:tracePt t="54580" x="3911600" y="3748088"/>
          <p14:tracePt t="54598" x="3902075" y="3738563"/>
          <p14:tracePt t="54779" x="3892550" y="3730625"/>
          <p14:tracePt t="54802" x="3875088" y="3730625"/>
          <p14:tracePt t="54810" x="3865563" y="3730625"/>
          <p14:tracePt t="54818" x="3846513" y="3730625"/>
          <p14:tracePt t="54826" x="3838575" y="3730625"/>
          <p14:tracePt t="54834" x="3829050" y="3730625"/>
          <p14:tracePt t="54842" x="3819525" y="3730625"/>
          <p14:tracePt t="54850" x="3810000" y="3730625"/>
          <p14:tracePt t="54858" x="3792538" y="3730625"/>
          <p14:tracePt t="54883" x="3783013" y="3730625"/>
          <p14:tracePt t="54890" x="3775075" y="3730625"/>
          <p14:tracePt t="54947" x="3746500" y="3730625"/>
          <p14:tracePt t="54956" x="3729038" y="3730625"/>
          <p14:tracePt t="54963" x="3719513" y="3730625"/>
          <p14:tracePt t="54971" x="3702050" y="3730625"/>
          <p14:tracePt t="54981" x="3683000" y="3730625"/>
          <p14:tracePt t="54998" x="3665538" y="3721100"/>
          <p14:tracePt t="55003" x="3656013" y="3711575"/>
          <p14:tracePt t="55014" x="3646488" y="3702050"/>
          <p14:tracePt t="55019" x="3646488" y="3694113"/>
          <p14:tracePt t="55027" x="3646488" y="3675063"/>
          <p14:tracePt t="55043" x="3646488" y="3648075"/>
          <p14:tracePt t="55050" x="3646488" y="3638550"/>
          <p14:tracePt t="55058" x="3646488" y="3629025"/>
          <p14:tracePt t="55067" x="3646488" y="3611563"/>
          <p14:tracePt t="55074" x="3646488" y="3592513"/>
          <p14:tracePt t="55082" x="3665538" y="3575050"/>
          <p14:tracePt t="55090" x="3673475" y="3556000"/>
          <p14:tracePt t="55098" x="3702050" y="3548063"/>
          <p14:tracePt t="55106" x="3719513" y="3538538"/>
          <p14:tracePt t="55116" x="3738563" y="3529013"/>
          <p14:tracePt t="55122" x="3756025" y="3511550"/>
          <p14:tracePt t="55130" x="3783013" y="3511550"/>
          <p14:tracePt t="55138" x="3792538" y="3502025"/>
          <p14:tracePt t="55146" x="3810000" y="3502025"/>
          <p14:tracePt t="55163" x="3829050" y="3502025"/>
          <p14:tracePt t="55180" x="3838575" y="3502025"/>
          <p14:tracePt t="55186" x="3846513" y="3502025"/>
          <p14:tracePt t="55197" x="3865563" y="3502025"/>
          <p14:tracePt t="55202" x="3875088" y="3502025"/>
          <p14:tracePt t="55213" x="3892550" y="3502025"/>
          <p14:tracePt t="55218" x="3902075" y="3511550"/>
          <p14:tracePt t="55227" x="3911600" y="3529013"/>
          <p14:tracePt t="55234" x="3919538" y="3529013"/>
          <p14:tracePt t="55242" x="3929063" y="3548063"/>
          <p14:tracePt t="55250" x="3938588" y="3556000"/>
          <p14:tracePt t="55259" x="3938588" y="3575050"/>
          <p14:tracePt t="55275" x="3938588" y="3584575"/>
          <p14:tracePt t="55290" x="3938588" y="3592513"/>
          <p14:tracePt t="55298" x="3938588" y="3602038"/>
          <p14:tracePt t="55306" x="3938588" y="3611563"/>
          <p14:tracePt t="55314" x="3938588" y="3629025"/>
          <p14:tracePt t="55330" x="3929063" y="3648075"/>
          <p14:tracePt t="55338" x="3919538" y="3657600"/>
          <p14:tracePt t="55346" x="3911600" y="3665538"/>
          <p14:tracePt t="55460" x="3911600" y="3675063"/>
          <p14:tracePt t="55466" x="3984625" y="3675063"/>
          <p14:tracePt t="55474" x="4111625" y="3675063"/>
          <p14:tracePt t="55482" x="4257675" y="3675063"/>
          <p14:tracePt t="55490" x="4403725" y="3675063"/>
          <p14:tracePt t="55498" x="4549775" y="3675063"/>
          <p14:tracePt t="55506" x="4659313" y="3675063"/>
          <p14:tracePt t="55515" x="4749800" y="3675063"/>
          <p14:tracePt t="55523" x="4832350" y="3684588"/>
          <p14:tracePt t="55531" x="4886325" y="3702050"/>
          <p14:tracePt t="55539" x="4932363" y="3721100"/>
          <p14:tracePt t="55548" x="4941888" y="3730625"/>
          <p14:tracePt t="55571" x="4941888" y="3738563"/>
          <p14:tracePt t="55581" x="4949825" y="3748088"/>
          <p14:tracePt t="55599" x="4949825" y="3757613"/>
          <p14:tracePt t="55603" x="4949825" y="3775075"/>
          <p14:tracePt t="55614" x="4949825" y="3794125"/>
          <p14:tracePt t="55619" x="4949825" y="3803650"/>
          <p14:tracePt t="55627" x="4968875" y="3830638"/>
          <p14:tracePt t="55634" x="4978400" y="3848100"/>
          <p14:tracePt t="55642" x="4986338" y="3857625"/>
          <p14:tracePt t="55650" x="4995863" y="3894138"/>
          <p14:tracePt t="55658" x="4995863" y="3903663"/>
          <p14:tracePt t="55666" x="5014913" y="3911600"/>
          <p14:tracePt t="55674" x="5014913" y="3921125"/>
          <p14:tracePt t="55682" x="5014913" y="3930650"/>
          <p14:tracePt t="55690" x="5014913" y="3940175"/>
          <p14:tracePt t="55780" x="5014913" y="3948113"/>
          <p14:tracePt t="55788" x="5022850" y="3957638"/>
          <p14:tracePt t="55796" x="5022850" y="3967163"/>
          <p14:tracePt t="55819" x="5022850" y="3976688"/>
          <p14:tracePt t="55835" x="5032375" y="3984625"/>
          <p14:tracePt t="55851" x="5032375" y="4003675"/>
          <p14:tracePt t="55859" x="5032375" y="4013200"/>
          <p14:tracePt t="55883" x="5032375" y="4021138"/>
          <p14:tracePt t="55891" x="5032375" y="4030663"/>
          <p14:tracePt t="55907" x="5032375" y="4040188"/>
          <p14:tracePt t="55915" x="5032375" y="4049713"/>
          <p14:tracePt t="55923" x="5032375" y="4057650"/>
          <p14:tracePt t="55931" x="5022850" y="4067175"/>
          <p14:tracePt t="55939" x="5014913" y="4076700"/>
          <p14:tracePt t="55955" x="5005388" y="4076700"/>
          <p14:tracePt t="55964" x="4986338" y="4076700"/>
          <p14:tracePt t="55971" x="4978400" y="4076700"/>
          <p14:tracePt t="55981" x="4968875" y="4076700"/>
          <p14:tracePt t="55987" x="4959350" y="4076700"/>
          <p14:tracePt t="55997" x="4932363" y="4076700"/>
          <p14:tracePt t="56014" x="4905375" y="4076700"/>
          <p14:tracePt t="56019" x="4886325" y="4076700"/>
          <p14:tracePt t="56027" x="4840288" y="4076700"/>
          <p14:tracePt t="56035" x="4795838" y="4049713"/>
          <p14:tracePt t="56043" x="4795838" y="4040188"/>
          <p14:tracePt t="56051" x="4776788" y="4021138"/>
          <p14:tracePt t="56059" x="4713288" y="3994150"/>
          <p14:tracePt t="56067" x="4703763" y="3984625"/>
          <p14:tracePt t="56075" x="4676775" y="3957638"/>
          <p14:tracePt t="56083" x="4667250" y="3948113"/>
          <p14:tracePt t="56091" x="4659313" y="3921125"/>
          <p14:tracePt t="56099" x="4659313" y="3911600"/>
          <p14:tracePt t="56107" x="4659313" y="3894138"/>
          <p14:tracePt t="56114" x="4659313" y="3867150"/>
          <p14:tracePt t="56123" x="4640263" y="3848100"/>
          <p14:tracePt t="56139" x="4640263" y="3830638"/>
          <p14:tracePt t="56147" x="4640263" y="3821113"/>
          <p14:tracePt t="56164" x="4640263" y="3811588"/>
          <p14:tracePt t="56171" x="4640263" y="3803650"/>
          <p14:tracePt t="56203" x="4649788" y="3803650"/>
          <p14:tracePt t="56227" x="4667250" y="3803650"/>
          <p14:tracePt t="56235" x="4686300" y="3775075"/>
          <p14:tracePt t="56251" x="4713288" y="3775075"/>
          <p14:tracePt t="56259" x="4740275" y="3775075"/>
          <p14:tracePt t="56267" x="4795838" y="3775075"/>
          <p14:tracePt t="56275" x="4886325" y="3775075"/>
          <p14:tracePt t="56283" x="4949825" y="3775075"/>
          <p14:tracePt t="56291" x="4978400" y="3775075"/>
          <p14:tracePt t="56299" x="5014913" y="3775075"/>
          <p14:tracePt t="56307" x="5059363" y="3767138"/>
          <p14:tracePt t="56315" x="5078413" y="3767138"/>
          <p14:tracePt t="56323" x="5095875" y="3767138"/>
          <p14:tracePt t="56332" x="5105400" y="3767138"/>
          <p14:tracePt t="56348" x="5114925" y="3767138"/>
          <p14:tracePt t="56371" x="5132388" y="3767138"/>
          <p14:tracePt t="56404" x="5141913" y="3767138"/>
          <p14:tracePt t="56419" x="5168900" y="3767138"/>
          <p14:tracePt t="56428" x="5168900" y="3775075"/>
          <p14:tracePt t="56435" x="5187950" y="3803650"/>
          <p14:tracePt t="56443" x="5195888" y="3811588"/>
          <p14:tracePt t="56451" x="5195888" y="3830638"/>
          <p14:tracePt t="56459" x="5205413" y="3857625"/>
          <p14:tracePt t="56467" x="5205413" y="3867150"/>
          <p14:tracePt t="56475" x="5205413" y="3875088"/>
          <p14:tracePt t="56483" x="5214938" y="3903663"/>
          <p14:tracePt t="56499" x="5214938" y="3911600"/>
          <p14:tracePt t="56523" x="5214938" y="3930650"/>
          <p14:tracePt t="56539" x="5214938" y="3948113"/>
          <p14:tracePt t="56547" x="5214938" y="3957638"/>
          <p14:tracePt t="56555" x="5187950" y="3976688"/>
          <p14:tracePt t="56564" x="5178425" y="3994150"/>
          <p14:tracePt t="56571" x="5168900" y="4003675"/>
          <p14:tracePt t="56581" x="5141913" y="4021138"/>
          <p14:tracePt t="56587" x="5132388" y="4030663"/>
          <p14:tracePt t="56597" x="5105400" y="4057650"/>
          <p14:tracePt t="56614" x="5086350" y="4067175"/>
          <p14:tracePt t="56619" x="5078413" y="4076700"/>
          <p14:tracePt t="56627" x="5059363" y="4094163"/>
          <p14:tracePt t="56643" x="5049838" y="4094163"/>
          <p14:tracePt t="56659" x="5049838" y="4103688"/>
          <p14:tracePt t="56756" x="5041900" y="4113213"/>
          <p14:tracePt t="56771" x="5032375" y="4113213"/>
          <p14:tracePt t="56779" x="5014913" y="4113213"/>
          <p14:tracePt t="56787" x="5005388" y="4086225"/>
          <p14:tracePt t="56800" x="4995863" y="4067175"/>
          <p14:tracePt t="56803" x="4978400" y="4030663"/>
          <p14:tracePt t="56815" x="4968875" y="4013200"/>
          <p14:tracePt t="56819" x="4949825" y="3984625"/>
          <p14:tracePt t="56832" x="4941888" y="3957638"/>
          <p14:tracePt t="56836" x="4922838" y="3921125"/>
          <p14:tracePt t="56843" x="4913313" y="3903663"/>
          <p14:tracePt t="56850" x="4913313" y="3875088"/>
          <p14:tracePt t="56858" x="4913313" y="3867150"/>
          <p14:tracePt t="56866" x="4905375" y="3840163"/>
          <p14:tracePt t="56882" x="4905375" y="3830638"/>
          <p14:tracePt t="56890" x="4905375" y="3821113"/>
          <p14:tracePt t="56898" x="4905375" y="3803650"/>
          <p14:tracePt t="56906" x="4905375" y="3794125"/>
          <p14:tracePt t="56971" x="4913313" y="3784600"/>
          <p14:tracePt t="56979" x="4932363" y="3784600"/>
          <p14:tracePt t="56987" x="4968875" y="3784600"/>
          <p14:tracePt t="57000" x="5014913" y="3784600"/>
          <p14:tracePt t="57003" x="5059363" y="3803650"/>
          <p14:tracePt t="57015" x="5086350" y="3821113"/>
          <p14:tracePt t="57019" x="5105400" y="3840163"/>
          <p14:tracePt t="57028" x="5114925" y="3840163"/>
          <p14:tracePt t="57036" x="5122863" y="3848100"/>
          <p14:tracePt t="57043" x="5132388" y="3857625"/>
          <p14:tracePt t="57075" x="5141913" y="3867150"/>
          <p14:tracePt t="57178" x="5132388" y="3867150"/>
          <p14:tracePt t="57186" x="5122863" y="3867150"/>
          <p14:tracePt t="57194" x="5114925" y="3867150"/>
          <p14:tracePt t="57202" x="5105400" y="3867150"/>
          <p14:tracePt t="57213" x="5078413" y="3867150"/>
          <p14:tracePt t="57228" x="5068888" y="3857625"/>
          <p14:tracePt t="57235" x="5068888" y="3848100"/>
          <p14:tracePt t="57243" x="5068888" y="3840163"/>
          <p14:tracePt t="57250" x="5059363" y="3821113"/>
          <p14:tracePt t="57258" x="5059363" y="3811588"/>
          <p14:tracePt t="57266" x="5041900" y="3794125"/>
          <p14:tracePt t="57274" x="5032375" y="3784600"/>
          <p14:tracePt t="57290" x="5022850" y="3775075"/>
          <p14:tracePt t="57435" x="4968875" y="3757613"/>
          <p14:tracePt t="57442" x="4868863" y="3730625"/>
          <p14:tracePt t="57450" x="4759325" y="3730625"/>
          <p14:tracePt t="57458" x="4630738" y="3721100"/>
          <p14:tracePt t="57466" x="4503738" y="3694113"/>
          <p14:tracePt t="57474" x="4321175" y="3657600"/>
          <p14:tracePt t="57482" x="4184650" y="3648075"/>
          <p14:tracePt t="57490" x="4057650" y="3611563"/>
          <p14:tracePt t="57498" x="3911600" y="3584575"/>
          <p14:tracePt t="57506" x="3792538" y="3538538"/>
          <p14:tracePt t="57514" x="3683000" y="3511550"/>
          <p14:tracePt t="57522" x="3619500" y="3502025"/>
          <p14:tracePt t="57531" x="3592513" y="3482975"/>
          <p14:tracePt t="57538" x="3582988" y="3475038"/>
          <p14:tracePt t="57740" x="3592513" y="3482975"/>
          <p14:tracePt t="57795" x="3592513" y="3492500"/>
          <p14:tracePt t="57802" x="3592513" y="3502025"/>
          <p14:tracePt t="57810" x="3592513" y="3519488"/>
          <p14:tracePt t="57818" x="3592513" y="3548063"/>
          <p14:tracePt t="57826" x="3592513" y="3565525"/>
          <p14:tracePt t="57834" x="3592513" y="3575050"/>
          <p14:tracePt t="57842" x="3592513" y="3592513"/>
          <p14:tracePt t="57850" x="3592513" y="3602038"/>
          <p14:tracePt t="57858" x="3592513" y="3611563"/>
          <p14:tracePt t="57875" x="3592513" y="3621088"/>
          <p14:tracePt t="58011" x="3600450" y="3621088"/>
          <p14:tracePt t="58020" x="3609975" y="3621088"/>
          <p14:tracePt t="58028" x="3629025" y="3621088"/>
          <p14:tracePt t="58043" x="3646488" y="3621088"/>
          <p14:tracePt t="58051" x="3665538" y="3621088"/>
          <p14:tracePt t="58059" x="3673475" y="3621088"/>
          <p14:tracePt t="58067" x="3702050" y="3621088"/>
          <p14:tracePt t="58075" x="3709988" y="3621088"/>
          <p14:tracePt t="58083" x="3719513" y="3621088"/>
          <p14:tracePt t="58107" x="3746500" y="3629025"/>
          <p14:tracePt t="58115" x="3746500" y="3638550"/>
          <p14:tracePt t="58123" x="3746500" y="3648075"/>
          <p14:tracePt t="58130" x="3746500" y="3675063"/>
          <p14:tracePt t="58139" x="3756025" y="3702050"/>
          <p14:tracePt t="58147" x="3756025" y="3757613"/>
          <p14:tracePt t="58155" x="3765550" y="3803650"/>
          <p14:tracePt t="58164" x="3765550" y="3840163"/>
          <p14:tracePt t="58171" x="3775075" y="3903663"/>
          <p14:tracePt t="58180" x="3775075" y="3940175"/>
          <p14:tracePt t="58187" x="3775075" y="3957638"/>
          <p14:tracePt t="58197" x="3775075" y="3984625"/>
          <p14:tracePt t="58203" x="3775075" y="3994150"/>
          <p14:tracePt t="58213" x="3775075" y="4003675"/>
          <p14:tracePt t="58219" x="3775075" y="4013200"/>
          <p14:tracePt t="58227" x="3783013" y="4040188"/>
          <p14:tracePt t="58292" x="3792538" y="4049713"/>
          <p14:tracePt t="58420" x="3810000" y="4040188"/>
          <p14:tracePt t="58426" x="3856038" y="4013200"/>
          <p14:tracePt t="58434" x="3911600" y="3994150"/>
          <p14:tracePt t="58442" x="3975100" y="3967163"/>
          <p14:tracePt t="58450" x="4075113" y="3921125"/>
          <p14:tracePt t="58458" x="4165600" y="3911600"/>
          <p14:tracePt t="58466" x="4267200" y="3884613"/>
          <p14:tracePt t="58474" x="4357688" y="3857625"/>
          <p14:tracePt t="58482" x="4421188" y="3840163"/>
          <p14:tracePt t="58490" x="4448175" y="3840163"/>
          <p14:tracePt t="58498" x="4484688" y="3840163"/>
          <p14:tracePt t="58506" x="4521200" y="3830638"/>
          <p14:tracePt t="58515" x="4540250" y="3830638"/>
          <p14:tracePt t="58539" x="4557713" y="3830638"/>
          <p14:tracePt t="58563" x="4567238" y="3830638"/>
          <p14:tracePt t="58571" x="4586288" y="3830638"/>
          <p14:tracePt t="58581" x="4613275" y="3830638"/>
          <p14:tracePt t="58587" x="4630738" y="3821113"/>
          <p14:tracePt t="58598" x="4676775" y="3803650"/>
          <p14:tracePt t="58603" x="4703763" y="3803650"/>
          <p14:tracePt t="58614" x="4722813" y="3794125"/>
          <p14:tracePt t="58619" x="4767263" y="3784600"/>
          <p14:tracePt t="58630" x="4776788" y="3784600"/>
          <p14:tracePt t="58635" x="4795838" y="3775075"/>
          <p14:tracePt t="58731" x="4803775" y="3775075"/>
          <p14:tracePt t="58740" x="4822825" y="3775075"/>
          <p14:tracePt t="58746" x="4849813" y="3775075"/>
          <p14:tracePt t="58754" x="4868863" y="3775075"/>
          <p14:tracePt t="58762" x="4886325" y="3775075"/>
          <p14:tracePt t="58770" x="4895850" y="3775075"/>
          <p14:tracePt t="58812" x="4905375" y="3767138"/>
          <p14:tracePt t="59348" x="4913313" y="3775075"/>
          <p14:tracePt t="59354" x="4913313" y="3803650"/>
          <p14:tracePt t="59362" x="4913313" y="3830638"/>
          <p14:tracePt t="59370" x="4922838" y="3867150"/>
          <p14:tracePt t="59378" x="4922838" y="3875088"/>
          <p14:tracePt t="59386" x="4922838" y="3911600"/>
          <p14:tracePt t="59395" x="4922838" y="3940175"/>
          <p14:tracePt t="59402" x="4922838" y="3967163"/>
          <p14:tracePt t="59413" x="4922838" y="3976688"/>
          <p14:tracePt t="59418" x="4905375" y="3994150"/>
          <p14:tracePt t="59427" x="4895850" y="4003675"/>
          <p14:tracePt t="59435" x="4886325" y="4021138"/>
          <p14:tracePt t="59443" x="4868863" y="4040188"/>
          <p14:tracePt t="59451" x="4849813" y="4057650"/>
          <p14:tracePt t="59458" x="4832350" y="4076700"/>
          <p14:tracePt t="59467" x="4795838" y="4113213"/>
          <p14:tracePt t="59475" x="4767263" y="4130675"/>
          <p14:tracePt t="59482" x="4730750" y="4159250"/>
          <p14:tracePt t="59490" x="4703763" y="4176713"/>
          <p14:tracePt t="59499" x="4676775" y="4213225"/>
          <p14:tracePt t="59507" x="4640263" y="4259263"/>
          <p14:tracePt t="59515" x="4586288" y="4322763"/>
          <p14:tracePt t="59522" x="4549775" y="4359275"/>
          <p14:tracePt t="59530" x="4503738" y="4422775"/>
          <p14:tracePt t="59538" x="4430713" y="4505325"/>
          <p14:tracePt t="59546" x="4376738" y="4568825"/>
          <p14:tracePt t="59554" x="4321175" y="4641850"/>
          <p14:tracePt t="59562" x="4275138" y="4705350"/>
          <p14:tracePt t="59570" x="4221163" y="4751388"/>
          <p14:tracePt t="59578" x="4202113" y="4787900"/>
          <p14:tracePt t="59586" x="4184650" y="4805363"/>
          <p14:tracePt t="59596" x="4175125" y="4814888"/>
          <p14:tracePt t="59820" x="4175125" y="4805363"/>
          <p14:tracePt t="59834" x="4175125" y="4797425"/>
          <p14:tracePt t="59996" x="4165600" y="4787900"/>
          <p14:tracePt t="60004" x="4148138" y="4787900"/>
          <p14:tracePt t="60012" x="4121150" y="4787900"/>
          <p14:tracePt t="60020" x="4094163" y="4787900"/>
          <p14:tracePt t="60029" x="4038600" y="4787900"/>
          <p14:tracePt t="60034" x="3975100" y="4814888"/>
          <p14:tracePt t="60042" x="3892550" y="4841875"/>
          <p14:tracePt t="60050" x="3856038" y="4851400"/>
          <p14:tracePt t="60058" x="3792538" y="4887913"/>
          <p14:tracePt t="60066" x="3765550" y="4887913"/>
          <p14:tracePt t="60074" x="3746500" y="4897438"/>
          <p14:tracePt t="60082" x="3709988" y="4906963"/>
          <p14:tracePt t="60090" x="3702050" y="4906963"/>
          <p14:tracePt t="60098" x="3702050" y="4914900"/>
          <p14:tracePt t="60106" x="3692525" y="4924425"/>
          <p14:tracePt t="60283" x="3692525" y="4914900"/>
          <p14:tracePt t="60290" x="3692525" y="4906963"/>
          <p14:tracePt t="60298" x="3692525" y="4897438"/>
          <p14:tracePt t="60306" x="3692525" y="4887913"/>
          <p14:tracePt t="60396" x="3692525" y="4878388"/>
          <p14:tracePt t="60514" x="3692525" y="4870450"/>
          <p14:tracePt t="60522" x="3702050" y="4870450"/>
          <p14:tracePt t="60530" x="3709988" y="4870450"/>
          <p14:tracePt t="60538" x="3738563" y="4870450"/>
          <p14:tracePt t="60546" x="3765550" y="4851400"/>
          <p14:tracePt t="60554" x="3775075" y="4841875"/>
          <p14:tracePt t="60563" x="3802063" y="4833938"/>
          <p14:tracePt t="60570" x="3810000" y="4824413"/>
          <p14:tracePt t="60578" x="3829050" y="4805363"/>
          <p14:tracePt t="60586" x="3838575" y="4805363"/>
          <p14:tracePt t="60595" x="3846513" y="4797425"/>
          <p14:tracePt t="60748" x="3846513" y="4814888"/>
          <p14:tracePt t="60755" x="3846513" y="4833938"/>
          <p14:tracePt t="60762" x="3846513" y="4841875"/>
          <p14:tracePt t="60770" x="3846513" y="4851400"/>
          <p14:tracePt t="60778" x="3846513" y="4860925"/>
          <p14:tracePt t="60786" x="3846513" y="4870450"/>
          <p14:tracePt t="60794" x="3846513" y="4878388"/>
          <p14:tracePt t="60834" x="3846513" y="4887913"/>
          <p14:tracePt t="61043" x="3846513" y="4878388"/>
          <p14:tracePt t="61059" x="3856038" y="4870450"/>
          <p14:tracePt t="61067" x="3865563" y="4870450"/>
          <p14:tracePt t="61075" x="3883025" y="4860925"/>
          <p14:tracePt t="61210" x="3892550" y="4887913"/>
          <p14:tracePt t="61219" x="3892550" y="4897438"/>
          <p14:tracePt t="61227" x="3892550" y="4924425"/>
          <p14:tracePt t="61235" x="3883025" y="4951413"/>
          <p14:tracePt t="61243" x="3883025" y="4987925"/>
          <p14:tracePt t="61251" x="3865563" y="5043488"/>
          <p14:tracePt t="61259" x="3856038" y="5089525"/>
          <p14:tracePt t="61266" x="3856038" y="5133975"/>
          <p14:tracePt t="61275" x="3829050" y="5160963"/>
          <p14:tracePt t="61282" x="3819525" y="5189538"/>
          <p14:tracePt t="61291" x="3819525" y="5233988"/>
          <p14:tracePt t="61299" x="3810000" y="5243513"/>
          <p14:tracePt t="61316" x="3810000" y="5262563"/>
          <p14:tracePt t="61323" x="3810000" y="5270500"/>
          <p14:tracePt t="61331" x="3810000" y="5280025"/>
          <p14:tracePt t="61371" x="3810000" y="5289550"/>
          <p14:tracePt t="61394" x="3802063" y="5299075"/>
          <p14:tracePt t="61402" x="3792538" y="5307013"/>
          <p14:tracePt t="61418" x="3783013" y="5316538"/>
          <p14:tracePt t="61435" x="3783013" y="5326063"/>
          <p14:tracePt t="61443" x="3775075" y="5343525"/>
          <p14:tracePt t="61451" x="3775075" y="5353050"/>
          <p14:tracePt t="61459" x="3775075" y="5362575"/>
          <p14:tracePt t="61467" x="3765550" y="5372100"/>
          <p14:tracePt t="61475" x="3765550" y="5380038"/>
          <p14:tracePt t="61491" x="3765550" y="5389563"/>
          <p14:tracePt t="61683" x="3810000" y="5408613"/>
          <p14:tracePt t="61690" x="3902075" y="5408613"/>
          <p14:tracePt t="61698" x="3992563" y="5408613"/>
          <p14:tracePt t="61706" x="4102100" y="5408613"/>
          <p14:tracePt t="61714" x="4202113" y="5408613"/>
          <p14:tracePt t="61722" x="4311650" y="5408613"/>
          <p14:tracePt t="61730" x="4403725" y="5408613"/>
          <p14:tracePt t="61738" x="4457700" y="5408613"/>
          <p14:tracePt t="61746" x="4513263" y="5408613"/>
          <p14:tracePt t="61754" x="4557713" y="5408613"/>
          <p14:tracePt t="61771" x="4567238" y="5408613"/>
          <p14:tracePt t="61781" x="4594225" y="5408613"/>
          <p14:tracePt t="61835" x="4603750" y="5399088"/>
          <p14:tracePt t="61858" x="4630738" y="5399088"/>
          <p14:tracePt t="61866" x="4649788" y="5399088"/>
          <p14:tracePt t="61874" x="4676775" y="5399088"/>
          <p14:tracePt t="61882" x="4695825" y="5399088"/>
          <p14:tracePt t="61897" x="4722813" y="5399088"/>
          <p14:tracePt t="61898" x="4740275" y="5399088"/>
          <p14:tracePt t="61906" x="4786313" y="5399088"/>
          <p14:tracePt t="61914" x="4813300" y="5399088"/>
          <p14:tracePt t="61923" x="4840288" y="5399088"/>
          <p14:tracePt t="61931" x="4876800" y="5399088"/>
          <p14:tracePt t="61939" x="4932363" y="5399088"/>
          <p14:tracePt t="61946" x="4949825" y="5399088"/>
          <p14:tracePt t="61955" x="4995863" y="5389563"/>
          <p14:tracePt t="61963" x="5041900" y="5372100"/>
          <p14:tracePt t="61979" x="5078413" y="5372100"/>
          <p14:tracePt t="61987" x="5095875" y="5372100"/>
          <p14:tracePt t="61996" x="5114925" y="5362575"/>
          <p14:tracePt t="62002" x="5122863" y="5362575"/>
          <p14:tracePt t="62013" x="5132388" y="5362575"/>
          <p14:tracePt t="62019" x="5141913" y="5362575"/>
          <p14:tracePt t="62029" x="5159375" y="5362575"/>
          <p14:tracePt t="62050" x="5168900" y="5362575"/>
          <p14:tracePt t="62132" x="5178425" y="5362575"/>
          <p14:tracePt t="62188" x="5168900" y="5362575"/>
          <p14:tracePt t="62196" x="5159375" y="5362575"/>
          <p14:tracePt t="62203" x="5122863" y="5353050"/>
          <p14:tracePt t="62216" x="5114925" y="5343525"/>
          <p14:tracePt t="62232" x="5095875" y="5335588"/>
          <p14:tracePt t="62235" x="5068888" y="5299075"/>
          <p14:tracePt t="62245" x="5049838" y="5270500"/>
          <p14:tracePt t="62251" x="5032375" y="5253038"/>
          <p14:tracePt t="62259" x="5022850" y="5216525"/>
          <p14:tracePt t="62267" x="4995863" y="5197475"/>
          <p14:tracePt t="62275" x="4968875" y="5170488"/>
          <p14:tracePt t="62283" x="4959350" y="5160963"/>
          <p14:tracePt t="62291" x="4959350" y="5153025"/>
          <p14:tracePt t="62307" x="4959350" y="5133975"/>
          <p14:tracePt t="62339" x="4959350" y="5126038"/>
          <p14:tracePt t="62372" x="4959350" y="5097463"/>
          <p14:tracePt t="62379" x="4959350" y="5089525"/>
          <p14:tracePt t="62387" x="4959350" y="5080000"/>
          <p14:tracePt t="62398" x="4959350" y="5060950"/>
          <p14:tracePt t="62402" x="4995863" y="5033963"/>
          <p14:tracePt t="62412" x="5014913" y="5024438"/>
          <p14:tracePt t="62418" x="5068888" y="5006975"/>
          <p14:tracePt t="62428" x="5095875" y="4987925"/>
          <p14:tracePt t="62434" x="5141913" y="4987925"/>
          <p14:tracePt t="62442" x="5178425" y="4979988"/>
          <p14:tracePt t="62450" x="5195888" y="4979988"/>
          <p14:tracePt t="62458" x="5224463" y="4979988"/>
          <p14:tracePt t="62466" x="5232400" y="4979988"/>
          <p14:tracePt t="62474" x="5260975" y="4979988"/>
          <p14:tracePt t="62482" x="5278438" y="4997450"/>
          <p14:tracePt t="62490" x="5287963" y="5006975"/>
          <p14:tracePt t="62498" x="5314950" y="5033963"/>
          <p14:tracePt t="62507" x="5324475" y="5043488"/>
          <p14:tracePt t="62515" x="5324475" y="5060950"/>
          <p14:tracePt t="62523" x="5334000" y="5080000"/>
          <p14:tracePt t="62531" x="5341938" y="5097463"/>
          <p14:tracePt t="62539" x="5341938" y="5106988"/>
          <p14:tracePt t="62546" x="5360988" y="5133975"/>
          <p14:tracePt t="62555" x="5368925" y="5133975"/>
          <p14:tracePt t="62563" x="5378450" y="5153025"/>
          <p14:tracePt t="62587" x="5378450" y="5160963"/>
          <p14:tracePt t="62636" x="5378450" y="5170488"/>
          <p14:tracePt t="62652" x="5378450" y="5189538"/>
          <p14:tracePt t="62659" x="5378450" y="5197475"/>
          <p14:tracePt t="62667" x="5378450" y="5207000"/>
          <p14:tracePt t="62676" x="5368925" y="5207000"/>
          <p14:tracePt t="62683" x="5360988" y="5216525"/>
          <p14:tracePt t="62691" x="5334000" y="5233988"/>
          <p14:tracePt t="62699" x="5314950" y="5243513"/>
          <p14:tracePt t="62707" x="5297488" y="5253038"/>
          <p14:tracePt t="62716" x="5268913" y="5262563"/>
          <p14:tracePt t="62723" x="5260975" y="5262563"/>
          <p14:tracePt t="62731" x="5232400" y="5262563"/>
          <p14:tracePt t="62739" x="5214938" y="5270500"/>
          <p14:tracePt t="62746" x="5205413" y="5280025"/>
          <p14:tracePt t="62755" x="5187950" y="5289550"/>
          <p14:tracePt t="62779" x="5178425" y="5289550"/>
          <p14:tracePt t="62996" x="5168900" y="5289550"/>
          <p14:tracePt t="63018" x="5168900" y="5280025"/>
          <p14:tracePt t="63026" x="5168900" y="5262563"/>
          <p14:tracePt t="63042" x="5168900" y="5253038"/>
          <p14:tracePt t="63124" x="5168900" y="5243513"/>
          <p14:tracePt t="63146" x="5168900" y="5233988"/>
          <p14:tracePt t="63204" x="5168900" y="5226050"/>
          <p14:tracePt t="63220" x="5168900" y="5216525"/>
          <p14:tracePt t="63229" x="5168900" y="5207000"/>
          <p14:tracePt t="63235" x="5178425" y="5189538"/>
          <p14:tracePt t="63249" x="5187950" y="5180013"/>
          <p14:tracePt t="63252" x="5187950" y="5170488"/>
          <p14:tracePt t="63260" x="5195888" y="5153025"/>
          <p14:tracePt t="63268" x="5205413" y="5133975"/>
          <p14:tracePt t="63275" x="5224463" y="5116513"/>
          <p14:tracePt t="63282" x="5232400" y="5106988"/>
          <p14:tracePt t="63290" x="5251450" y="5080000"/>
          <p14:tracePt t="63298" x="5251450" y="5070475"/>
          <p14:tracePt t="63306" x="5268913" y="5060950"/>
          <p14:tracePt t="63314" x="5287963" y="5033963"/>
          <p14:tracePt t="63322" x="5297488" y="5033963"/>
          <p14:tracePt t="63355" x="5305425" y="5016500"/>
          <p14:tracePt t="63363" x="5314950" y="5006975"/>
          <p14:tracePt t="63379" x="5314950" y="4997450"/>
          <p14:tracePt t="63387" x="5324475" y="4987925"/>
          <p14:tracePt t="63419" x="5334000" y="4960938"/>
          <p14:tracePt t="63428" x="5334000" y="4951413"/>
          <p14:tracePt t="63435" x="5341938" y="4943475"/>
          <p14:tracePt t="63451" x="5351463" y="4914900"/>
          <p14:tracePt t="63459" x="5351463" y="4906963"/>
          <p14:tracePt t="63467" x="5360988" y="4897438"/>
          <p14:tracePt t="63475" x="5368925" y="4870450"/>
          <p14:tracePt t="63492" x="5368925" y="4851400"/>
          <p14:tracePt t="63499" x="5368925" y="4833938"/>
          <p14:tracePt t="63507" x="5368925" y="4814888"/>
          <p14:tracePt t="63515" x="5368925" y="4805363"/>
          <p14:tracePt t="63523" x="5368925" y="4787900"/>
          <p14:tracePt t="63539" x="5368925" y="4768850"/>
          <p14:tracePt t="63547" x="5368925" y="4732338"/>
          <p14:tracePt t="63555" x="5351463" y="4705350"/>
          <p14:tracePt t="63564" x="5334000" y="4687888"/>
          <p14:tracePt t="63571" x="5297488" y="4678363"/>
          <p14:tracePt t="63580" x="5297488" y="4668838"/>
          <p14:tracePt t="63587" x="5268913" y="4660900"/>
          <p14:tracePt t="63597" x="5241925" y="4641850"/>
          <p14:tracePt t="63615" x="5241925" y="4632325"/>
          <p14:tracePt t="63658" x="5224463" y="4614863"/>
          <p14:tracePt t="63666" x="5214938" y="4605338"/>
          <p14:tracePt t="63674" x="5205413" y="4595813"/>
          <p14:tracePt t="63682" x="5195888" y="4587875"/>
          <p14:tracePt t="63707" x="5178425" y="4587875"/>
          <p14:tracePt t="63714" x="5168900" y="4578350"/>
          <p14:tracePt t="63723" x="5168900" y="4568825"/>
          <p14:tracePt t="63746" x="5168900" y="4559300"/>
          <p14:tracePt t="63842" x="5168900" y="4551363"/>
          <p14:tracePt t="63850" x="5178425" y="4551363"/>
          <p14:tracePt t="63858" x="5187950" y="4541838"/>
          <p14:tracePt t="63866" x="5224463" y="4532313"/>
          <p14:tracePt t="63881" x="5268913" y="4522788"/>
          <p14:tracePt t="63883" x="5287963" y="4514850"/>
          <p14:tracePt t="63890" x="5341938" y="4495800"/>
          <p14:tracePt t="63898" x="5405438" y="4449763"/>
          <p14:tracePt t="63906" x="5434013" y="4441825"/>
          <p14:tracePt t="63914" x="5497513" y="4422775"/>
          <p14:tracePt t="63922" x="5514975" y="4405313"/>
          <p14:tracePt t="63930" x="5588000" y="4368800"/>
          <p14:tracePt t="63938" x="5616575" y="4340225"/>
          <p14:tracePt t="63947" x="5634038" y="4322763"/>
          <p14:tracePt t="63954" x="5670550" y="4295775"/>
          <p14:tracePt t="63962" x="5680075" y="4286250"/>
          <p14:tracePt t="63970" x="5697538" y="4268788"/>
          <p14:tracePt t="63979" x="5707063" y="4249738"/>
          <p14:tracePt t="63986" x="5716588" y="4232275"/>
          <p14:tracePt t="64002" x="5716588" y="4213225"/>
          <p14:tracePt t="64019" x="5716588" y="4203700"/>
          <p14:tracePt t="64029" x="5716588" y="4195763"/>
          <p14:tracePt t="64074" x="5716588" y="4186238"/>
          <p14:tracePt t="64091" x="5697538" y="4186238"/>
          <p14:tracePt t="64099" x="5643563" y="4186238"/>
          <p14:tracePt t="64107" x="5616575" y="4186238"/>
          <p14:tracePt t="64114" x="5570538" y="4186238"/>
          <p14:tracePt t="64123" x="5534025" y="4186238"/>
          <p14:tracePt t="64130" x="5487988" y="4186238"/>
          <p14:tracePt t="64139" x="5451475" y="4186238"/>
          <p14:tracePt t="64146" x="5405438" y="4186238"/>
          <p14:tracePt t="64154" x="5368925" y="4186238"/>
          <p14:tracePt t="64163" x="5341938" y="4186238"/>
          <p14:tracePt t="64170" x="5324475" y="4203700"/>
          <p14:tracePt t="64178" x="5314950" y="4203700"/>
          <p14:tracePt t="64195" x="5305425" y="4203700"/>
          <p14:tracePt t="64234" x="5297488" y="4203700"/>
          <p14:tracePt t="64258" x="5278438" y="4213225"/>
          <p14:tracePt t="64266" x="5268913" y="4213225"/>
          <p14:tracePt t="64274" x="5260975" y="4213225"/>
          <p14:tracePt t="64282" x="5241925" y="4213225"/>
          <p14:tracePt t="64290" x="5232400" y="4213225"/>
          <p14:tracePt t="64299" x="5214938" y="4222750"/>
          <p14:tracePt t="64306" x="5195888" y="4222750"/>
          <p14:tracePt t="64314" x="5187950" y="4222750"/>
          <p14:tracePt t="64322" x="5178425" y="4222750"/>
          <p14:tracePt t="64418" x="5168900" y="4222750"/>
          <p14:tracePt t="64443" x="5168900" y="4213225"/>
          <p14:tracePt t="64458" x="5178425" y="4195763"/>
          <p14:tracePt t="64796" x="5178425" y="4176713"/>
          <p14:tracePt t="64802" x="5178425" y="4167188"/>
          <p14:tracePt t="64810" x="5178425" y="4159250"/>
          <p14:tracePt t="64818" x="5178425" y="4149725"/>
          <p14:tracePt t="64828" x="5178425" y="4130675"/>
          <p14:tracePt t="64884" x="5187950" y="4130675"/>
          <p14:tracePt t="64892" x="5224463" y="4130675"/>
          <p14:tracePt t="64899" x="5278438" y="4130675"/>
          <p14:tracePt t="64907" x="5334000" y="4130675"/>
          <p14:tracePt t="64915" x="5405438" y="4130675"/>
          <p14:tracePt t="64923" x="5478463" y="4130675"/>
          <p14:tracePt t="64931" x="5580063" y="4130675"/>
          <p14:tracePt t="64939" x="5653088" y="4130675"/>
          <p14:tracePt t="64947" x="5724525" y="4130675"/>
          <p14:tracePt t="64955" x="5797550" y="4130675"/>
          <p14:tracePt t="64963" x="5889625" y="4130675"/>
          <p14:tracePt t="64971" x="5980113" y="4113213"/>
          <p14:tracePt t="64980" x="6026150" y="4113213"/>
          <p14:tracePt t="64987" x="6062663" y="4103688"/>
          <p14:tracePt t="64997" x="6099175" y="4094163"/>
          <p14:tracePt t="65003" x="6126163" y="4086225"/>
          <p14:tracePt t="65013" x="6145213" y="4067175"/>
          <p14:tracePt t="65030" x="6153150" y="4057650"/>
          <p14:tracePt t="65035" x="6162675" y="4049713"/>
          <p14:tracePt t="65043" x="6172200" y="4040188"/>
          <p14:tracePt t="65051" x="6181725" y="4030663"/>
          <p14:tracePt t="65180" x="6162675" y="4030663"/>
          <p14:tracePt t="65188" x="6126163" y="4030663"/>
          <p14:tracePt t="65196" x="6116638" y="4030663"/>
          <p14:tracePt t="65202" x="6089650" y="4040188"/>
          <p14:tracePt t="65211" x="6080125" y="4040188"/>
          <p14:tracePt t="65218" x="6072188" y="4040188"/>
          <p14:tracePt t="65227" x="6053138" y="4040188"/>
          <p14:tracePt t="65259" x="6043613" y="4040188"/>
          <p14:tracePt t="65275" x="6035675" y="4040188"/>
          <p14:tracePt t="65292" x="6026150" y="4049713"/>
          <p14:tracePt t="65316" x="6016625" y="4049713"/>
          <p14:tracePt t="65324" x="6007100" y="4057650"/>
          <p14:tracePt t="65332" x="5999163" y="4067175"/>
          <p14:tracePt t="65349" x="5989638" y="4067175"/>
          <p14:tracePt t="65356" x="5980113" y="4076700"/>
          <p14:tracePt t="65365" x="5962650" y="4076700"/>
          <p14:tracePt t="65371" x="5943600" y="4086225"/>
          <p14:tracePt t="65382" x="5916613" y="4094163"/>
          <p14:tracePt t="65388" x="5907088" y="4094163"/>
          <p14:tracePt t="65399" x="5870575" y="4103688"/>
          <p14:tracePt t="65402" x="5853113" y="4113213"/>
          <p14:tracePt t="65413" x="5826125" y="4122738"/>
          <p14:tracePt t="65430" x="5816600" y="4122738"/>
          <p14:tracePt t="65435" x="5807075" y="4122738"/>
          <p14:tracePt t="65508" x="5789613" y="4122738"/>
          <p14:tracePt t="65523" x="5780088" y="4122738"/>
          <p14:tracePt t="65531" x="5761038" y="4113213"/>
          <p14:tracePt t="65547" x="5753100" y="4086225"/>
          <p14:tracePt t="65555" x="5753100" y="4067175"/>
          <p14:tracePt t="65565" x="5753100" y="4040188"/>
          <p14:tracePt t="65571" x="5743575" y="4003675"/>
          <p14:tracePt t="65581" x="5734050" y="3984625"/>
          <p14:tracePt t="65587" x="5734050" y="3967163"/>
          <p14:tracePt t="65598" x="5734050" y="3940175"/>
          <p14:tracePt t="65603" x="5734050" y="3930650"/>
          <p14:tracePt t="65615" x="5743575" y="3911600"/>
          <p14:tracePt t="65619" x="5761038" y="3884613"/>
          <p14:tracePt t="65631" x="5770563" y="3875088"/>
          <p14:tracePt t="65635" x="5789613" y="3867150"/>
          <p14:tracePt t="65647" x="5816600" y="3857625"/>
          <p14:tracePt t="65652" x="5862638" y="3857625"/>
          <p14:tracePt t="65660" x="5889625" y="3857625"/>
          <p14:tracePt t="65667" x="5935663" y="3857625"/>
          <p14:tracePt t="65674" x="5989638" y="3857625"/>
          <p14:tracePt t="65682" x="6016625" y="3857625"/>
          <p14:tracePt t="65690" x="6026150" y="3857625"/>
          <p14:tracePt t="65706" x="6072188" y="3867150"/>
          <p14:tracePt t="65714" x="6080125" y="3884613"/>
          <p14:tracePt t="65722" x="6080125" y="3894138"/>
          <p14:tracePt t="65730" x="6080125" y="3911600"/>
          <p14:tracePt t="65738" x="6080125" y="3921125"/>
          <p14:tracePt t="65754" x="6080125" y="3930650"/>
          <p14:tracePt t="65924" x="6080125" y="3940175"/>
          <p14:tracePt t="65930" x="6080125" y="3957638"/>
          <p14:tracePt t="65938" x="6062663" y="4030663"/>
          <p14:tracePt t="65946" x="5989638" y="4122738"/>
          <p14:tracePt t="65954" x="5889625" y="4240213"/>
          <p14:tracePt t="65962" x="5780088" y="4359275"/>
          <p14:tracePt t="65970" x="5707063" y="4495800"/>
          <p14:tracePt t="65978" x="5661025" y="4605338"/>
          <p14:tracePt t="65986" x="5588000" y="4760913"/>
          <p14:tracePt t="65996" x="5524500" y="4924425"/>
          <p14:tracePt t="66003" x="5470525" y="5080000"/>
          <p14:tracePt t="66013" x="5405438" y="5226050"/>
          <p14:tracePt t="66019" x="5368925" y="5326063"/>
          <p14:tracePt t="66029" x="5314950" y="5408613"/>
          <p14:tracePt t="66035" x="5251450" y="5508625"/>
          <p14:tracePt t="66043" x="5241925" y="5535613"/>
          <p14:tracePt t="66050" x="5232400" y="5554663"/>
          <p14:tracePt t="66059" x="5214938" y="5589588"/>
          <p14:tracePt t="66075" x="5214938" y="5599113"/>
          <p14:tracePt t="66188" x="5214938" y="5572125"/>
          <p14:tracePt t="66194" x="5214938" y="5554663"/>
          <p14:tracePt t="66202" x="5214938" y="5526088"/>
          <p14:tracePt t="66210" x="5205413" y="5508625"/>
          <p14:tracePt t="66218" x="5205413" y="5499100"/>
          <p14:tracePt t="66227" x="5205413" y="5472113"/>
          <p14:tracePt t="66234" x="5205413" y="5462588"/>
          <p14:tracePt t="66242" x="5195888" y="5435600"/>
          <p14:tracePt t="66250" x="5187950" y="5416550"/>
          <p14:tracePt t="66258" x="5187950" y="5389563"/>
          <p14:tracePt t="66266" x="5168900" y="5372100"/>
          <p14:tracePt t="66275" x="5168900" y="5362575"/>
          <p14:tracePt t="66283" x="5159375" y="5343525"/>
          <p14:tracePt t="66291" x="5151438" y="5335588"/>
          <p14:tracePt t="66299" x="5151438" y="5326063"/>
          <p14:tracePt t="66307" x="5141913" y="5316538"/>
          <p14:tracePt t="66315" x="5114925" y="5289550"/>
          <p14:tracePt t="66331" x="5105400" y="5280025"/>
          <p14:tracePt t="66338" x="5095875" y="5280025"/>
          <p14:tracePt t="66347" x="5078413" y="5280025"/>
          <p14:tracePt t="66355" x="5041900" y="5270500"/>
          <p14:tracePt t="66371" x="5032375" y="5270500"/>
          <p14:tracePt t="66428" x="5022850" y="5262563"/>
          <p14:tracePt t="66436" x="5022850" y="5253038"/>
          <p14:tracePt t="66444" x="5022850" y="5243513"/>
          <p14:tracePt t="66452" x="5022850" y="5233988"/>
          <p14:tracePt t="66460" x="5022850" y="5216525"/>
          <p14:tracePt t="66466" x="5022850" y="5197475"/>
          <p14:tracePt t="66475" x="5022850" y="5170488"/>
          <p14:tracePt t="66482" x="5032375" y="5143500"/>
          <p14:tracePt t="66490" x="5078413" y="5133975"/>
          <p14:tracePt t="66498" x="5151438" y="5106988"/>
          <p14:tracePt t="66506" x="5241925" y="5106988"/>
          <p14:tracePt t="66514" x="5360988" y="5089525"/>
          <p14:tracePt t="66522" x="5397500" y="5089525"/>
          <p14:tracePt t="66530" x="5470525" y="5089525"/>
          <p14:tracePt t="66538" x="5524500" y="5106988"/>
          <p14:tracePt t="66547" x="5534025" y="5116513"/>
          <p14:tracePt t="66554" x="5551488" y="5126038"/>
          <p14:tracePt t="66562" x="5570538" y="5153025"/>
          <p14:tracePt t="66570" x="5597525" y="5170488"/>
          <p14:tracePt t="66579" x="5624513" y="5180013"/>
          <p14:tracePt t="66586" x="5634038" y="5197475"/>
          <p14:tracePt t="66595" x="5643563" y="5207000"/>
          <p14:tracePt t="66602" x="5643563" y="5226050"/>
          <p14:tracePt t="66627" x="5643563" y="5233988"/>
          <p14:tracePt t="66634" x="5643563" y="5243513"/>
          <p14:tracePt t="66797" x="5653088" y="5253038"/>
          <p14:tracePt t="66803" x="5661025" y="5253038"/>
          <p14:tracePt t="66810" x="5734050" y="5253038"/>
          <p14:tracePt t="66818" x="5789613" y="5253038"/>
          <p14:tracePt t="66828" x="5880100" y="5253038"/>
          <p14:tracePt t="66834" x="6016625" y="5226050"/>
          <p14:tracePt t="66842" x="6145213" y="5216525"/>
          <p14:tracePt t="66850" x="6272213" y="5197475"/>
          <p14:tracePt t="66858" x="6362700" y="5189538"/>
          <p14:tracePt t="66866" x="6427788" y="5160963"/>
          <p14:tracePt t="66879" x="6472238" y="5153025"/>
          <p14:tracePt t="66882" x="6481763" y="5143500"/>
          <p14:tracePt t="67100" x="6472238" y="5143500"/>
          <p14:tracePt t="67180" x="6464300" y="5143500"/>
          <p14:tracePt t="67187" x="6454775" y="5143500"/>
          <p14:tracePt t="67194" x="6427788" y="5126038"/>
          <p14:tracePt t="67202" x="6427788" y="5106988"/>
          <p14:tracePt t="67211" x="6427788" y="5070475"/>
          <p14:tracePt t="67218" x="6418263" y="5016500"/>
          <p14:tracePt t="67227" x="6418263" y="4997450"/>
          <p14:tracePt t="67234" x="6408738" y="4933950"/>
          <p14:tracePt t="67242" x="6408738" y="4878388"/>
          <p14:tracePt t="67250" x="6391275" y="4824413"/>
          <p14:tracePt t="67258" x="6391275" y="4768850"/>
          <p14:tracePt t="67266" x="6391275" y="4724400"/>
          <p14:tracePt t="67275" x="6372225" y="4678363"/>
          <p14:tracePt t="67282" x="6372225" y="4641850"/>
          <p14:tracePt t="67290" x="6372225" y="4624388"/>
          <p14:tracePt t="67298" x="6372225" y="4614863"/>
          <p14:tracePt t="67306" x="6372225" y="4595813"/>
          <p14:tracePt t="67412" x="6362700" y="4578350"/>
          <p14:tracePt t="67426" x="6354763" y="4568825"/>
          <p14:tracePt t="67434" x="6345238" y="4541838"/>
          <p14:tracePt t="67442" x="6326188" y="4522788"/>
          <p14:tracePt t="67450" x="6318250" y="4505325"/>
          <p14:tracePt t="67458" x="6308725" y="4495800"/>
          <p14:tracePt t="67466" x="6299200" y="4478338"/>
          <p14:tracePt t="67474" x="6281738" y="4459288"/>
          <p14:tracePt t="67482" x="6272213" y="4441825"/>
          <p14:tracePt t="67490" x="6262688" y="4432300"/>
          <p14:tracePt t="67506" x="6254750" y="4422775"/>
          <p14:tracePt t="67668" x="6254750" y="4413250"/>
          <p14:tracePt t="67674" x="6254750" y="4395788"/>
          <p14:tracePt t="67690" x="6272213" y="4349750"/>
          <p14:tracePt t="67698" x="6291263" y="4332288"/>
          <p14:tracePt t="67706" x="6335713" y="4286250"/>
          <p14:tracePt t="67714" x="6362700" y="4268788"/>
          <p14:tracePt t="67722" x="6399213" y="4232275"/>
          <p14:tracePt t="67730" x="6418263" y="4186238"/>
          <p14:tracePt t="67738" x="6435725" y="4167188"/>
          <p14:tracePt t="67746" x="6464300" y="4140200"/>
          <p14:tracePt t="67754" x="6481763" y="4094163"/>
          <p14:tracePt t="67762" x="6500813" y="4076700"/>
          <p14:tracePt t="67770" x="6500813" y="4057650"/>
          <p14:tracePt t="67779" x="6518275" y="4030663"/>
          <p14:tracePt t="67795" x="6518275" y="3994150"/>
          <p14:tracePt t="67812" x="6518275" y="3984625"/>
          <p14:tracePt t="67818" x="6518275" y="3967163"/>
          <p14:tracePt t="67828" x="6518275" y="3948113"/>
          <p14:tracePt t="67845" x="6518275" y="3921125"/>
          <p14:tracePt t="67850" x="6518275" y="3911600"/>
          <p14:tracePt t="67858" x="6518275" y="3903663"/>
          <p14:tracePt t="68044" x="6518275" y="3894138"/>
          <p14:tracePt t="68076" x="6500813" y="3884613"/>
          <p14:tracePt t="68092" x="6491288" y="3884613"/>
          <p14:tracePt t="68100" x="6472238" y="3884613"/>
          <p14:tracePt t="68147" x="6464300" y="3884613"/>
          <p14:tracePt t="68163" x="6454775" y="3884613"/>
          <p14:tracePt t="68204" x="6445250" y="3884613"/>
          <p14:tracePt t="68220" x="6445250" y="3894138"/>
          <p14:tracePt t="68228" x="6445250" y="3903663"/>
          <p14:tracePt t="68250" x="6445250" y="3921125"/>
          <p14:tracePt t="68258" x="6454775" y="3921125"/>
          <p14:tracePt t="68266" x="6472238" y="3930650"/>
          <p14:tracePt t="68307" x="6481763" y="3930650"/>
          <p14:tracePt t="68316" x="6491288" y="3940175"/>
          <p14:tracePt t="68324" x="6500813" y="3948113"/>
          <p14:tracePt t="68330" x="6508750" y="3957638"/>
          <p14:tracePt t="68347" x="6527800" y="3967163"/>
          <p14:tracePt t="68395" x="6537325" y="3967163"/>
          <p14:tracePt t="68467" x="6545263" y="3976688"/>
          <p14:tracePt t="68516" x="6545263" y="3984625"/>
          <p14:tracePt t="68539" x="6545263" y="3994150"/>
          <p14:tracePt t="68571" x="6545263" y="4013200"/>
          <p14:tracePt t="68587" x="6545263" y="4021138"/>
          <p14:tracePt t="68595" x="6545263" y="4030663"/>
          <p14:tracePt t="68611" x="6554788" y="4040188"/>
          <p14:tracePt t="68635" x="6554788" y="4057650"/>
          <p14:tracePt t="68644" x="6554788" y="4076700"/>
          <p14:tracePt t="68651" x="6545263" y="4076700"/>
          <p14:tracePt t="68659" x="6527800" y="4076700"/>
          <p14:tracePt t="68667" x="6491288" y="4094163"/>
          <p14:tracePt t="68675" x="6427788" y="4113213"/>
          <p14:tracePt t="68683" x="6418263" y="4113213"/>
          <p14:tracePt t="68691" x="6381750" y="4113213"/>
          <p14:tracePt t="68700" x="6345238" y="4113213"/>
          <p14:tracePt t="68707" x="6326188" y="4113213"/>
          <p14:tracePt t="68715" x="6308725" y="4113213"/>
          <p14:tracePt t="68723" x="6299200" y="4113213"/>
          <p14:tracePt t="68747" x="6281738" y="4113213"/>
          <p14:tracePt t="68771" x="6272213" y="4094163"/>
          <p14:tracePt t="68787" x="6272213" y="4086225"/>
          <p14:tracePt t="68795" x="6272213" y="4076700"/>
          <p14:tracePt t="68803" x="6272213" y="4067175"/>
          <p14:tracePt t="68814" x="6272213" y="4049713"/>
          <p14:tracePt t="68819" x="6262688" y="4030663"/>
          <p14:tracePt t="68831" x="6254750" y="4021138"/>
          <p14:tracePt t="68847" x="6245225" y="3994150"/>
          <p14:tracePt t="68880" x="6235700" y="3976688"/>
          <p14:tracePt t="68885" x="6235700" y="3967163"/>
          <p14:tracePt t="68899" x="6226175" y="3957638"/>
          <p14:tracePt t="68947" x="6226175" y="3948113"/>
          <p14:tracePt t="68955" x="6218238" y="3940175"/>
          <p14:tracePt t="68970" x="6208713" y="3940175"/>
          <p14:tracePt t="68986" x="6199188" y="3930650"/>
          <p14:tracePt t="69010" x="6181725" y="3921125"/>
          <p14:tracePt t="69026" x="6172200" y="3911600"/>
          <p14:tracePt t="69034" x="6162675" y="3903663"/>
          <p14:tracePt t="69066" x="6162675" y="3884613"/>
          <p14:tracePt t="69091" x="6162675" y="3875088"/>
          <p14:tracePt t="69098" x="6162675" y="3867150"/>
          <p14:tracePt t="69114" x="6162675" y="3857625"/>
          <p14:tracePt t="69130" x="6162675" y="3840163"/>
          <p14:tracePt t="69138" x="6172200" y="3840163"/>
          <p14:tracePt t="69146" x="6181725" y="3830638"/>
          <p14:tracePt t="69154" x="6208713" y="3821113"/>
          <p14:tracePt t="69162" x="6226175" y="3821113"/>
          <p14:tracePt t="69170" x="6245225" y="3811588"/>
          <p14:tracePt t="69178" x="6262688" y="3811588"/>
          <p14:tracePt t="69186" x="6291263" y="3811588"/>
          <p14:tracePt t="69195" x="6318250" y="3794125"/>
          <p14:tracePt t="69202" x="6335713" y="3794125"/>
          <p14:tracePt t="69212" x="6345238" y="3794125"/>
          <p14:tracePt t="69218" x="6354763" y="3794125"/>
          <p14:tracePt t="69234" x="6362700" y="3794125"/>
          <p14:tracePt t="69246" x="6381750" y="3794125"/>
          <p14:tracePt t="69259" x="6399213" y="3794125"/>
          <p14:tracePt t="69267" x="6418263" y="3794125"/>
          <p14:tracePt t="69274" x="6427788" y="3794125"/>
          <p14:tracePt t="69283" x="6435725" y="3794125"/>
          <p14:tracePt t="69291" x="6472238" y="3794125"/>
          <p14:tracePt t="69299" x="6481763" y="3794125"/>
          <p14:tracePt t="69309" x="6508750" y="3794125"/>
          <p14:tracePt t="69315" x="6527800" y="3794125"/>
          <p14:tracePt t="69323" x="6537325" y="3794125"/>
          <p14:tracePt t="69330" x="6564313" y="3794125"/>
          <p14:tracePt t="69339" x="6581775" y="3803650"/>
          <p14:tracePt t="69347" x="6591300" y="3803650"/>
          <p14:tracePt t="69355" x="6600825" y="3811588"/>
          <p14:tracePt t="69363" x="6618288" y="3811588"/>
          <p14:tracePt t="69371" x="6627813" y="3821113"/>
          <p14:tracePt t="69395" x="6637338" y="3830638"/>
          <p14:tracePt t="69466" x="6645275" y="3830638"/>
          <p14:tracePt t="69475" x="6654800" y="3840163"/>
          <p14:tracePt t="69532" x="6654800" y="3848100"/>
          <p14:tracePt t="69540" x="6654800" y="3857625"/>
          <p14:tracePt t="69556" x="6654800" y="3867150"/>
          <p14:tracePt t="69571" x="6654800" y="3894138"/>
          <p14:tracePt t="69580" x="6654800" y="3903663"/>
          <p14:tracePt t="69587" x="6654800" y="3930650"/>
          <p14:tracePt t="69597" x="6637338" y="3940175"/>
          <p14:tracePt t="69603" x="6610350" y="3976688"/>
          <p14:tracePt t="69613" x="6581775" y="3984625"/>
          <p14:tracePt t="69619" x="6564313" y="3984625"/>
          <p14:tracePt t="69630" x="6527800" y="4003675"/>
          <p14:tracePt t="69635" x="6508750" y="4013200"/>
          <p14:tracePt t="69646" x="6491288" y="4013200"/>
          <p14:tracePt t="69651" x="6464300" y="4021138"/>
          <p14:tracePt t="69659" x="6454775" y="4021138"/>
          <p14:tracePt t="69667" x="6435725" y="4021138"/>
          <p14:tracePt t="69820" x="6464300" y="4021138"/>
          <p14:tracePt t="69828" x="6564313" y="4086225"/>
          <p14:tracePt t="69837" x="6664325" y="4140200"/>
          <p14:tracePt t="69848" x="6783388" y="4203700"/>
          <p14:tracePt t="69851" x="6900863" y="4276725"/>
          <p14:tracePt t="69864" x="7000875" y="4359275"/>
          <p14:tracePt t="69881" x="7129463" y="4495800"/>
          <p14:tracePt t="69883" x="7183438" y="4532313"/>
          <p14:tracePt t="69890" x="7219950" y="4595813"/>
          <p14:tracePt t="69898" x="7229475" y="4651375"/>
          <p14:tracePt t="69906" x="7239000" y="4687888"/>
          <p14:tracePt t="69914" x="7239000" y="4724400"/>
          <p14:tracePt t="69922" x="7239000" y="4768850"/>
          <p14:tracePt t="69930" x="7239000" y="4787900"/>
          <p14:tracePt t="69938" x="7239000" y="4814888"/>
          <p14:tracePt t="69946" x="7239000" y="4833938"/>
          <p14:tracePt t="69962" x="7239000" y="4851400"/>
          <p14:tracePt t="70036" x="7239000" y="4870450"/>
          <p14:tracePt t="70044" x="7219950" y="4870450"/>
          <p14:tracePt t="70051" x="7192963" y="4878388"/>
          <p14:tracePt t="70060" x="7165975" y="4878388"/>
          <p14:tracePt t="70068" x="7119938" y="4887913"/>
          <p14:tracePt t="70075" x="7083425" y="4887913"/>
          <p14:tracePt t="70083" x="7019925" y="4914900"/>
          <p14:tracePt t="70091" x="6992938" y="4924425"/>
          <p14:tracePt t="70099" x="6956425" y="4933950"/>
          <p14:tracePt t="70107" x="6910388" y="4943475"/>
          <p14:tracePt t="70116" x="6892925" y="4943475"/>
          <p14:tracePt t="70123" x="6846888" y="4960938"/>
          <p14:tracePt t="70132" x="6837363" y="4970463"/>
          <p14:tracePt t="70155" x="6810375" y="4979988"/>
          <p14:tracePt t="70179" x="6800850" y="4987925"/>
          <p14:tracePt t="70187" x="6783388" y="4987925"/>
          <p14:tracePt t="70196" x="6754813" y="5006975"/>
          <p14:tracePt t="70203" x="6727825" y="5016500"/>
          <p14:tracePt t="70212" x="6700838" y="5024438"/>
          <p14:tracePt t="70219" x="6673850" y="5043488"/>
          <p14:tracePt t="70230" x="6610350" y="5070475"/>
          <p14:tracePt t="70235" x="6591300" y="5080000"/>
          <p14:tracePt t="70246" x="6537325" y="5097463"/>
          <p14:tracePt t="70251" x="6491288" y="5133975"/>
          <p14:tracePt t="70259" x="6445250" y="5143500"/>
          <p14:tracePt t="70268" x="6408738" y="5153025"/>
          <p14:tracePt t="70275" x="6391275" y="5153025"/>
          <p14:tracePt t="70283" x="6372225" y="5160963"/>
          <p14:tracePt t="70291" x="6354763" y="5170488"/>
          <p14:tracePt t="70299" x="6345238" y="5170488"/>
          <p14:tracePt t="70315" x="6335713" y="5170488"/>
          <p14:tracePt t="70323" x="6308725" y="5170488"/>
          <p14:tracePt t="70331" x="6299200" y="5170488"/>
          <p14:tracePt t="70339" x="6272213" y="5160963"/>
          <p14:tracePt t="70346" x="6262688" y="5153025"/>
          <p14:tracePt t="70355" x="6254750" y="5133975"/>
          <p14:tracePt t="70363" x="6226175" y="5116513"/>
          <p14:tracePt t="70371" x="6208713" y="5097463"/>
          <p14:tracePt t="70379" x="6189663" y="5080000"/>
          <p14:tracePt t="70387" x="6172200" y="5060950"/>
          <p14:tracePt t="70396" x="6172200" y="5053013"/>
          <p14:tracePt t="70403" x="6162675" y="5024438"/>
          <p14:tracePt t="70419" x="6153150" y="4997450"/>
          <p14:tracePt t="70523" x="6153150" y="4987925"/>
          <p14:tracePt t="70532" x="6162675" y="4987925"/>
          <p14:tracePt t="70547" x="6189663" y="4987925"/>
          <p14:tracePt t="70555" x="6208713" y="4987925"/>
          <p14:tracePt t="70564" x="6218238" y="4987925"/>
          <p14:tracePt t="70571" x="6235700" y="4987925"/>
          <p14:tracePt t="70581" x="6245225" y="4987925"/>
          <p14:tracePt t="70715" x="6262688" y="4997450"/>
          <p14:tracePt t="70795" x="6272213" y="4997450"/>
          <p14:tracePt t="70931" x="6281738" y="4997450"/>
          <p14:tracePt t="70988" x="6291263" y="4997450"/>
          <p14:tracePt t="70995" x="6299200" y="5006975"/>
          <p14:tracePt t="71076" x="6308725" y="5024438"/>
          <p14:tracePt t="71084" x="6308725" y="5043488"/>
          <p14:tracePt t="71093" x="6308725" y="5060950"/>
          <p14:tracePt t="71100" x="6308725" y="5089525"/>
          <p14:tracePt t="71107" x="6308725" y="5133975"/>
          <p14:tracePt t="71115" x="6291263" y="5160963"/>
          <p14:tracePt t="71123" x="6291263" y="5180013"/>
          <p14:tracePt t="71131" x="6291263" y="5226050"/>
          <p14:tracePt t="71139" x="6272213" y="5243513"/>
          <p14:tracePt t="71146" x="6262688" y="5270500"/>
          <p14:tracePt t="71228" x="6262688" y="5280025"/>
          <p14:tracePt t="71643" x="6262688" y="5289550"/>
          <p14:tracePt t="71659" x="6262688" y="5299075"/>
          <p14:tracePt t="71666" x="6262688" y="5307013"/>
          <p14:tracePt t="71796" x="6262688" y="5316538"/>
          <p14:tracePt t="72500" x="6262688" y="5307013"/>
          <p14:tracePt t="72522" x="6262688" y="5299075"/>
          <p14:tracePt t="72530" x="6262688" y="5289550"/>
          <p14:tracePt t="72538" x="6254750" y="5280025"/>
          <p14:tracePt t="75676" x="6235700" y="5280025"/>
          <p14:tracePt t="75682" x="6189663" y="5280025"/>
          <p14:tracePt t="75690" x="6172200" y="5280025"/>
          <p14:tracePt t="75698" x="6162675" y="5280025"/>
          <p14:tracePt t="75706" x="6145213" y="5280025"/>
          <p14:tracePt t="75714" x="6126163" y="5270500"/>
          <p14:tracePt t="75722" x="6116638" y="5270500"/>
          <p14:tracePt t="76027" x="6108700" y="5262563"/>
          <p14:tracePt t="76034" x="6099175" y="5253038"/>
          <p14:tracePt t="76042" x="6089650" y="5253038"/>
          <p14:tracePt t="76050" x="6062663" y="5233988"/>
          <p14:tracePt t="76060" x="6053138" y="5226050"/>
          <p14:tracePt t="76066" x="6026150" y="5226050"/>
          <p14:tracePt t="76074" x="6007100" y="5216525"/>
          <p14:tracePt t="76082" x="5980113" y="5216525"/>
          <p14:tracePt t="76090" x="5962650" y="5207000"/>
          <p14:tracePt t="76106" x="5943600" y="5189538"/>
          <p14:tracePt t="76123" x="5935663" y="5180013"/>
          <p14:tracePt t="76130" x="5926138" y="5180013"/>
          <p14:tracePt t="76138" x="5899150" y="5143500"/>
          <p14:tracePt t="76147" x="5870575" y="5126038"/>
          <p14:tracePt t="76155" x="5826125" y="5097463"/>
          <p14:tracePt t="76163" x="5797550" y="5070475"/>
          <p14:tracePt t="76171" x="5780088" y="5060950"/>
          <p14:tracePt t="76179" x="5753100" y="5043488"/>
          <p14:tracePt t="76187" x="5734050" y="5024438"/>
          <p14:tracePt t="76195" x="5724525" y="5016500"/>
          <p14:tracePt t="76556" x="5716588" y="5016500"/>
          <p14:tracePt t="76562" x="5697538" y="5016500"/>
          <p14:tracePt t="76570" x="5688013" y="5016500"/>
          <p14:tracePt t="76578" x="5680075" y="5016500"/>
          <p14:tracePt t="76586" x="5653088" y="5016500"/>
          <p14:tracePt t="76594" x="5643563" y="5006975"/>
          <p14:tracePt t="76602" x="5643563" y="4997450"/>
          <p14:tracePt t="76980" x="5643563" y="4951413"/>
          <p14:tracePt t="76986" x="5643563" y="4897438"/>
          <p14:tracePt t="76994" x="5643563" y="4841875"/>
          <p14:tracePt t="77002" x="5643563" y="4768850"/>
          <p14:tracePt t="77010" x="5643563" y="4697413"/>
          <p14:tracePt t="77018" x="5643563" y="4587875"/>
          <p14:tracePt t="77027" x="5643563" y="4522788"/>
          <p14:tracePt t="77034" x="5643563" y="4468813"/>
          <p14:tracePt t="77045" x="5643563" y="4376738"/>
          <p14:tracePt t="77050" x="5643563" y="4286250"/>
          <p14:tracePt t="77061" x="5653088" y="4222750"/>
          <p14:tracePt t="77066" x="5653088" y="4149725"/>
          <p14:tracePt t="77075" x="5670550" y="4094163"/>
          <p14:tracePt t="77082" x="5680075" y="4049713"/>
          <p14:tracePt t="77090" x="5680075" y="4030663"/>
          <p14:tracePt t="77098" x="5680075" y="3994150"/>
          <p14:tracePt t="77106" x="5680075" y="3984625"/>
          <p14:tracePt t="77114" x="5680075" y="3976688"/>
          <p14:tracePt t="77122" x="5680075" y="3957638"/>
          <p14:tracePt t="77130" x="5688013" y="3948113"/>
          <p14:tracePt t="77138" x="5697538" y="3940175"/>
          <p14:tracePt t="77154" x="5697538" y="3930650"/>
          <p14:tracePt t="77162" x="5697538" y="3921125"/>
          <p14:tracePt t="77170" x="5697538" y="3911600"/>
          <p14:tracePt t="77178" x="5697538" y="3894138"/>
          <p14:tracePt t="77187" x="5697538" y="3867150"/>
          <p14:tracePt t="77195" x="5697538" y="3848100"/>
          <p14:tracePt t="77203" x="5697538" y="3821113"/>
          <p14:tracePt t="77213" x="5697538" y="3803650"/>
          <p14:tracePt t="77219" x="5697538" y="3775075"/>
          <p14:tracePt t="77229" x="5697538" y="3757613"/>
          <p14:tracePt t="77235" x="5697538" y="3738563"/>
          <p14:tracePt t="77247" x="5697538" y="3730625"/>
          <p14:tracePt t="77267" x="5697538" y="3721100"/>
          <p14:tracePt t="77956" x="5697538" y="3730625"/>
          <p14:tracePt t="77962" x="5697538" y="3738563"/>
          <p14:tracePt t="77978" x="5697538" y="3775075"/>
          <p14:tracePt t="77986" x="5697538" y="3794125"/>
          <p14:tracePt t="77994" x="5697538" y="3811588"/>
          <p14:tracePt t="78002" x="5697538" y="3840163"/>
          <p14:tracePt t="78012" x="5697538" y="3848100"/>
          <p14:tracePt t="78019" x="5697538" y="3857625"/>
          <p14:tracePt t="78042" x="5697538" y="3867150"/>
          <p14:tracePt t="78148" x="5697538" y="3875088"/>
          <p14:tracePt t="78194" x="5680075" y="3875088"/>
          <p14:tracePt t="78202" x="5661025" y="3875088"/>
          <p14:tracePt t="78210" x="5643563" y="3875088"/>
          <p14:tracePt t="78218" x="5634038" y="3875088"/>
          <p14:tracePt t="78228" x="5624513" y="3875088"/>
          <p14:tracePt t="78234" x="5607050" y="3884613"/>
          <p14:tracePt t="78308" x="5607050" y="3894138"/>
          <p14:tracePt t="78340" x="5607050" y="3911600"/>
          <p14:tracePt t="78346" x="5607050" y="3948113"/>
          <p14:tracePt t="78354" x="5607050" y="4003675"/>
          <p14:tracePt t="78362" x="5588000" y="4040188"/>
          <p14:tracePt t="78370" x="5588000" y="4094163"/>
          <p14:tracePt t="78378" x="5588000" y="4159250"/>
          <p14:tracePt t="78386" x="5588000" y="4213225"/>
          <p14:tracePt t="78394" x="5588000" y="4286250"/>
          <p14:tracePt t="78402" x="5588000" y="4359275"/>
          <p14:tracePt t="78410" x="5570538" y="4422775"/>
          <p14:tracePt t="78418" x="5570538" y="4478338"/>
          <p14:tracePt t="78427" x="5570538" y="4505325"/>
          <p14:tracePt t="78434" x="5561013" y="4522788"/>
          <p14:tracePt t="78444" x="5561013" y="4541838"/>
          <p14:tracePt t="78451" x="5561013" y="4551363"/>
          <p14:tracePt t="79018" x="5507038" y="4551363"/>
          <p14:tracePt t="79026" x="5434013" y="4551363"/>
          <p14:tracePt t="79034" x="5324475" y="4541838"/>
          <p14:tracePt t="79042" x="5232400" y="4541838"/>
          <p14:tracePt t="79050" x="5105400" y="4522788"/>
          <p14:tracePt t="79059" x="4968875" y="4495800"/>
          <p14:tracePt t="79066" x="4822825" y="4478338"/>
          <p14:tracePt t="79074" x="4676775" y="4468813"/>
          <p14:tracePt t="79082" x="4513263" y="4449763"/>
          <p14:tracePt t="79090" x="4348163" y="4449763"/>
          <p14:tracePt t="79098" x="4202113" y="4449763"/>
          <p14:tracePt t="79106" x="4075113" y="4449763"/>
          <p14:tracePt t="79114" x="3948113" y="4449763"/>
          <p14:tracePt t="79122" x="3856038" y="4449763"/>
          <p14:tracePt t="79130" x="3765550" y="4449763"/>
          <p14:tracePt t="79138" x="3692525" y="4449763"/>
          <p14:tracePt t="79146" x="3636963" y="4449763"/>
          <p14:tracePt t="79154" x="3582988" y="4449763"/>
          <p14:tracePt t="79162" x="3519488" y="4449763"/>
          <p14:tracePt t="79170" x="3509963" y="4449763"/>
          <p14:tracePt t="79178" x="3490913" y="4449763"/>
          <p14:tracePt t="79187" x="3473450" y="4449763"/>
          <p14:tracePt t="79195" x="3463925" y="4449763"/>
          <p14:tracePt t="80011" x="3436938" y="4449763"/>
          <p14:tracePt t="80018" x="3427413" y="4449763"/>
          <p14:tracePt t="80026" x="3419475" y="4432300"/>
          <p14:tracePt t="80042" x="3409950" y="4422775"/>
          <p14:tracePt t="82492" x="3427413" y="4413250"/>
          <p14:tracePt t="82498" x="3500438" y="4413250"/>
          <p14:tracePt t="82506" x="3536950" y="4413250"/>
          <p14:tracePt t="82514" x="3592513" y="4413250"/>
          <p14:tracePt t="82522" x="3609975" y="4413250"/>
          <p14:tracePt t="82530" x="3646488" y="4405313"/>
          <p14:tracePt t="82868" x="3656013" y="4405313"/>
          <p14:tracePt t="82876" x="3665538" y="4405313"/>
          <p14:tracePt t="82882" x="3683000" y="4405313"/>
          <p14:tracePt t="82890" x="3692525" y="4405313"/>
          <p14:tracePt t="82898" x="3702050" y="4405313"/>
          <p14:tracePt t="82906" x="3729038" y="4405313"/>
          <p14:tracePt t="82923" x="3738563" y="4413250"/>
          <p14:tracePt t="82930" x="3746500" y="4422775"/>
          <p14:tracePt t="82954" x="3756025" y="4422775"/>
          <p14:tracePt t="85572" x="3765550" y="4422775"/>
          <p14:tracePt t="86612" x="3775075" y="4422775"/>
          <p14:tracePt t="86634" x="3783013" y="4432300"/>
          <p14:tracePt t="86642" x="3802063" y="4441825"/>
          <p14:tracePt t="86667" x="3810000" y="4441825"/>
          <p14:tracePt t="86676" x="3819525" y="4449763"/>
          <p14:tracePt t="86691" x="3829050" y="4459288"/>
          <p14:tracePt t="86706" x="3838575" y="4459288"/>
          <p14:tracePt t="86964" x="3846513" y="4468813"/>
          <p14:tracePt t="86980" x="3846513" y="4478338"/>
          <p14:tracePt t="86988" x="3865563" y="4505325"/>
          <p14:tracePt t="87188" x="3875088" y="4514850"/>
          <p14:tracePt t="87194" x="3883025" y="4514850"/>
          <p14:tracePt t="87226" x="3892550" y="4522788"/>
          <p14:tracePt t="87251" x="3892550" y="4532313"/>
          <p14:tracePt t="87268" x="3902075" y="4551363"/>
          <p14:tracePt t="87283" x="3911600" y="4559300"/>
          <p14:tracePt t="87293" x="3919538" y="4568825"/>
          <p14:tracePt t="87308" x="3929063" y="4587875"/>
          <p14:tracePt t="87620" x="3948113" y="4587875"/>
          <p14:tracePt t="87626" x="3984625" y="4587875"/>
          <p14:tracePt t="87634" x="4021138" y="4587875"/>
          <p14:tracePt t="87643" x="4075113" y="4587875"/>
          <p14:tracePt t="87650" x="4121150" y="4587875"/>
          <p14:tracePt t="87659" x="4165600" y="4587875"/>
          <p14:tracePt t="87666" x="4211638" y="4587875"/>
          <p14:tracePt t="87677" x="4238625" y="4595813"/>
          <p14:tracePt t="87682" x="4248150" y="4595813"/>
          <p14:tracePt t="87731" x="4275138" y="4605338"/>
          <p14:tracePt t="88380" x="4284663" y="4614863"/>
          <p14:tracePt t="88386" x="4294188" y="4632325"/>
          <p14:tracePt t="88402" x="4303713" y="4632325"/>
          <p14:tracePt t="88410" x="4311650" y="4641850"/>
          <p14:tracePt t="88418" x="4321175" y="4651375"/>
          <p14:tracePt t="88427" x="4330700" y="4651375"/>
          <p14:tracePt t="88434" x="4348163" y="4668838"/>
          <p14:tracePt t="88442" x="4367213" y="4668838"/>
          <p14:tracePt t="88450" x="4376738" y="4678363"/>
          <p14:tracePt t="88459" x="4403725" y="4678363"/>
          <p14:tracePt t="88466" x="4440238" y="4678363"/>
          <p14:tracePt t="88476" x="4457700" y="4687888"/>
          <p14:tracePt t="88482" x="4494213" y="4697413"/>
          <p14:tracePt t="88490" x="4530725" y="4714875"/>
          <p14:tracePt t="88498" x="4549775" y="4714875"/>
          <p14:tracePt t="88506" x="4567238" y="4714875"/>
          <p14:tracePt t="88514" x="4613275" y="4732338"/>
          <p14:tracePt t="88522" x="4640263" y="4732338"/>
          <p14:tracePt t="88530" x="4659313" y="4741863"/>
          <p14:tracePt t="88538" x="4686300" y="4751388"/>
          <p14:tracePt t="88546" x="4695825" y="4751388"/>
          <p14:tracePt t="88554" x="4722813" y="4768850"/>
          <p14:tracePt t="88562" x="4740275" y="4778375"/>
          <p14:tracePt t="88570" x="4759325" y="4787900"/>
          <p14:tracePt t="88578" x="4776788" y="4787900"/>
          <p14:tracePt t="88586" x="4795838" y="4797425"/>
          <p14:tracePt t="88602" x="4803775" y="4797425"/>
          <p14:tracePt t="88611" x="4832350" y="4814888"/>
          <p14:tracePt t="88618" x="4840288" y="4824413"/>
          <p14:tracePt t="89115" x="4849813" y="4824413"/>
          <p14:tracePt t="89531" x="4849813" y="4814888"/>
          <p14:tracePt t="89538" x="4859338" y="4805363"/>
          <p14:tracePt t="90228" x="4868863" y="4797425"/>
          <p14:tracePt t="90234" x="4886325" y="4797425"/>
          <p14:tracePt t="90242" x="4932363" y="4797425"/>
          <p14:tracePt t="90250" x="4968875" y="4797425"/>
          <p14:tracePt t="90258" x="4986338" y="4797425"/>
          <p14:tracePt t="90266" x="5032375" y="4778375"/>
          <p14:tracePt t="90275" x="5059363" y="4778375"/>
          <p14:tracePt t="90282" x="5078413" y="4778375"/>
          <p14:tracePt t="90292" x="5086350" y="4768850"/>
          <p14:tracePt t="90298" x="5114925" y="4768850"/>
          <p14:tracePt t="90306" x="5122863" y="4768850"/>
          <p14:tracePt t="90314" x="5132388" y="4768850"/>
          <p14:tracePt t="90330" x="5151438" y="4768850"/>
          <p14:tracePt t="90347" x="5159375" y="4768850"/>
          <p14:tracePt t="90355" x="5168900" y="4768850"/>
          <p14:tracePt t="90363" x="5187950" y="4768850"/>
          <p14:tracePt t="90371" x="5195888" y="4768850"/>
          <p14:tracePt t="90378" x="5214938" y="4760913"/>
          <p14:tracePt t="90387" x="5241925" y="4760913"/>
          <p14:tracePt t="90394" x="5260975" y="4760913"/>
          <p14:tracePt t="90403" x="5278438" y="4760913"/>
          <p14:tracePt t="90411" x="5297488" y="4751388"/>
          <p14:tracePt t="90418" x="5324475" y="4751388"/>
          <p14:tracePt t="90427" x="5341938" y="4751388"/>
          <p14:tracePt t="90434" x="5368925" y="4732338"/>
          <p14:tracePt t="90442" x="5378450" y="4732338"/>
          <p14:tracePt t="90450" x="5387975" y="4732338"/>
          <p14:tracePt t="90459" x="5397500" y="4724400"/>
          <p14:tracePt t="90476" x="5414963" y="4724400"/>
          <p14:tracePt t="90692" x="5424488" y="4724400"/>
          <p14:tracePt t="90698" x="5434013" y="4714875"/>
          <p14:tracePt t="90706" x="5451475" y="4714875"/>
          <p14:tracePt t="90714" x="5461000" y="4714875"/>
          <p14:tracePt t="90722" x="5470525" y="4705350"/>
          <p14:tracePt t="90730" x="5507038" y="4705350"/>
          <p14:tracePt t="90738" x="5524500" y="4697413"/>
          <p14:tracePt t="90746" x="5561013" y="4687888"/>
          <p14:tracePt t="90754" x="5624513" y="4678363"/>
          <p14:tracePt t="90762" x="5653088" y="4668838"/>
          <p14:tracePt t="90770" x="5707063" y="4651375"/>
          <p14:tracePt t="90778" x="5761038" y="4605338"/>
          <p14:tracePt t="90786" x="5826125" y="4568825"/>
          <p14:tracePt t="90796" x="5889625" y="4495800"/>
          <p14:tracePt t="90802" x="5935663" y="4449763"/>
          <p14:tracePt t="90810" x="5989638" y="4368800"/>
          <p14:tracePt t="90818" x="6016625" y="4303713"/>
          <p14:tracePt t="90826" x="6053138" y="4240213"/>
          <p14:tracePt t="90834" x="6072188" y="4167188"/>
          <p14:tracePt t="90843" x="6099175" y="4103688"/>
          <p14:tracePt t="90850" x="6108700" y="4057650"/>
          <p14:tracePt t="90860" x="6116638" y="4021138"/>
          <p14:tracePt t="90867" x="6116638" y="4003675"/>
          <p14:tracePt t="90879" x="6116638" y="3976688"/>
          <p14:tracePt t="90882" x="6116638" y="3967163"/>
          <p14:tracePt t="90899" x="6116638" y="3957638"/>
          <p14:tracePt t="91171" x="6126163" y="3948113"/>
          <p14:tracePt t="91178" x="6145213" y="3967163"/>
          <p14:tracePt t="91186" x="6162675" y="3984625"/>
          <p14:tracePt t="91194" x="6172200" y="4003675"/>
          <p14:tracePt t="91202" x="6181725" y="4021138"/>
          <p14:tracePt t="91210" x="6218238" y="4086225"/>
          <p14:tracePt t="91218" x="6226175" y="4122738"/>
          <p14:tracePt t="91226" x="6235700" y="4167188"/>
          <p14:tracePt t="91234" x="6235700" y="4203700"/>
          <p14:tracePt t="91243" x="6254750" y="4240213"/>
          <p14:tracePt t="91250" x="6254750" y="4268788"/>
          <p14:tracePt t="91260" x="6254750" y="4286250"/>
          <p14:tracePt t="91266" x="6262688" y="4322763"/>
          <p14:tracePt t="91277" x="6262688" y="4359275"/>
          <p14:tracePt t="91282" x="6262688" y="4386263"/>
          <p14:tracePt t="91293" x="6281738" y="4422775"/>
          <p14:tracePt t="91299" x="6291263" y="4468813"/>
          <p14:tracePt t="91307" x="6308725" y="4514850"/>
          <p14:tracePt t="91315" x="6308725" y="4532313"/>
          <p14:tracePt t="91322" x="6308725" y="4568825"/>
          <p14:tracePt t="91331" x="6308725" y="4587875"/>
          <p14:tracePt t="91339" x="6308725" y="4632325"/>
          <p14:tracePt t="91347" x="6308725" y="4660900"/>
          <p14:tracePt t="91355" x="6308725" y="4687888"/>
          <p14:tracePt t="91363" x="6308725" y="4732338"/>
          <p14:tracePt t="91371" x="6308725" y="4760913"/>
          <p14:tracePt t="91378" x="6299200" y="4787900"/>
          <p14:tracePt t="91387" x="6291263" y="4824413"/>
          <p14:tracePt t="91396" x="6272213" y="4860925"/>
          <p14:tracePt t="91402" x="6272213" y="4897438"/>
          <p14:tracePt t="91410" x="6254750" y="4933950"/>
          <p14:tracePt t="91419" x="6254750" y="4979988"/>
          <p14:tracePt t="91427" x="6254750" y="4997450"/>
          <p14:tracePt t="91435" x="6245225" y="5024438"/>
          <p14:tracePt t="91443" x="6245225" y="5043488"/>
          <p14:tracePt t="91450" x="6245225" y="5060950"/>
          <p14:tracePt t="91460" x="6245225" y="5070475"/>
          <p14:tracePt t="91476" x="6245225" y="5080000"/>
          <p14:tracePt t="91482" x="6245225" y="5097463"/>
          <p14:tracePt t="91493" x="6245225" y="5106988"/>
          <p14:tracePt t="91507" x="6245225" y="5116513"/>
          <p14:tracePt t="91756" x="6245225" y="5126038"/>
          <p14:tracePt t="91786" x="6245225" y="5143500"/>
          <p14:tracePt t="91810" x="6245225" y="5153025"/>
          <p14:tracePt t="91835" x="6245225" y="5160963"/>
          <p14:tracePt t="91916" x="6245225" y="5153025"/>
          <p14:tracePt t="91924" x="6245225" y="5116513"/>
          <p14:tracePt t="91930" x="6245225" y="5089525"/>
          <p14:tracePt t="91938" x="6262688" y="5024438"/>
          <p14:tracePt t="91946" x="6272213" y="4970463"/>
          <p14:tracePt t="91954" x="6272213" y="4914900"/>
          <p14:tracePt t="91962" x="6281738" y="4851400"/>
          <p14:tracePt t="91970" x="6281738" y="4797425"/>
          <p14:tracePt t="91978" x="6281738" y="4705350"/>
          <p14:tracePt t="91986" x="6281738" y="4632325"/>
          <p14:tracePt t="91994" x="6281738" y="4551363"/>
          <p14:tracePt t="92002" x="6281738" y="4459288"/>
          <p14:tracePt t="92010" x="6281738" y="4386263"/>
          <p14:tracePt t="92019" x="6281738" y="4313238"/>
          <p14:tracePt t="92027" x="6262688" y="4222750"/>
          <p14:tracePt t="92035" x="6254750" y="4176713"/>
          <p14:tracePt t="92044" x="6235700" y="4113213"/>
          <p14:tracePt t="92050" x="6218238" y="4040188"/>
          <p14:tracePt t="92060" x="6199188" y="3994150"/>
          <p14:tracePt t="92067" x="6189663" y="3948113"/>
          <p14:tracePt t="92077" x="6172200" y="3930650"/>
          <p14:tracePt t="92083" x="6153150" y="3903663"/>
          <p14:tracePt t="92093" x="6145213" y="3884613"/>
          <p14:tracePt t="92115" x="6145213" y="3867150"/>
          <p14:tracePt t="92228" x="6135688" y="3857625"/>
          <p14:tracePt t="92284" x="6135688" y="3884613"/>
          <p14:tracePt t="92292" x="6153150" y="3911600"/>
          <p14:tracePt t="92299" x="6162675" y="3957638"/>
          <p14:tracePt t="92307" x="6172200" y="3984625"/>
          <p14:tracePt t="92316" x="6208713" y="4049713"/>
          <p14:tracePt t="92323" x="6226175" y="4076700"/>
          <p14:tracePt t="92331" x="6245225" y="4122738"/>
          <p14:tracePt t="92338" x="6262688" y="4140200"/>
          <p14:tracePt t="92346" x="6299200" y="4167188"/>
          <p14:tracePt t="92354" x="6326188" y="4176713"/>
          <p14:tracePt t="92362" x="6362700" y="4195763"/>
          <p14:tracePt t="92370" x="6391275" y="4213225"/>
          <p14:tracePt t="92379" x="6418263" y="4222750"/>
          <p14:tracePt t="92387" x="6427788" y="4222750"/>
          <p14:tracePt t="92395" x="6454775" y="4232275"/>
          <p14:tracePt t="92412" x="6464300" y="4232275"/>
          <p14:tracePt t="92428" x="6481763" y="4240213"/>
          <p14:tracePt t="92443" x="6500813" y="4259263"/>
          <p14:tracePt t="92458" x="6508750" y="4268788"/>
          <p14:tracePt t="92466" x="6518275" y="4276725"/>
          <p14:tracePt t="92475" x="6527800" y="4286250"/>
          <p14:tracePt t="92482" x="6564313" y="4313238"/>
          <p14:tracePt t="92492" x="6573838" y="4322763"/>
          <p14:tracePt t="92498" x="6600825" y="4332288"/>
          <p14:tracePt t="92506" x="6618288" y="4349750"/>
          <p14:tracePt t="92515" x="6637338" y="4368800"/>
          <p14:tracePt t="92523" x="6645275" y="4376738"/>
          <p14:tracePt t="92530" x="6654800" y="4386263"/>
          <p14:tracePt t="92539" x="6654800" y="4395788"/>
          <p14:tracePt t="92555" x="6654800" y="4405313"/>
          <p14:tracePt t="92644" x="6654800" y="4422775"/>
          <p14:tracePt t="92650" x="6654800" y="4432300"/>
          <p14:tracePt t="92658" x="6654800" y="4441825"/>
          <p14:tracePt t="92666" x="6654800" y="4449763"/>
          <p14:tracePt t="92675" x="6654800" y="4478338"/>
          <p14:tracePt t="92682" x="6654800" y="4495800"/>
          <p14:tracePt t="92692" x="6654800" y="4532313"/>
          <p14:tracePt t="92698" x="6637338" y="4595813"/>
          <p14:tracePt t="92711" x="6627813" y="4624388"/>
          <p14:tracePt t="92715" x="6600825" y="4651375"/>
          <p14:tracePt t="92723" x="6573838" y="4687888"/>
          <p14:tracePt t="92732" x="6554788" y="4705350"/>
          <p14:tracePt t="92739" x="6518275" y="4732338"/>
          <p14:tracePt t="92747" x="6491288" y="4741863"/>
          <p14:tracePt t="92755" x="6472238" y="4751388"/>
          <p14:tracePt t="92763" x="6464300" y="4751388"/>
          <p14:tracePt t="92771" x="6445250" y="4751388"/>
          <p14:tracePt t="92778" x="6427788" y="4751388"/>
          <p14:tracePt t="92787" x="6418263" y="4751388"/>
          <p14:tracePt t="92795" x="6391275" y="4751388"/>
          <p14:tracePt t="92803" x="6381750" y="4751388"/>
          <p14:tracePt t="92812" x="6326188" y="4751388"/>
          <p14:tracePt t="92819" x="6318250" y="4751388"/>
          <p14:tracePt t="92828" x="6281738" y="4741863"/>
          <p14:tracePt t="92835" x="6262688" y="4732338"/>
          <p14:tracePt t="92845" x="6208713" y="4714875"/>
          <p14:tracePt t="92851" x="6172200" y="4678363"/>
          <p14:tracePt t="92861" x="6145213" y="4660900"/>
          <p14:tracePt t="92867" x="6099175" y="4614863"/>
          <p14:tracePt t="92882" x="6089650" y="4605338"/>
          <p14:tracePt t="92883" x="6072188" y="4578350"/>
          <p14:tracePt t="92895" x="6062663" y="4551363"/>
          <p14:tracePt t="92900" x="6062663" y="4532313"/>
          <p14:tracePt t="92907" x="6035675" y="4468813"/>
          <p14:tracePt t="92914" x="6035675" y="4449763"/>
          <p14:tracePt t="92926" x="6035675" y="4441825"/>
          <p14:tracePt t="92930" x="6035675" y="4405313"/>
          <p14:tracePt t="92938" x="6035675" y="4376738"/>
          <p14:tracePt t="92946" x="6062663" y="4359275"/>
          <p14:tracePt t="92955" x="6080125" y="4332288"/>
          <p14:tracePt t="92963" x="6099175" y="4303713"/>
          <p14:tracePt t="92970" x="6116638" y="4286250"/>
          <p14:tracePt t="92979" x="6135688" y="4276725"/>
          <p14:tracePt t="92987" x="6189663" y="4268788"/>
          <p14:tracePt t="92995" x="6254750" y="4259263"/>
          <p14:tracePt t="93003" x="6381750" y="4232275"/>
          <p14:tracePt t="93010" x="6508750" y="4232275"/>
          <p14:tracePt t="93019" x="6654800" y="4232275"/>
          <p14:tracePt t="93026" x="6819900" y="4232275"/>
          <p14:tracePt t="93034" x="6964363" y="4232275"/>
          <p14:tracePt t="93042" x="7092950" y="4232275"/>
          <p14:tracePt t="93050" x="7202488" y="4232275"/>
          <p14:tracePt t="93059" x="7292975" y="4232275"/>
          <p14:tracePt t="93066" x="7348538" y="4232275"/>
          <p14:tracePt t="93075" x="7385050" y="4232275"/>
          <p14:tracePt t="93082" x="7402513" y="4240213"/>
          <p14:tracePt t="93092" x="7402513" y="4249738"/>
          <p14:tracePt t="93098" x="7412038" y="4249738"/>
          <p14:tracePt t="93106" x="7421563" y="4259263"/>
          <p14:tracePt t="93114" x="7429500" y="4268788"/>
          <p14:tracePt t="93122" x="7429500" y="4276725"/>
          <p14:tracePt t="93130" x="7429500" y="4303713"/>
          <p14:tracePt t="93138" x="7429500" y="4322763"/>
          <p14:tracePt t="93146" x="7429500" y="4359275"/>
          <p14:tracePt t="93154" x="7429500" y="4386263"/>
          <p14:tracePt t="93162" x="7429500" y="4422775"/>
          <p14:tracePt t="93170" x="7429500" y="4449763"/>
          <p14:tracePt t="93178" x="7429500" y="4486275"/>
          <p14:tracePt t="93186" x="7429500" y="4522788"/>
          <p14:tracePt t="93194" x="7429500" y="4559300"/>
          <p14:tracePt t="93202" x="7421563" y="4605338"/>
          <p14:tracePt t="93211" x="7392988" y="4624388"/>
          <p14:tracePt t="93218" x="7392988" y="4632325"/>
          <p14:tracePt t="93226" x="7366000" y="4660900"/>
          <p14:tracePt t="93234" x="7356475" y="4668838"/>
          <p14:tracePt t="93243" x="7348538" y="4678363"/>
          <p14:tracePt t="93250" x="7329488" y="4687888"/>
          <p14:tracePt t="93259" x="7302500" y="4705350"/>
          <p14:tracePt t="93266" x="7265988" y="4714875"/>
          <p14:tracePt t="93276" x="7248525" y="4724400"/>
          <p14:tracePt t="93282" x="7175500" y="4741863"/>
          <p14:tracePt t="93293" x="7083425" y="4760913"/>
          <p14:tracePt t="93298" x="7010400" y="4768850"/>
          <p14:tracePt t="93307" x="6900863" y="4768850"/>
          <p14:tracePt t="93314" x="6800850" y="4787900"/>
          <p14:tracePt t="93322" x="6710363" y="4787900"/>
          <p14:tracePt t="93330" x="6618288" y="4787900"/>
          <p14:tracePt t="93338" x="6564313" y="4787900"/>
          <p14:tracePt t="93346" x="6508750" y="4787900"/>
          <p14:tracePt t="93354" x="6464300" y="4787900"/>
          <p14:tracePt t="93362" x="6435725" y="4787900"/>
          <p14:tracePt t="93370" x="6391275" y="4751388"/>
          <p14:tracePt t="93378" x="6345238" y="4724400"/>
          <p14:tracePt t="93386" x="6326188" y="4705350"/>
          <p14:tracePt t="93395" x="6299200" y="4687888"/>
          <p14:tracePt t="93402" x="6281738" y="4668838"/>
          <p14:tracePt t="93410" x="6245225" y="4624388"/>
          <p14:tracePt t="93418" x="6226175" y="4595813"/>
          <p14:tracePt t="93427" x="6218238" y="4568825"/>
          <p14:tracePt t="93434" x="6189663" y="4551363"/>
          <p14:tracePt t="93443" x="6162675" y="4505325"/>
          <p14:tracePt t="93459" x="6135688" y="4478338"/>
          <p14:tracePt t="93466" x="6135688" y="4468813"/>
          <p14:tracePt t="93476" x="6126163" y="4459288"/>
          <p14:tracePt t="93482" x="6126163" y="4449763"/>
          <p14:tracePt t="93493" x="6116638" y="4432300"/>
          <p14:tracePt t="93498" x="6116638" y="4422775"/>
          <p14:tracePt t="93507" x="6116638" y="4413250"/>
          <p14:tracePt t="93531" x="6116638" y="4405313"/>
          <p14:tracePt t="93539" x="6116638" y="4386263"/>
          <p14:tracePt t="93547" x="6116638" y="4376738"/>
          <p14:tracePt t="93555" x="6116638" y="4359275"/>
          <p14:tracePt t="93563" x="6126163" y="4313238"/>
          <p14:tracePt t="93571" x="6189663" y="4295775"/>
          <p14:tracePt t="93578" x="6254750" y="4259263"/>
          <p14:tracePt t="93587" x="6354763" y="4232275"/>
          <p14:tracePt t="93595" x="6464300" y="4232275"/>
          <p14:tracePt t="93603" x="6554788" y="4203700"/>
          <p14:tracePt t="93612" x="6637338" y="4186238"/>
          <p14:tracePt t="93619" x="6746875" y="4186238"/>
          <p14:tracePt t="93628" x="6819900" y="4176713"/>
          <p14:tracePt t="93635" x="6864350" y="4176713"/>
          <p14:tracePt t="93645" x="6910388" y="4176713"/>
          <p14:tracePt t="93651" x="6919913" y="4176713"/>
          <p14:tracePt t="93661" x="6929438" y="4176713"/>
          <p14:tracePt t="93683" x="6946900" y="4176713"/>
          <p14:tracePt t="93694" x="6964363" y="4186238"/>
          <p14:tracePt t="93712" x="6973888" y="4195763"/>
          <p14:tracePt t="93723" x="6983413" y="4222750"/>
          <p14:tracePt t="93739" x="7000875" y="4240213"/>
          <p14:tracePt t="93755" x="7000875" y="4249738"/>
          <p14:tracePt t="93763" x="7000875" y="4259263"/>
          <p14:tracePt t="93771" x="7000875" y="4268788"/>
          <p14:tracePt t="93779" x="7000875" y="4276725"/>
          <p14:tracePt t="93787" x="7000875" y="4286250"/>
          <p14:tracePt t="93794" x="7000875" y="4303713"/>
          <p14:tracePt t="93803" x="7000875" y="4313238"/>
          <p14:tracePt t="93812" x="7000875" y="4322763"/>
          <p14:tracePt t="93828" x="7000875" y="4340225"/>
          <p14:tracePt t="93835" x="7000875" y="4349750"/>
          <p14:tracePt t="93844" x="7000875" y="4359275"/>
          <p14:tracePt t="93861" x="7000875" y="4368800"/>
          <p14:tracePt t="93867" x="6992938" y="4376738"/>
          <p14:tracePt t="93931" x="6992938" y="4386263"/>
          <p14:tracePt t="94050" x="6992938" y="4395788"/>
          <p14:tracePt t="94058" x="6983413" y="4386263"/>
          <p14:tracePt t="94066" x="6956425" y="4368800"/>
          <p14:tracePt t="94074" x="6956425" y="4359275"/>
          <p14:tracePt t="94082" x="6946900" y="4349750"/>
          <p14:tracePt t="94548" x="6946900" y="4359275"/>
          <p14:tracePt t="94563" x="6946900" y="4376738"/>
          <p14:tracePt t="94602" x="6946900" y="4386263"/>
          <p14:tracePt t="94610" x="6937375" y="4395788"/>
          <p14:tracePt t="94618" x="6929438" y="4395788"/>
          <p14:tracePt t="94626" x="6919913" y="4405313"/>
          <p14:tracePt t="94642" x="6900863" y="4422775"/>
          <p14:tracePt t="94658" x="6883400" y="4432300"/>
          <p14:tracePt t="94674" x="6873875" y="4441825"/>
          <p14:tracePt t="96675" x="6873875" y="4449763"/>
          <p14:tracePt t="96682" x="6873875" y="4468813"/>
          <p14:tracePt t="96691" x="6873875" y="4486275"/>
          <p14:tracePt t="96698" x="6873875" y="4505325"/>
          <p14:tracePt t="96706" x="6873875" y="4532313"/>
          <p14:tracePt t="96714" x="6873875" y="4559300"/>
          <p14:tracePt t="96722" x="6873875" y="4605338"/>
          <p14:tracePt t="96730" x="6883400" y="4632325"/>
          <p14:tracePt t="96739" x="6900863" y="4687888"/>
          <p14:tracePt t="96746" x="6900863" y="4732338"/>
          <p14:tracePt t="96755" x="6900863" y="4768850"/>
          <p14:tracePt t="96762" x="6900863" y="4805363"/>
          <p14:tracePt t="96770" x="6900863" y="4841875"/>
          <p14:tracePt t="96779" x="6900863" y="4878388"/>
          <p14:tracePt t="96786" x="6900863" y="4924425"/>
          <p14:tracePt t="96794" x="6900863" y="4933950"/>
          <p14:tracePt t="96802" x="6900863" y="4951413"/>
          <p14:tracePt t="96810" x="6892925" y="4987925"/>
          <p14:tracePt t="96818" x="6892925" y="4997450"/>
          <p14:tracePt t="96826" x="6873875" y="5024438"/>
          <p14:tracePt t="96834" x="6827838" y="5053013"/>
          <p14:tracePt t="96843" x="6791325" y="5089525"/>
          <p14:tracePt t="96850" x="6727825" y="5153025"/>
          <p14:tracePt t="96859" x="6645275" y="5160963"/>
          <p14:tracePt t="96866" x="6564313" y="5233988"/>
          <p14:tracePt t="96879" x="6445250" y="5307013"/>
          <p14:tracePt t="96882" x="6326188" y="5380038"/>
          <p14:tracePt t="96893" x="6181725" y="5462588"/>
          <p14:tracePt t="96898" x="6043613" y="5518150"/>
          <p14:tracePt t="96910" x="5899150" y="5589588"/>
          <p14:tracePt t="96915" x="5761038" y="5654675"/>
          <p14:tracePt t="96923" x="5624513" y="5708650"/>
          <p14:tracePt t="96930" x="5514975" y="5754688"/>
          <p14:tracePt t="96938" x="5397500" y="5800725"/>
          <p14:tracePt t="96946" x="5324475" y="5808663"/>
          <p14:tracePt t="96955" x="5260975" y="5808663"/>
          <p14:tracePt t="96962" x="5224463" y="5818188"/>
          <p14:tracePt t="96970" x="5178425" y="5818188"/>
          <p14:tracePt t="96978" x="5159375" y="5818188"/>
          <p14:tracePt t="96986" x="5122863" y="5818188"/>
          <p14:tracePt t="96994" x="5095875" y="5818188"/>
          <p14:tracePt t="97002" x="5022850" y="5818188"/>
          <p14:tracePt t="97010" x="4941888" y="5791200"/>
          <p14:tracePt t="97019" x="4849813" y="5781675"/>
          <p14:tracePt t="97027" x="4722813" y="5754688"/>
          <p14:tracePt t="97034" x="4576763" y="5735638"/>
          <p14:tracePt t="97042" x="4440238" y="5708650"/>
          <p14:tracePt t="97050" x="4275138" y="5691188"/>
          <p14:tracePt t="97058" x="4111625" y="5672138"/>
          <p14:tracePt t="97066" x="3948113" y="5626100"/>
          <p14:tracePt t="97075" x="3802063" y="5599113"/>
          <p14:tracePt t="97082" x="3683000" y="5562600"/>
          <p14:tracePt t="97092" x="3619500" y="5535613"/>
          <p14:tracePt t="97098" x="3556000" y="5481638"/>
          <p14:tracePt t="97108" x="3509963" y="5435600"/>
          <p14:tracePt t="97114" x="3473450" y="5380038"/>
          <p14:tracePt t="97122" x="3427413" y="5316538"/>
          <p14:tracePt t="97130" x="3409950" y="5243513"/>
          <p14:tracePt t="97138" x="3382963" y="5160963"/>
          <p14:tracePt t="97146" x="3382963" y="5070475"/>
          <p14:tracePt t="97154" x="3363913" y="5006975"/>
          <p14:tracePt t="97162" x="3363913" y="4933950"/>
          <p14:tracePt t="97170" x="3363913" y="4841875"/>
          <p14:tracePt t="97178" x="3363913" y="4787900"/>
          <p14:tracePt t="97186" x="3363913" y="4697413"/>
          <p14:tracePt t="97194" x="3382963" y="4614863"/>
          <p14:tracePt t="97202" x="3400425" y="4541838"/>
          <p14:tracePt t="97210" x="3436938" y="4459288"/>
          <p14:tracePt t="97218" x="3463925" y="4413250"/>
          <p14:tracePt t="97226" x="3473450" y="4376738"/>
          <p14:tracePt t="97234" x="3509963" y="4303713"/>
          <p14:tracePt t="97243" x="3563938" y="4222750"/>
          <p14:tracePt t="97250" x="3636963" y="4140200"/>
          <p14:tracePt t="97260" x="3683000" y="4094163"/>
          <p14:tracePt t="97267" x="3765550" y="4021138"/>
          <p14:tracePt t="97277" x="3865563" y="3948113"/>
          <p14:tracePt t="97283" x="3948113" y="3894138"/>
          <p14:tracePt t="97293" x="4048125" y="3867150"/>
          <p14:tracePt t="97299" x="4129088" y="3811588"/>
          <p14:tracePt t="97309" x="4221163" y="3784600"/>
          <p14:tracePt t="97315" x="4321175" y="3730625"/>
          <p14:tracePt t="97323" x="4421188" y="3684588"/>
          <p14:tracePt t="97330" x="4530725" y="3675063"/>
          <p14:tracePt t="97339" x="4630738" y="3648075"/>
          <p14:tracePt t="97346" x="4759325" y="3621088"/>
          <p14:tracePt t="97355" x="4832350" y="3621088"/>
          <p14:tracePt t="97363" x="4941888" y="3602038"/>
          <p14:tracePt t="97371" x="5059363" y="3592513"/>
          <p14:tracePt t="97378" x="5187950" y="3592513"/>
          <p14:tracePt t="97387" x="5314950" y="3592513"/>
          <p14:tracePt t="97395" x="5424488" y="3592513"/>
          <p14:tracePt t="97402" x="5534025" y="3592513"/>
          <p14:tracePt t="97410" x="5643563" y="3592513"/>
          <p14:tracePt t="97418" x="5770563" y="3592513"/>
          <p14:tracePt t="97426" x="5899150" y="3629025"/>
          <p14:tracePt t="97435" x="6016625" y="3638550"/>
          <p14:tracePt t="97443" x="6080125" y="3694113"/>
          <p14:tracePt t="97451" x="6181725" y="3767138"/>
          <p14:tracePt t="97459" x="6281738" y="3840163"/>
          <p14:tracePt t="97467" x="6326188" y="3884613"/>
          <p14:tracePt t="97476" x="6381750" y="3930650"/>
          <p14:tracePt t="97483" x="6408738" y="3967163"/>
          <p14:tracePt t="97493" x="6418263" y="4021138"/>
          <p14:tracePt t="97498" x="6464300" y="4122738"/>
          <p14:tracePt t="97509" x="6472238" y="4149725"/>
          <p14:tracePt t="97515" x="6481763" y="4213225"/>
          <p14:tracePt t="97523" x="6500813" y="4268788"/>
          <p14:tracePt t="97530" x="6500813" y="4322763"/>
          <p14:tracePt t="97538" x="6518275" y="4386263"/>
          <p14:tracePt t="97547" x="6518275" y="4478338"/>
          <p14:tracePt t="97555" x="6518275" y="4532313"/>
          <p14:tracePt t="97562" x="6518275" y="4595813"/>
          <p14:tracePt t="97571" x="6518275" y="4668838"/>
          <p14:tracePt t="97578" x="6518275" y="4724400"/>
          <p14:tracePt t="97586" x="6491288" y="4824413"/>
          <p14:tracePt t="97594" x="6445250" y="4914900"/>
          <p14:tracePt t="97602" x="6381750" y="4997450"/>
          <p14:tracePt t="97610" x="6308725" y="5089525"/>
          <p14:tracePt t="97618" x="6235700" y="5189538"/>
          <p14:tracePt t="97626" x="6162675" y="5270500"/>
          <p14:tracePt t="97635" x="6099175" y="5326063"/>
          <p14:tracePt t="97643" x="6016625" y="5380038"/>
          <p14:tracePt t="97650" x="5953125" y="5426075"/>
          <p14:tracePt t="97660" x="5907088" y="5453063"/>
          <p14:tracePt t="97667" x="5862638" y="5453063"/>
          <p14:tracePt t="97676" x="5834063" y="5481638"/>
          <p14:tracePt t="97683" x="5816600" y="5481638"/>
          <p14:tracePt t="97693" x="5807075" y="5489575"/>
          <p14:tracePt t="97698" x="5780088" y="5489575"/>
          <p14:tracePt t="97709" x="5780088" y="5499100"/>
          <p14:tracePt t="97715" x="5761038" y="5499100"/>
          <p14:tracePt t="97723" x="5724525" y="5499100"/>
          <p14:tracePt t="97731" x="5688013" y="5518150"/>
          <p14:tracePt t="97739" x="5653088" y="5535613"/>
          <p14:tracePt t="97747" x="5588000" y="5554663"/>
          <p14:tracePt t="97755" x="5487988" y="5554663"/>
          <p14:tracePt t="97762" x="5414963" y="5572125"/>
          <p14:tracePt t="97771" x="5368925" y="5581650"/>
          <p14:tracePt t="97778" x="5297488" y="5581650"/>
          <p14:tracePt t="97787" x="5241925" y="5581650"/>
          <p14:tracePt t="97794" x="5187950" y="5581650"/>
          <p14:tracePt t="97803" x="5141913" y="5581650"/>
          <p14:tracePt t="97819" x="5105400" y="5581650"/>
          <p14:tracePt t="97826" x="5059363" y="5554663"/>
          <p14:tracePt t="97835" x="5022850" y="5526088"/>
          <p14:tracePt t="97843" x="4995863" y="5508625"/>
          <p14:tracePt t="97850" x="4959350" y="5481638"/>
          <p14:tracePt t="97859" x="4913313" y="5453063"/>
          <p14:tracePt t="97867" x="4868863" y="5399088"/>
          <p14:tracePt t="97880" x="4803775" y="5335588"/>
          <p14:tracePt t="97882" x="4730750" y="5280025"/>
          <p14:tracePt t="97893" x="4667250" y="5243513"/>
          <p14:tracePt t="97898" x="4622800" y="5189538"/>
          <p14:tracePt t="97909" x="4576763" y="5143500"/>
          <p14:tracePt t="97914" x="4503738" y="5080000"/>
          <p14:tracePt t="97923" x="4476750" y="5043488"/>
          <p14:tracePt t="97930" x="4440238" y="4997450"/>
          <p14:tracePt t="97939" x="4421188" y="4970463"/>
          <p14:tracePt t="97946" x="4403725" y="4924425"/>
          <p14:tracePt t="97955" x="4384675" y="4878388"/>
          <p14:tracePt t="97962" x="4357688" y="4814888"/>
          <p14:tracePt t="97970" x="4348163" y="4760913"/>
          <p14:tracePt t="97980" x="4321175" y="4714875"/>
          <p14:tracePt t="97987" x="4311650" y="4651375"/>
          <p14:tracePt t="97995" x="4303713" y="4595813"/>
          <p14:tracePt t="98002" x="4284663" y="4514850"/>
          <p14:tracePt t="98010" x="4284663" y="4478338"/>
          <p14:tracePt t="98019" x="4284663" y="4422775"/>
          <p14:tracePt t="98026" x="4284663" y="4368800"/>
          <p14:tracePt t="98035" x="4284663" y="4332288"/>
          <p14:tracePt t="98043" x="4284663" y="4276725"/>
          <p14:tracePt t="98050" x="4284663" y="4240213"/>
          <p14:tracePt t="98060" x="4284663" y="4213225"/>
          <p14:tracePt t="98066" x="4311650" y="4167188"/>
          <p14:tracePt t="98076" x="4340225" y="4122738"/>
          <p14:tracePt t="98083" x="4357688" y="4057650"/>
          <p14:tracePt t="98093" x="4394200" y="4030663"/>
          <p14:tracePt t="98098" x="4440238" y="3976688"/>
          <p14:tracePt t="98109" x="4476750" y="3948113"/>
          <p14:tracePt t="98115" x="4521200" y="3894138"/>
          <p14:tracePt t="98123" x="4603750" y="3840163"/>
          <p14:tracePt t="98131" x="4667250" y="3803650"/>
          <p14:tracePt t="98139" x="4749800" y="3767138"/>
          <p14:tracePt t="98146" x="4813300" y="3721100"/>
          <p14:tracePt t="98155" x="4895850" y="3684588"/>
          <p14:tracePt t="98162" x="4949825" y="3675063"/>
          <p14:tracePt t="98171" x="5032375" y="3629025"/>
          <p14:tracePt t="98178" x="5132388" y="3602038"/>
          <p14:tracePt t="98187" x="5187950" y="3602038"/>
          <p14:tracePt t="98196" x="5268913" y="3575050"/>
          <p14:tracePt t="98203" x="5341938" y="3565525"/>
          <p14:tracePt t="98211" x="5414963" y="3556000"/>
          <p14:tracePt t="98218" x="5478463" y="3538538"/>
          <p14:tracePt t="98227" x="5534025" y="3538538"/>
          <p14:tracePt t="98235" x="5588000" y="3538538"/>
          <p14:tracePt t="98243" x="5643563" y="3538538"/>
          <p14:tracePt t="98251" x="5688013" y="3538538"/>
          <p14:tracePt t="98260" x="5724525" y="3538538"/>
          <p14:tracePt t="98266" x="5761038" y="3538538"/>
          <p14:tracePt t="98276" x="5797550" y="3538538"/>
          <p14:tracePt t="98283" x="5843588" y="3538538"/>
          <p14:tracePt t="98293" x="5899150" y="3538538"/>
          <p14:tracePt t="98298" x="5953125" y="3538538"/>
          <p14:tracePt t="98309" x="5989638" y="3538538"/>
          <p14:tracePt t="98315" x="6053138" y="3584575"/>
          <p14:tracePt t="98323" x="6135688" y="3638550"/>
          <p14:tracePt t="98330" x="6181725" y="3657600"/>
          <p14:tracePt t="98339" x="6254750" y="3711575"/>
          <p14:tracePt t="98346" x="6354763" y="3784600"/>
          <p14:tracePt t="98354" x="6418263" y="3848100"/>
          <p14:tracePt t="98362" x="6481763" y="3903663"/>
          <p14:tracePt t="98371" x="6537325" y="3948113"/>
          <p14:tracePt t="98379" x="6581775" y="4021138"/>
          <p14:tracePt t="98386" x="6627813" y="4086225"/>
          <p14:tracePt t="98394" x="6673850" y="4149725"/>
          <p14:tracePt t="98402" x="6681788" y="4176713"/>
          <p14:tracePt t="98410" x="6681788" y="4203700"/>
          <p14:tracePt t="98418" x="6710363" y="4222750"/>
          <p14:tracePt t="98426" x="6710363" y="4259263"/>
          <p14:tracePt t="98442" x="6710363" y="4268788"/>
          <p14:tracePt t="98450" x="6710363" y="4286250"/>
          <p14:tracePt t="98459" x="6710363" y="4303713"/>
          <p14:tracePt t="98466" x="6710363" y="4313238"/>
          <p14:tracePt t="98476" x="6710363" y="4340225"/>
          <p14:tracePt t="98482" x="6710363" y="4349750"/>
          <p14:tracePt t="98492" x="6710363" y="4386263"/>
          <p14:tracePt t="98498" x="6691313" y="4413250"/>
          <p14:tracePt t="98509" x="6681788" y="4441825"/>
          <p14:tracePt t="98514" x="6645275" y="4505325"/>
          <p14:tracePt t="98523" x="6637338" y="4541838"/>
          <p14:tracePt t="98531" x="6600825" y="4624388"/>
          <p14:tracePt t="98539" x="6573838" y="4687888"/>
          <p14:tracePt t="98546" x="6537325" y="4768850"/>
          <p14:tracePt t="98555" x="6500813" y="4797425"/>
          <p14:tracePt t="98562" x="6464300" y="4851400"/>
          <p14:tracePt t="98571" x="6445250" y="4906963"/>
          <p14:tracePt t="98580" x="6408738" y="4960938"/>
          <p14:tracePt t="98587" x="6381750" y="4987925"/>
          <p14:tracePt t="98595" x="6362700" y="5006975"/>
          <p14:tracePt t="98602" x="6362700" y="5016500"/>
          <p14:tracePt t="98611" x="6354763" y="5024438"/>
          <p14:tracePt t="98626" x="6354763" y="5033963"/>
          <p14:tracePt t="98634" x="6345238" y="5033963"/>
          <p14:tracePt t="98643" x="6335713" y="5033963"/>
          <p14:tracePt t="98650" x="6326188" y="5043488"/>
          <p14:tracePt t="98667" x="6318250" y="5043488"/>
          <p14:tracePt t="98676" x="6299200" y="5060950"/>
          <p14:tracePt t="98682" x="6281738" y="5070475"/>
          <p14:tracePt t="98693" x="6262688" y="5080000"/>
          <p14:tracePt t="98698" x="6235700" y="5089525"/>
          <p14:tracePt t="98709" x="6189663" y="5126038"/>
          <p14:tracePt t="98715" x="6172200" y="5133975"/>
          <p14:tracePt t="98723" x="6126163" y="5143500"/>
          <p14:tracePt t="98730" x="6062663" y="5180013"/>
          <p14:tracePt t="98738" x="6053138" y="5189538"/>
          <p14:tracePt t="98746" x="6016625" y="5189538"/>
          <p14:tracePt t="98754" x="5999163" y="5233988"/>
          <p14:tracePt t="98763" x="5972175" y="5243513"/>
          <p14:tracePt t="98771" x="5935663" y="5253038"/>
          <p14:tracePt t="98778" x="5926138" y="5253038"/>
          <p14:tracePt t="98786" x="5889625" y="5289550"/>
          <p14:tracePt t="98795" x="5862638" y="5289550"/>
          <p14:tracePt t="98803" x="5807075" y="5307013"/>
          <p14:tracePt t="98811" x="5724525" y="5335588"/>
          <p14:tracePt t="98818" x="5661025" y="5343525"/>
          <p14:tracePt t="98826" x="5534025" y="5362575"/>
          <p14:tracePt t="98834" x="5405438" y="5362575"/>
          <p14:tracePt t="98843" x="5260975" y="5362575"/>
          <p14:tracePt t="98851" x="5132388" y="5362575"/>
          <p14:tracePt t="98859" x="5005388" y="5362575"/>
          <p14:tracePt t="98866" x="4876800" y="5362575"/>
          <p14:tracePt t="98879" x="4730750" y="5362575"/>
          <p14:tracePt t="98882" x="4603750" y="5362575"/>
          <p14:tracePt t="98893" x="4494213" y="5362575"/>
          <p14:tracePt t="98899" x="4421188" y="5362575"/>
          <p14:tracePt t="98910" x="4357688" y="5343525"/>
          <p14:tracePt t="98915" x="4303713" y="5326063"/>
          <p14:tracePt t="98923" x="4284663" y="5316538"/>
          <p14:tracePt t="98931" x="4238625" y="5289550"/>
          <p14:tracePt t="98938" x="4211638" y="5270500"/>
          <p14:tracePt t="98947" x="4184650" y="5262563"/>
          <p14:tracePt t="98955" x="4157663" y="5226050"/>
          <p14:tracePt t="98963" x="4138613" y="5207000"/>
          <p14:tracePt t="98971" x="4102100" y="5180013"/>
          <p14:tracePt t="98978" x="4084638" y="5160963"/>
          <p14:tracePt t="98987" x="4057650" y="5126038"/>
          <p14:tracePt t="98995" x="4021138" y="5080000"/>
          <p14:tracePt t="99003" x="3984625" y="5033963"/>
          <p14:tracePt t="99010" x="3956050" y="4997450"/>
          <p14:tracePt t="99019" x="3911600" y="4933950"/>
          <p14:tracePt t="99026" x="3883025" y="4860925"/>
          <p14:tracePt t="99034" x="3846513" y="4778375"/>
          <p14:tracePt t="99042" x="3838575" y="4697413"/>
          <p14:tracePt t="99050" x="3819525" y="4624388"/>
          <p14:tracePt t="99058" x="3819525" y="4551363"/>
          <p14:tracePt t="99066" x="3819525" y="4459288"/>
          <p14:tracePt t="99074" x="3819525" y="4386263"/>
          <p14:tracePt t="99082" x="3819525" y="4313238"/>
          <p14:tracePt t="99091" x="3819525" y="4232275"/>
          <p14:tracePt t="99098" x="3846513" y="4167188"/>
          <p14:tracePt t="99107" x="3911600" y="4057650"/>
          <p14:tracePt t="99114" x="3975100" y="3967163"/>
          <p14:tracePt t="99122" x="4065588" y="3884613"/>
          <p14:tracePt t="99130" x="4129088" y="3821113"/>
          <p14:tracePt t="99138" x="4194175" y="3767138"/>
          <p14:tracePt t="99146" x="4238625" y="3748088"/>
          <p14:tracePt t="99154" x="4321175" y="3702050"/>
          <p14:tracePt t="99162" x="4403725" y="3675063"/>
          <p14:tracePt t="99170" x="4484688" y="3638550"/>
          <p14:tracePt t="99178" x="4557713" y="3621088"/>
          <p14:tracePt t="99186" x="4649788" y="3611563"/>
          <p14:tracePt t="99194" x="4730750" y="3584575"/>
          <p14:tracePt t="99202" x="4786313" y="3584575"/>
          <p14:tracePt t="99210" x="4895850" y="3584575"/>
          <p14:tracePt t="99218" x="4986338" y="3584575"/>
          <p14:tracePt t="99226" x="5095875" y="3584575"/>
          <p14:tracePt t="99234" x="5205413" y="3584575"/>
          <p14:tracePt t="99242" x="5314950" y="3584575"/>
          <p14:tracePt t="99250" x="5441950" y="3584575"/>
          <p14:tracePt t="99259" x="5543550" y="3584575"/>
          <p14:tracePt t="99267" x="5634038" y="3584575"/>
          <p14:tracePt t="99279" x="5707063" y="3584575"/>
          <p14:tracePt t="99283" x="5789613" y="3611563"/>
          <p14:tracePt t="99295" x="5834063" y="3638550"/>
          <p14:tracePt t="99299" x="5862638" y="3648075"/>
          <p14:tracePt t="99311" x="5889625" y="3648075"/>
          <p14:tracePt t="99315" x="5899150" y="3657600"/>
          <p14:tracePt t="99328" x="5907088" y="3665538"/>
          <p14:tracePt t="99331" x="5916613" y="3665538"/>
          <p14:tracePt t="99339" x="5935663" y="3694113"/>
          <p14:tracePt t="99347" x="5943600" y="3702050"/>
          <p14:tracePt t="99355" x="5962650" y="3730625"/>
          <p14:tracePt t="99362" x="5980113" y="3767138"/>
          <p14:tracePt t="99371" x="5989638" y="3784600"/>
          <p14:tracePt t="99379" x="5999163" y="3821113"/>
          <p14:tracePt t="99387" x="6007100" y="3857625"/>
          <p14:tracePt t="99396" x="6026150" y="3894138"/>
          <p14:tracePt t="99403" x="6043613" y="3930650"/>
          <p14:tracePt t="99410" x="6053138" y="3984625"/>
          <p14:tracePt t="99419" x="6053138" y="4003675"/>
          <p14:tracePt t="99426" x="6053138" y="4040188"/>
          <p14:tracePt t="99435" x="6062663" y="4086225"/>
          <p14:tracePt t="99443" x="6062663" y="4103688"/>
          <p14:tracePt t="99451" x="6062663" y="4130675"/>
          <p14:tracePt t="99459" x="6062663" y="4149725"/>
          <p14:tracePt t="99467" x="6062663" y="4167188"/>
          <p14:tracePt t="99477" x="6062663" y="4186238"/>
          <p14:tracePt t="99483" x="6062663" y="4213225"/>
          <p14:tracePt t="99499" x="6062663" y="4222750"/>
          <p14:tracePt t="99509" x="6062663" y="4240213"/>
          <p14:tracePt t="99515" x="6062663" y="4249738"/>
          <p14:tracePt t="99523" x="6062663" y="4259263"/>
          <p14:tracePt t="99531" x="6062663" y="4276725"/>
          <p14:tracePt t="99539" x="6062663" y="4295775"/>
          <p14:tracePt t="99547" x="6035675" y="4332288"/>
          <p14:tracePt t="99555" x="6035675" y="4340225"/>
          <p14:tracePt t="99562" x="6016625" y="4368800"/>
          <p14:tracePt t="99571" x="5999163" y="4386263"/>
          <p14:tracePt t="99579" x="5980113" y="4405313"/>
          <p14:tracePt t="99587" x="5980113" y="4413250"/>
          <p14:tracePt t="99595" x="5980113" y="4441825"/>
          <p14:tracePt t="99603" x="5972175" y="4441825"/>
          <p14:tracePt t="99611" x="5972175" y="4449763"/>
          <p14:tracePt t="99619" x="5972175" y="4459288"/>
          <p14:tracePt t="99626" x="5972175" y="4468813"/>
          <p14:tracePt t="99635" x="5972175" y="4478338"/>
          <p14:tracePt t="99675" x="5962650" y="4495800"/>
          <p14:tracePt t="99691" x="5953125" y="4505325"/>
          <p14:tracePt t="99699" x="5943600" y="4505325"/>
          <p14:tracePt t="99715" x="5943600" y="4514850"/>
          <p14:tracePt t="99725" x="5935663" y="4522788"/>
          <p14:tracePt t="99740" x="5935663" y="4532313"/>
          <p14:tracePt t="99748" x="5926138" y="4541838"/>
          <p14:tracePt t="99763" x="5916613" y="4568825"/>
          <p14:tracePt t="99771" x="5907088" y="4578350"/>
          <p14:tracePt t="99795" x="5899150" y="4587875"/>
          <p14:tracePt t="99811" x="5899150" y="4595813"/>
          <p14:tracePt t="99819" x="5899150" y="4605338"/>
          <p14:tracePt t="99843" x="5880100" y="4624388"/>
          <p14:tracePt t="99851" x="5870575" y="4632325"/>
          <p14:tracePt t="99862" x="5853113" y="4651375"/>
          <p14:tracePt t="99868" x="5816600" y="4678363"/>
          <p14:tracePt t="99882" x="5789613" y="4724400"/>
          <p14:tracePt t="99893" x="5761038" y="4768850"/>
          <p14:tracePt t="99898" x="5753100" y="4768850"/>
          <p14:tracePt t="99908" x="5716588" y="4778375"/>
          <p14:tracePt t="99914" x="5653088" y="4824413"/>
          <p14:tracePt t="99923" x="5616575" y="4833938"/>
          <p14:tracePt t="99930" x="5597525" y="4841875"/>
          <p14:tracePt t="99938" x="5561013" y="4860925"/>
          <p14:tracePt t="99946" x="5497513" y="4870450"/>
          <p14:tracePt t="99954" x="5451475" y="4887913"/>
          <p14:tracePt t="99962" x="5397500" y="4897438"/>
          <p14:tracePt t="99970" x="5351463" y="4914900"/>
          <p14:tracePt t="99978" x="5324475" y="4914900"/>
          <p14:tracePt t="99986" x="5278438" y="4914900"/>
          <p14:tracePt t="99994" x="5260975" y="4924425"/>
          <p14:tracePt t="100002" x="5232400" y="4924425"/>
          <p14:tracePt t="100010" x="5214938" y="4924425"/>
          <p14:tracePt t="100018" x="5187950" y="4924425"/>
          <p14:tracePt t="100027" x="5141913" y="4943475"/>
          <p14:tracePt t="100034" x="5114925" y="4943475"/>
          <p14:tracePt t="100042" x="5086350" y="4943475"/>
          <p14:tracePt t="100050" x="5041900" y="4943475"/>
          <p14:tracePt t="100058" x="5014913" y="4943475"/>
          <p14:tracePt t="100066" x="4986338" y="4943475"/>
          <p14:tracePt t="100076" x="4941888" y="4943475"/>
          <p14:tracePt t="100082" x="4932363" y="4943475"/>
          <p14:tracePt t="100092" x="4895850" y="4943475"/>
          <p14:tracePt t="100109" x="4868863" y="4933950"/>
          <p14:tracePt t="100114" x="4859338" y="4933950"/>
          <p14:tracePt t="100122" x="4849813" y="4924425"/>
          <p14:tracePt t="100130" x="4832350" y="4906963"/>
          <p14:tracePt t="100138" x="4795838" y="4870450"/>
          <p14:tracePt t="100146" x="4776788" y="4851400"/>
          <p14:tracePt t="100155" x="4749800" y="4805363"/>
          <p14:tracePt t="100162" x="4722813" y="4778375"/>
          <p14:tracePt t="100171" x="4695825" y="4732338"/>
          <p14:tracePt t="100179" x="4667250" y="4705350"/>
          <p14:tracePt t="100186" x="4659313" y="4660900"/>
          <p14:tracePt t="100196" x="4622800" y="4595813"/>
          <p14:tracePt t="100202" x="4603750" y="4551363"/>
          <p14:tracePt t="100211" x="4576763" y="4486275"/>
          <p14:tracePt t="100219" x="4567238" y="4449763"/>
          <p14:tracePt t="100227" x="4567238" y="4386263"/>
          <p14:tracePt t="100234" x="4557713" y="4368800"/>
          <p14:tracePt t="100243" x="4557713" y="4332288"/>
          <p14:tracePt t="100250" x="4557713" y="4286250"/>
          <p14:tracePt t="100259" x="4557713" y="4276725"/>
          <p14:tracePt t="100266" x="4557713" y="4240213"/>
          <p14:tracePt t="100276" x="4557713" y="4222750"/>
          <p14:tracePt t="100282" x="4557713" y="4195763"/>
          <p14:tracePt t="100292" x="4557713" y="4176713"/>
          <p14:tracePt t="100299" x="4557713" y="4149725"/>
          <p14:tracePt t="100307" x="4557713" y="4140200"/>
          <p14:tracePt t="100314" x="4557713" y="4122738"/>
          <p14:tracePt t="100322" x="4557713" y="4103688"/>
          <p14:tracePt t="100330" x="4557713" y="4094163"/>
          <p14:tracePt t="100338" x="4557713" y="4086225"/>
          <p14:tracePt t="100346" x="4576763" y="4057650"/>
          <p14:tracePt t="100354" x="4586288" y="4040188"/>
          <p14:tracePt t="100362" x="4613275" y="4013200"/>
          <p14:tracePt t="100370" x="4630738" y="3994150"/>
          <p14:tracePt t="100378" x="4695825" y="3940175"/>
          <p14:tracePt t="100386" x="4713288" y="3911600"/>
          <p14:tracePt t="100394" x="4759325" y="3884613"/>
          <p14:tracePt t="100402" x="4822825" y="3848100"/>
          <p14:tracePt t="100410" x="4849813" y="3811588"/>
          <p14:tracePt t="100418" x="4895850" y="3794125"/>
          <p14:tracePt t="100426" x="4932363" y="3757613"/>
          <p14:tracePt t="100434" x="4995863" y="3721100"/>
          <p14:tracePt t="100442" x="5041900" y="3694113"/>
          <p14:tracePt t="100450" x="5086350" y="3675063"/>
          <p14:tracePt t="100459" x="5132388" y="3638550"/>
          <p14:tracePt t="100466" x="5178425" y="3602038"/>
          <p14:tracePt t="100475" x="5241925" y="3592513"/>
          <p14:tracePt t="100482" x="5268913" y="3584575"/>
          <p14:tracePt t="100492" x="5324475" y="3556000"/>
          <p14:tracePt t="100498" x="5368925" y="3538538"/>
          <p14:tracePt t="100509" x="5414963" y="3538538"/>
          <p14:tracePt t="100514" x="5470525" y="3529013"/>
          <p14:tracePt t="100522" x="5524500" y="3529013"/>
          <p14:tracePt t="100530" x="5588000" y="3511550"/>
          <p14:tracePt t="100538" x="5661025" y="3502025"/>
          <p14:tracePt t="100546" x="5688013" y="3492500"/>
          <p14:tracePt t="100554" x="5724525" y="3492500"/>
          <p14:tracePt t="100562" x="5761038" y="3492500"/>
          <p14:tracePt t="100570" x="5770563" y="3492500"/>
          <p14:tracePt t="100578" x="5797550" y="3492500"/>
          <p14:tracePt t="100586" x="5816600" y="3492500"/>
          <p14:tracePt t="100594" x="5834063" y="3492500"/>
          <p14:tracePt t="100602" x="5843588" y="3492500"/>
          <p14:tracePt t="100635" x="5853113" y="3492500"/>
          <p14:tracePt t="100651" x="5870575" y="3492500"/>
          <p14:tracePt t="100667" x="5889625" y="3492500"/>
          <p14:tracePt t="100683" x="5899150" y="3492500"/>
          <p14:tracePt t="100691" x="5916613" y="3492500"/>
          <p14:tracePt t="100699" x="5926138" y="3492500"/>
          <p14:tracePt t="100715" x="5935663" y="3502025"/>
          <p14:tracePt t="101066" x="5943600" y="3502025"/>
          <p14:tracePt t="101091" x="5943600" y="3511550"/>
          <p14:tracePt t="101154" x="5943600" y="3502025"/>
          <p14:tracePt t="101162" x="5943600" y="3475038"/>
          <p14:tracePt t="101170" x="5943600" y="3446463"/>
          <p14:tracePt t="101178" x="5943600" y="3438525"/>
          <p14:tracePt t="101186" x="5943600" y="3429000"/>
          <p14:tracePt t="101211" x="5943600" y="3411538"/>
          <p14:tracePt t="101291" x="5926138" y="3419475"/>
          <p14:tracePt t="101299" x="5907088" y="3446463"/>
          <p14:tracePt t="101308" x="5862638" y="3511550"/>
          <p14:tracePt t="101314" x="5797550" y="3556000"/>
          <p14:tracePt t="101322" x="5743575" y="3592513"/>
          <p14:tracePt t="101330" x="5643563" y="3665538"/>
          <p14:tracePt t="101338" x="5441950" y="3784600"/>
          <p14:tracePt t="101346" x="5278438" y="3867150"/>
          <p14:tracePt t="101354" x="5105400" y="3911600"/>
          <p14:tracePt t="101362" x="4941888" y="3967163"/>
          <p14:tracePt t="101370" x="4795838" y="4013200"/>
          <p14:tracePt t="101378" x="4676775" y="4040188"/>
          <p14:tracePt t="101386" x="4567238" y="4057650"/>
          <p14:tracePt t="101394" x="4476750" y="4057650"/>
          <p14:tracePt t="101402" x="4430713" y="4057650"/>
          <p14:tracePt t="101410" x="4403725" y="4057650"/>
          <p14:tracePt t="101418" x="4376738" y="4057650"/>
          <p14:tracePt t="101426" x="4367213" y="4057650"/>
          <p14:tracePt t="101450" x="4357688" y="4057650"/>
          <p14:tracePt t="101475" x="4340225" y="4057650"/>
          <p14:tracePt t="101499" x="4330700" y="4057650"/>
          <p14:tracePt t="101571" x="4321175" y="4049713"/>
          <p14:tracePt t="101707" x="4321175" y="4040188"/>
          <p14:tracePt t="101714" x="4321175" y="4030663"/>
          <p14:tracePt t="101730" x="4321175" y="4013200"/>
          <p14:tracePt t="101738" x="4321175" y="4003675"/>
          <p14:tracePt t="101746" x="4330700" y="3976688"/>
          <p14:tracePt t="101754" x="4340225" y="3957638"/>
          <p14:tracePt t="101762" x="4340225" y="3948113"/>
          <p14:tracePt t="101770" x="4348163" y="3921125"/>
          <p14:tracePt t="101778" x="4357688" y="3903663"/>
          <p14:tracePt t="101795" x="4367213" y="3884613"/>
          <p14:tracePt t="101803" x="4376738" y="3875088"/>
          <p14:tracePt t="101819" x="4384675" y="3857625"/>
          <p14:tracePt t="101835" x="4384675" y="3848100"/>
          <p14:tracePt t="102107" x="4367213" y="3848100"/>
          <p14:tracePt t="102114" x="4311650" y="3848100"/>
          <p14:tracePt t="102122" x="4267200" y="3848100"/>
          <p14:tracePt t="102130" x="4238625" y="3848100"/>
          <p14:tracePt t="102138" x="4211638" y="3848100"/>
          <p14:tracePt t="102146" x="4157663" y="3848100"/>
          <p14:tracePt t="102154" x="4129088" y="3848100"/>
          <p14:tracePt t="102162" x="4111625" y="3848100"/>
          <p14:tracePt t="102170" x="4084638" y="3848100"/>
          <p14:tracePt t="102178" x="4065588" y="3848100"/>
          <p14:tracePt t="102186" x="4029075" y="3848100"/>
          <p14:tracePt t="102202" x="4021138" y="3848100"/>
          <p14:tracePt t="102210" x="3992563" y="3848100"/>
          <p14:tracePt t="102218" x="3975100" y="3867150"/>
          <p14:tracePt t="102227" x="3938588" y="3867150"/>
          <p14:tracePt t="102234" x="3919538" y="3875088"/>
          <p14:tracePt t="102492" x="3919538" y="3894138"/>
          <p14:tracePt t="102498" x="3919538" y="3921125"/>
          <p14:tracePt t="102506" x="3919538" y="3957638"/>
          <p14:tracePt t="102514" x="3919538" y="3976688"/>
          <p14:tracePt t="102522" x="3919538" y="4013200"/>
          <p14:tracePt t="102530" x="3919538" y="4049713"/>
          <p14:tracePt t="102538" x="3919538" y="4094163"/>
          <p14:tracePt t="102546" x="3919538" y="4149725"/>
          <p14:tracePt t="102555" x="3919538" y="4195763"/>
          <p14:tracePt t="102562" x="3919538" y="4259263"/>
          <p14:tracePt t="102570" x="3919538" y="4322763"/>
          <p14:tracePt t="102578" x="3919538" y="4376738"/>
          <p14:tracePt t="102587" x="3919538" y="4432300"/>
          <p14:tracePt t="102595" x="3919538" y="4486275"/>
          <p14:tracePt t="102602" x="3919538" y="4514850"/>
          <p14:tracePt t="102611" x="3919538" y="4559300"/>
          <p14:tracePt t="102619" x="3919538" y="4587875"/>
          <p14:tracePt t="102627" x="3919538" y="4605338"/>
          <p14:tracePt t="102634" x="3919538" y="4632325"/>
          <p14:tracePt t="102642" x="3919538" y="4641850"/>
          <p14:tracePt t="102650" x="3919538" y="4651375"/>
          <p14:tracePt t="102658" x="3919538" y="4678363"/>
          <p14:tracePt t="102666" x="3919538" y="4687888"/>
          <p14:tracePt t="102690" x="3919538" y="4697413"/>
          <p14:tracePt t="102698" x="3919538" y="4714875"/>
          <p14:tracePt t="102711" x="3919538" y="4732338"/>
          <p14:tracePt t="102715" x="3919538" y="4741863"/>
          <p14:tracePt t="102730" x="3919538" y="4768850"/>
          <p14:tracePt t="102738" x="3919538" y="4778375"/>
          <p14:tracePt t="102746" x="3919538" y="4814888"/>
          <p14:tracePt t="102762" x="3919538" y="4841875"/>
          <p14:tracePt t="102770" x="3919538" y="4851400"/>
          <p14:tracePt t="102778" x="3919538" y="4860925"/>
          <p14:tracePt t="102786" x="3919538" y="4870450"/>
          <p14:tracePt t="102794" x="3919538" y="4878388"/>
          <p14:tracePt t="102908" x="3919538" y="4887913"/>
          <p14:tracePt t="102947" x="3929063" y="4897438"/>
          <p14:tracePt t="102963" x="3948113" y="4897438"/>
          <p14:tracePt t="102972" x="3965575" y="4897438"/>
          <p14:tracePt t="102979" x="3975100" y="4897438"/>
          <p14:tracePt t="102987" x="3984625" y="4897438"/>
          <p14:tracePt t="103011" x="3992563" y="4897438"/>
          <p14:tracePt t="103051" x="4011613" y="4897438"/>
          <p14:tracePt t="103058" x="4029075" y="4906963"/>
          <p14:tracePt t="103066" x="4057650" y="4914900"/>
          <p14:tracePt t="103074" x="4065588" y="4914900"/>
          <p14:tracePt t="103083" x="4084638" y="4914900"/>
          <p14:tracePt t="103093" x="4094163" y="4914900"/>
          <p14:tracePt t="103098" x="4138613" y="4951413"/>
          <p14:tracePt t="103109" x="4148138" y="4951413"/>
          <p14:tracePt t="103115" x="4165600" y="4951413"/>
          <p14:tracePt t="103125" x="4175125" y="4951413"/>
          <p14:tracePt t="103155" x="4194175" y="4951413"/>
          <p14:tracePt t="103163" x="4202113" y="4960938"/>
          <p14:tracePt t="103186" x="4211638" y="4979988"/>
          <p14:tracePt t="103194" x="4211638" y="4987925"/>
          <p14:tracePt t="103202" x="4221163" y="4997450"/>
          <p14:tracePt t="103219" x="4238625" y="5006975"/>
          <p14:tracePt t="103347" x="4238625" y="5016500"/>
          <p14:tracePt t="103354" x="4238625" y="5033963"/>
          <p14:tracePt t="103362" x="4211638" y="5053013"/>
          <p14:tracePt t="103370" x="4175125" y="5089525"/>
          <p14:tracePt t="103378" x="4157663" y="5097463"/>
          <p14:tracePt t="103386" x="4138613" y="5106988"/>
          <p14:tracePt t="103394" x="4129088" y="5116513"/>
          <p14:tracePt t="103402" x="4129088" y="5126038"/>
          <p14:tracePt t="103410" x="4111625" y="5143500"/>
          <p14:tracePt t="103427" x="4102100" y="5143500"/>
          <p14:tracePt t="103435" x="4084638" y="5160963"/>
          <p14:tracePt t="103443" x="4065588" y="5170488"/>
          <p14:tracePt t="103459" x="4057650" y="5180013"/>
          <p14:tracePt t="103580" x="4048125" y="5189538"/>
          <p14:tracePt t="103594" x="4029075" y="5189538"/>
          <p14:tracePt t="103602" x="3965575" y="5189538"/>
          <p14:tracePt t="103610" x="3865563" y="5243513"/>
          <p14:tracePt t="103618" x="3756025" y="5243513"/>
          <p14:tracePt t="103626" x="3656013" y="5262563"/>
          <p14:tracePt t="103634" x="3563938" y="5289550"/>
          <p14:tracePt t="103642" x="3490913" y="5289550"/>
          <p14:tracePt t="103650" x="3419475" y="5289550"/>
          <p14:tracePt t="103659" x="3373438" y="5289550"/>
          <p14:tracePt t="103666" x="3317875" y="5289550"/>
          <p14:tracePt t="103675" x="3290888" y="5289550"/>
          <p14:tracePt t="103682" x="3273425" y="5289550"/>
          <p14:tracePt t="103692" x="3244850" y="5289550"/>
          <p14:tracePt t="103698" x="3236913" y="5280025"/>
          <p14:tracePt t="103715" x="3227388" y="5270500"/>
          <p14:tracePt t="103730" x="3208338" y="5253038"/>
          <p14:tracePt t="103971" x="3208338" y="5243513"/>
          <p14:tracePt t="104003" x="3208338" y="5233988"/>
          <p14:tracePt t="104083" x="3200400" y="5226050"/>
          <p14:tracePt t="104090" x="3190875" y="5226050"/>
          <p14:tracePt t="104098" x="3181350" y="5226050"/>
          <p14:tracePt t="104106" x="3136900" y="5226050"/>
          <p14:tracePt t="104114" x="3117850" y="5226050"/>
          <p14:tracePt t="104124" x="3090863" y="5226050"/>
          <p14:tracePt t="104130" x="3081338" y="5226050"/>
          <p14:tracePt t="104139" x="3071813" y="5226050"/>
          <p14:tracePt t="104155" x="3063875" y="5226050"/>
          <p14:tracePt t="104308" x="3044825" y="5226050"/>
          <p14:tracePt t="104316" x="3035300" y="5226050"/>
          <p14:tracePt t="104324" x="3017838" y="5226050"/>
          <p14:tracePt t="104332" x="2971800" y="5207000"/>
          <p14:tracePt t="104340" x="2954338" y="5197475"/>
          <p14:tracePt t="104348" x="2898775" y="5180013"/>
          <p14:tracePt t="104355" x="2881313" y="5153025"/>
          <p14:tracePt t="104362" x="2844800" y="5143500"/>
          <p14:tracePt t="104371" x="2825750" y="5143500"/>
          <p14:tracePt t="104378" x="2798763" y="5133975"/>
          <p14:tracePt t="104387" x="2762250" y="5126038"/>
          <p14:tracePt t="104396" x="2725738" y="5097463"/>
          <p14:tracePt t="104403" x="2698750" y="5097463"/>
          <p14:tracePt t="104410" x="2671763" y="5097463"/>
          <p14:tracePt t="104418" x="2635250" y="5097463"/>
          <p14:tracePt t="104428" x="2598738" y="5097463"/>
          <p14:tracePt t="104436" x="2552700" y="5097463"/>
          <p14:tracePt t="104451" x="2543175" y="5097463"/>
          <p14:tracePt t="104643" x="2533650" y="5097463"/>
          <p14:tracePt t="104658" x="2533650" y="5126038"/>
          <p14:tracePt t="104666" x="2552700" y="5143500"/>
          <p14:tracePt t="104674" x="2579688" y="5143500"/>
          <p14:tracePt t="104682" x="2643188" y="5170488"/>
          <p14:tracePt t="104691" x="2716213" y="5170488"/>
          <p14:tracePt t="104698" x="2771775" y="5170488"/>
          <p14:tracePt t="104710" x="2844800" y="5170488"/>
          <p14:tracePt t="104715" x="2889250" y="5170488"/>
          <p14:tracePt t="104727" x="2944813" y="5170488"/>
          <p14:tracePt t="104731" x="2998788" y="5170488"/>
          <p14:tracePt t="104739" x="3035300" y="5170488"/>
          <p14:tracePt t="104746" x="3071813" y="5170488"/>
          <p14:tracePt t="104754" x="3100388" y="5170488"/>
          <p14:tracePt t="104762" x="3117850" y="5153025"/>
          <p14:tracePt t="104778" x="3136900" y="5143500"/>
          <p14:tracePt t="104924" x="3154363" y="5126038"/>
          <p14:tracePt t="104930" x="3190875" y="5097463"/>
          <p14:tracePt t="104938" x="3208338" y="5089525"/>
          <p14:tracePt t="104946" x="3244850" y="5070475"/>
          <p14:tracePt t="104954" x="3263900" y="5060950"/>
          <p14:tracePt t="104962" x="3290888" y="5053013"/>
          <p14:tracePt t="104970" x="3290888" y="5043488"/>
          <p14:tracePt t="104978" x="3309938" y="5033963"/>
          <p14:tracePt t="104986" x="3327400" y="5024438"/>
          <p14:tracePt t="104994" x="3346450" y="5024438"/>
          <p14:tracePt t="105002" x="3363913" y="5006975"/>
          <p14:tracePt t="105010" x="3373438" y="5006975"/>
          <p14:tracePt t="105018" x="3390900" y="4997450"/>
          <p14:tracePt t="105026" x="3400425" y="4997450"/>
          <p14:tracePt t="105034" x="3427413" y="4997450"/>
          <p14:tracePt t="105042" x="3436938" y="4997450"/>
          <p14:tracePt t="105050" x="3463925" y="4997450"/>
          <p14:tracePt t="105066" x="3482975" y="4997450"/>
          <p14:tracePt t="105074" x="3509963" y="4997450"/>
          <p14:tracePt t="105082" x="3527425" y="4997450"/>
          <p14:tracePt t="105091" x="3563938" y="4997450"/>
          <p14:tracePt t="105098" x="3573463" y="4997450"/>
          <p14:tracePt t="105108" x="3609975" y="4997450"/>
          <p14:tracePt t="105114" x="3629025" y="4997450"/>
          <p14:tracePt t="105125" x="3656013" y="4997450"/>
          <p14:tracePt t="105131" x="3692525" y="4997450"/>
          <p14:tracePt t="105139" x="3709988" y="4997450"/>
          <p14:tracePt t="105147" x="3756025" y="4997450"/>
          <p14:tracePt t="105155" x="3792538" y="4997450"/>
          <p14:tracePt t="105163" x="3810000" y="4997450"/>
          <p14:tracePt t="105171" x="3838575" y="4997450"/>
          <p14:tracePt t="105179" x="3846513" y="4997450"/>
          <p14:tracePt t="105187" x="3856038" y="4997450"/>
          <p14:tracePt t="105211" x="3865563" y="4997450"/>
          <p14:tracePt t="105259" x="3883025" y="4997450"/>
          <p14:tracePt t="105267" x="3892550" y="4997450"/>
          <p14:tracePt t="105282" x="3902075" y="4997450"/>
          <p14:tracePt t="105290" x="3929063" y="4997450"/>
          <p14:tracePt t="105298" x="3938588" y="4997450"/>
          <p14:tracePt t="105307" x="3965575" y="4997450"/>
          <p14:tracePt t="105314" x="3984625" y="4997450"/>
          <p14:tracePt t="105324" x="3992563" y="4997450"/>
          <p14:tracePt t="105330" x="4021138" y="4997450"/>
          <p14:tracePt t="105346" x="4038600" y="4997450"/>
          <p14:tracePt t="105355" x="4057650" y="4997450"/>
          <p14:tracePt t="105370" x="4065588" y="4997450"/>
          <p14:tracePt t="105378" x="4075113" y="4997450"/>
          <p14:tracePt t="105387" x="4094163" y="4997450"/>
          <p14:tracePt t="105403" x="4102100" y="4997450"/>
          <p14:tracePt t="105410" x="4129088" y="4997450"/>
          <p14:tracePt t="105418" x="4148138" y="4997450"/>
          <p14:tracePt t="105427" x="4194175" y="4997450"/>
          <p14:tracePt t="105435" x="4248150" y="4997450"/>
          <p14:tracePt t="105443" x="4284663" y="4997450"/>
          <p14:tracePt t="105451" x="4311650" y="4997450"/>
          <p14:tracePt t="105459" x="4357688" y="4997450"/>
          <p14:tracePt t="105467" x="4384675" y="5006975"/>
          <p14:tracePt t="105476" x="4394200" y="5006975"/>
          <p14:tracePt t="105483" x="4413250" y="5006975"/>
          <p14:tracePt t="105499" x="4430713" y="5006975"/>
          <p14:tracePt t="105510" x="4448175" y="5006975"/>
          <p14:tracePt t="105515" x="4457700" y="4997450"/>
          <p14:tracePt t="105525" x="4467225" y="4987925"/>
          <p14:tracePt t="105539" x="4467225" y="4979988"/>
          <p14:tracePt t="105555" x="4467225" y="4970463"/>
          <p14:tracePt t="105644" x="4457700" y="4960938"/>
          <p14:tracePt t="105653" x="4448175" y="4960938"/>
          <p14:tracePt t="105659" x="4440238" y="4960938"/>
          <p14:tracePt t="105668" x="4413250" y="4960938"/>
          <p14:tracePt t="105679" x="4403725" y="4960938"/>
          <p14:tracePt t="105683" x="4394200" y="4960938"/>
          <p14:tracePt t="105696" x="4384675" y="4960938"/>
          <p14:tracePt t="105699" x="4376738" y="4960938"/>
          <p14:tracePt t="105715" x="4367213" y="4960938"/>
          <p14:tracePt t="105726" x="4357688" y="4960938"/>
          <p14:tracePt t="105731" x="4348163" y="4960938"/>
          <p14:tracePt t="105739" x="4330700" y="4960938"/>
          <p14:tracePt t="105755" x="4311650" y="4951413"/>
          <p14:tracePt t="105763" x="4303713" y="4943475"/>
          <p14:tracePt t="105771" x="4303713" y="4933950"/>
          <p14:tracePt t="105778" x="4303713" y="4924425"/>
          <p14:tracePt t="105843" x="4303713" y="4914900"/>
          <p14:tracePt t="105851" x="4303713" y="4906963"/>
          <p14:tracePt t="105860" x="4303713" y="4897438"/>
          <p14:tracePt t="105868" x="4303713" y="4887913"/>
          <p14:tracePt t="105883" x="4303713" y="4851400"/>
          <p14:tracePt t="105893" x="4303713" y="4824413"/>
          <p14:tracePt t="105899" x="4303713" y="4778375"/>
          <p14:tracePt t="105910" x="4303713" y="4741863"/>
          <p14:tracePt t="105915" x="4303713" y="4697413"/>
          <p14:tracePt t="105926" x="4303713" y="4641850"/>
          <p14:tracePt t="105930" x="4303713" y="4568825"/>
          <p14:tracePt t="105938" x="4303713" y="4495800"/>
          <p14:tracePt t="105946" x="4275138" y="4405313"/>
          <p14:tracePt t="105954" x="4257675" y="4322763"/>
          <p14:tracePt t="105962" x="4248150" y="4249738"/>
          <p14:tracePt t="105970" x="4221163" y="4149725"/>
          <p14:tracePt t="105978" x="4194175" y="4094163"/>
          <p14:tracePt t="105986" x="4184650" y="3994150"/>
          <p14:tracePt t="105994" x="4138613" y="3884613"/>
          <p14:tracePt t="106002" x="4129088" y="3848100"/>
          <p14:tracePt t="106011" x="4121150" y="3811588"/>
          <p14:tracePt t="106019" x="4121150" y="3757613"/>
          <p14:tracePt t="106027" x="4111625" y="3730625"/>
          <p14:tracePt t="106034" x="4084638" y="3702050"/>
          <p14:tracePt t="106042" x="4084638" y="3694113"/>
          <p14:tracePt t="106050" x="4084638" y="3684588"/>
          <p14:tracePt t="106275" x="4094163" y="3694113"/>
          <p14:tracePt t="106282" x="4102100" y="3702050"/>
          <p14:tracePt t="106290" x="4111625" y="3702050"/>
          <p14:tracePt t="106298" x="4121150" y="3711575"/>
          <p14:tracePt t="106556" x="4157663" y="3730625"/>
          <p14:tracePt t="106562" x="4230688" y="3730625"/>
          <p14:tracePt t="106570" x="4321175" y="3738563"/>
          <p14:tracePt t="106578" x="4430713" y="3757613"/>
          <p14:tracePt t="106586" x="4530725" y="3757613"/>
          <p14:tracePt t="106594" x="4640263" y="3757613"/>
          <p14:tracePt t="106602" x="4730750" y="3767138"/>
          <p14:tracePt t="106610" x="4822825" y="3767138"/>
          <p14:tracePt t="106618" x="4876800" y="3767138"/>
          <p14:tracePt t="106626" x="4905375" y="3767138"/>
          <p14:tracePt t="106635" x="4941888" y="3767138"/>
          <p14:tracePt t="106659" x="4949825" y="3767138"/>
          <p14:tracePt t="106707" x="4959350" y="3767138"/>
          <p14:tracePt t="106714" x="4968875" y="3767138"/>
          <p14:tracePt t="106763" x="4978400" y="3767138"/>
          <p14:tracePt t="106779" x="4986338" y="3767138"/>
          <p14:tracePt t="106787" x="4995863" y="3767138"/>
          <p14:tracePt t="106804" x="5005388" y="3757613"/>
          <p14:tracePt t="106811" x="5014913" y="3748088"/>
          <p14:tracePt t="106834" x="5022850" y="3738563"/>
          <p14:tracePt t="107026" x="5005388" y="3738563"/>
          <p14:tracePt t="107034" x="4968875" y="3738563"/>
          <p14:tracePt t="107042" x="4922838" y="3738563"/>
          <p14:tracePt t="107050" x="4886325" y="3738563"/>
          <p14:tracePt t="107058" x="4868863" y="3738563"/>
          <p14:tracePt t="107066" x="4859338" y="3738563"/>
          <p14:tracePt t="107074" x="4840288" y="3738563"/>
          <p14:tracePt t="107082" x="4832350" y="3738563"/>
          <p14:tracePt t="107090" x="4822825" y="3738563"/>
          <p14:tracePt t="107109" x="4813300" y="3738563"/>
          <p14:tracePt t="107128" x="4803775" y="3738563"/>
          <p14:tracePt t="107140" x="4795838" y="3738563"/>
          <p14:tracePt t="107147" x="4786313" y="3738563"/>
          <p14:tracePt t="107163" x="4776788" y="3738563"/>
          <p14:tracePt t="107179" x="4767263" y="3730625"/>
          <p14:tracePt t="107187" x="4759325" y="3730625"/>
          <p14:tracePt t="107203" x="4759325" y="3721100"/>
          <p14:tracePt t="107212" x="4749800" y="3721100"/>
          <p14:tracePt t="107578" x="4722813" y="3721100"/>
          <p14:tracePt t="107586" x="4703763" y="3721100"/>
          <p14:tracePt t="107594" x="4659313" y="3721100"/>
          <p14:tracePt t="107602" x="4640263" y="3721100"/>
          <p14:tracePt t="107610" x="4603750" y="3702050"/>
          <p14:tracePt t="107618" x="4576763" y="3702050"/>
          <p14:tracePt t="107626" x="4557713" y="3702050"/>
          <p14:tracePt t="107634" x="4549775" y="3702050"/>
          <p14:tracePt t="107643" x="4521200" y="3694113"/>
          <p14:tracePt t="107660" x="4513263" y="3694113"/>
          <p14:tracePt t="108035" x="4503738" y="3694113"/>
          <p14:tracePt t="108050" x="4476750" y="3694113"/>
          <p14:tracePt t="108058" x="4476750" y="3702050"/>
          <p14:tracePt t="108074" x="4467225" y="3711575"/>
          <p14:tracePt t="108082" x="4467225" y="3721100"/>
          <p14:tracePt t="108098" x="4467225" y="3748088"/>
          <p14:tracePt t="108115" x="4467225" y="3757613"/>
          <p14:tracePt t="108127" x="4457700" y="3767138"/>
          <p14:tracePt t="108130" x="4457700" y="3775075"/>
          <p14:tracePt t="108138" x="4457700" y="3784600"/>
          <p14:tracePt t="108146" x="4457700" y="3803650"/>
          <p14:tracePt t="108162" x="4430713" y="3848100"/>
          <p14:tracePt t="108178" x="4430713" y="3857625"/>
          <p14:tracePt t="108187" x="4430713" y="3875088"/>
          <p14:tracePt t="108195" x="4430713" y="3884613"/>
          <p14:tracePt t="108203" x="4430713" y="3894138"/>
          <p14:tracePt t="108211" x="4430713" y="3921125"/>
          <p14:tracePt t="108219" x="4430713" y="3930650"/>
          <p14:tracePt t="108227" x="4430713" y="3940175"/>
          <p14:tracePt t="108235" x="4430713" y="3976688"/>
          <p14:tracePt t="108242" x="4430713" y="3994150"/>
          <p14:tracePt t="108251" x="4430713" y="4021138"/>
          <p14:tracePt t="108259" x="4430713" y="4049713"/>
          <p14:tracePt t="108266" x="4430713" y="4067175"/>
          <p14:tracePt t="108276" x="4430713" y="4094163"/>
          <p14:tracePt t="108283" x="4430713" y="4113213"/>
          <p14:tracePt t="108292" x="4440238" y="4122738"/>
          <p14:tracePt t="108299" x="4440238" y="4140200"/>
          <p14:tracePt t="108309" x="4448175" y="4159250"/>
          <p14:tracePt t="108314" x="4448175" y="4167188"/>
          <p14:tracePt t="108325" x="4457700" y="4195763"/>
          <p14:tracePt t="108339" x="4467225" y="4203700"/>
          <p14:tracePt t="108355" x="4476750" y="4213225"/>
          <p14:tracePt t="108371" x="4476750" y="4232275"/>
          <p14:tracePt t="108379" x="4476750" y="4249738"/>
          <p14:tracePt t="108387" x="4476750" y="4286250"/>
          <p14:tracePt t="108395" x="4476750" y="4340225"/>
          <p14:tracePt t="108403" x="4476750" y="4395788"/>
          <p14:tracePt t="108411" x="4476750" y="4449763"/>
          <p14:tracePt t="108419" x="4476750" y="4541838"/>
          <p14:tracePt t="108426" x="4476750" y="4668838"/>
          <p14:tracePt t="108435" x="4476750" y="4760913"/>
          <p14:tracePt t="108442" x="4476750" y="4851400"/>
          <p14:tracePt t="108451" x="4476750" y="4943475"/>
          <p14:tracePt t="108459" x="4476750" y="5033963"/>
          <p14:tracePt t="108466" x="4476750" y="5106988"/>
          <p14:tracePt t="108475" x="4476750" y="5170488"/>
          <p14:tracePt t="108483" x="4476750" y="5226050"/>
          <p14:tracePt t="108492" x="4476750" y="5243513"/>
          <p14:tracePt t="108499" x="4476750" y="5270500"/>
          <p14:tracePt t="108515" x="4476750" y="5280025"/>
          <p14:tracePt t="108756" x="4476750" y="5270500"/>
          <p14:tracePt t="108786" x="4476750" y="5262563"/>
          <p14:tracePt t="108979" x="4476750" y="5270500"/>
          <p14:tracePt t="108988" x="4476750" y="5289550"/>
          <p14:tracePt t="108994" x="4484688" y="5307013"/>
          <p14:tracePt t="109002" x="4503738" y="5326063"/>
          <p14:tracePt t="109010" x="4521200" y="5343525"/>
          <p14:tracePt t="109018" x="4586288" y="5372100"/>
          <p14:tracePt t="109026" x="4613275" y="5389563"/>
          <p14:tracePt t="109034" x="4640263" y="5399088"/>
          <p14:tracePt t="109042" x="4686300" y="5435600"/>
          <p14:tracePt t="109050" x="4703763" y="5445125"/>
          <p14:tracePt t="109058" x="4722813" y="5445125"/>
          <p14:tracePt t="109066" x="4740275" y="5453063"/>
          <p14:tracePt t="109082" x="4759325" y="5472113"/>
          <p14:tracePt t="109122" x="4767263" y="5481638"/>
          <p14:tracePt t="109130" x="4749800" y="5499100"/>
          <p14:tracePt t="109138" x="4722813" y="5518150"/>
          <p14:tracePt t="109146" x="4630738" y="5554663"/>
          <p14:tracePt t="109154" x="4540250" y="5599113"/>
          <p14:tracePt t="109162" x="4440238" y="5626100"/>
          <p14:tracePt t="109170" x="4321175" y="5662613"/>
          <p14:tracePt t="109178" x="4230688" y="5691188"/>
          <p14:tracePt t="109186" x="4111625" y="5735638"/>
          <p14:tracePt t="109194" x="3984625" y="5764213"/>
          <p14:tracePt t="109202" x="3883025" y="5791200"/>
          <p14:tracePt t="109210" x="3829050" y="5808663"/>
          <p14:tracePt t="109218" x="3783013" y="5818188"/>
          <p14:tracePt t="109226" x="3765550" y="5818188"/>
          <p14:tracePt t="109234" x="3746500" y="5818188"/>
          <p14:tracePt t="109250" x="3738563" y="5818188"/>
          <p14:tracePt t="109258" x="3692525" y="5781675"/>
          <p14:tracePt t="109266" x="3683000" y="5764213"/>
          <p14:tracePt t="109274" x="3665538" y="5708650"/>
          <p14:tracePt t="109282" x="3636963" y="5626100"/>
          <p14:tracePt t="109290" x="3609975" y="5554663"/>
          <p14:tracePt t="109298" x="3600450" y="5472113"/>
          <p14:tracePt t="109307" x="3573463" y="5380038"/>
          <p14:tracePt t="109314" x="3556000" y="5280025"/>
          <p14:tracePt t="109324" x="3546475" y="5207000"/>
          <p14:tracePt t="109330" x="3546475" y="5080000"/>
          <p14:tracePt t="109338" x="3546475" y="4970463"/>
          <p14:tracePt t="109346" x="3546475" y="4878388"/>
          <p14:tracePt t="109354" x="3546475" y="4768850"/>
          <p14:tracePt t="109362" x="3546475" y="4678363"/>
          <p14:tracePt t="109370" x="3546475" y="4605338"/>
          <p14:tracePt t="109378" x="3546475" y="4495800"/>
          <p14:tracePt t="109386" x="3563938" y="4395788"/>
          <p14:tracePt t="109394" x="3592513" y="4313238"/>
          <p14:tracePt t="109402" x="3600450" y="4240213"/>
          <p14:tracePt t="109410" x="3636963" y="4159250"/>
          <p14:tracePt t="109418" x="3702050" y="4057650"/>
          <p14:tracePt t="109426" x="3738563" y="3994150"/>
          <p14:tracePt t="109434" x="3802063" y="3911600"/>
          <p14:tracePt t="109443" x="3892550" y="3811588"/>
          <p14:tracePt t="109450" x="4011613" y="3757613"/>
          <p14:tracePt t="109458" x="4065588" y="3684588"/>
          <p14:tracePt t="109466" x="4148138" y="3629025"/>
          <p14:tracePt t="109475" x="4294188" y="3575050"/>
          <p14:tracePt t="109482" x="4430713" y="3511550"/>
          <p14:tracePt t="109490" x="4557713" y="3482975"/>
          <p14:tracePt t="109498" x="4713288" y="3419475"/>
          <p14:tracePt t="109507" x="4876800" y="3411538"/>
          <p14:tracePt t="109514" x="5041900" y="3375025"/>
          <p14:tracePt t="109523" x="5241925" y="3365500"/>
          <p14:tracePt t="109530" x="5405438" y="3365500"/>
          <p14:tracePt t="109538" x="5551488" y="3365500"/>
          <p14:tracePt t="109546" x="5697538" y="3365500"/>
          <p14:tracePt t="109554" x="5807075" y="3402013"/>
          <p14:tracePt t="109562" x="5889625" y="3411538"/>
          <p14:tracePt t="109570" x="5972175" y="3465513"/>
          <p14:tracePt t="109578" x="6053138" y="3519488"/>
          <p14:tracePt t="109586" x="6116638" y="3575050"/>
          <p14:tracePt t="109594" x="6181725" y="3638550"/>
          <p14:tracePt t="109602" x="6218238" y="3657600"/>
          <p14:tracePt t="109610" x="6272213" y="3738563"/>
          <p14:tracePt t="109618" x="6318250" y="3803650"/>
          <p14:tracePt t="109626" x="6354763" y="3875088"/>
          <p14:tracePt t="109634" x="6408738" y="3976688"/>
          <p14:tracePt t="109643" x="6427788" y="4040188"/>
          <p14:tracePt t="109650" x="6435725" y="4094163"/>
          <p14:tracePt t="109658" x="6472238" y="4159250"/>
          <p14:tracePt t="109666" x="6472238" y="4222750"/>
          <p14:tracePt t="109674" x="6472238" y="4276725"/>
          <p14:tracePt t="109682" x="6472238" y="4332288"/>
          <p14:tracePt t="109690" x="6472238" y="4386263"/>
          <p14:tracePt t="109698" x="6445250" y="4449763"/>
          <p14:tracePt t="109708" x="6418263" y="4514850"/>
          <p14:tracePt t="109714" x="6391275" y="4541838"/>
          <p14:tracePt t="109724" x="6354763" y="4605338"/>
          <p14:tracePt t="109730" x="6308725" y="4687888"/>
          <p14:tracePt t="109738" x="6272213" y="4741863"/>
          <p14:tracePt t="109746" x="6245225" y="4768850"/>
          <p14:tracePt t="109754" x="6172200" y="4870450"/>
          <p14:tracePt t="109762" x="6099175" y="4951413"/>
          <p14:tracePt t="109770" x="6053138" y="5016500"/>
          <p14:tracePt t="109778" x="5999163" y="5070475"/>
          <p14:tracePt t="109786" x="5953125" y="5116513"/>
          <p14:tracePt t="109794" x="5853113" y="5170488"/>
          <p14:tracePt t="109802" x="5770563" y="5226050"/>
          <p14:tracePt t="109810" x="5753100" y="5253038"/>
          <p14:tracePt t="109818" x="5688013" y="5299075"/>
          <p14:tracePt t="109826" x="5624513" y="5326063"/>
          <p14:tracePt t="109834" x="5580063" y="5343525"/>
          <p14:tracePt t="109842" x="5551488" y="5362575"/>
          <p14:tracePt t="109850" x="5524500" y="5362575"/>
          <p14:tracePt t="109858" x="5461000" y="5399088"/>
          <p14:tracePt t="109866" x="5434013" y="5399088"/>
          <p14:tracePt t="109875" x="5378450" y="5399088"/>
          <p14:tracePt t="109882" x="5341938" y="5399088"/>
          <p14:tracePt t="109890" x="5268913" y="5399088"/>
          <p14:tracePt t="109898" x="5195888" y="5399088"/>
          <p14:tracePt t="109907" x="5122863" y="5399088"/>
          <p14:tracePt t="109914" x="5014913" y="5399088"/>
          <p14:tracePt t="109925" x="4922838" y="5399088"/>
          <p14:tracePt t="109930" x="4832350" y="5399088"/>
          <p14:tracePt t="109938" x="4749800" y="5399088"/>
          <p14:tracePt t="109946" x="4676775" y="5399088"/>
          <p14:tracePt t="109954" x="4622800" y="5399088"/>
          <p14:tracePt t="109962" x="4557713" y="5380038"/>
          <p14:tracePt t="109970" x="4521200" y="5372100"/>
          <p14:tracePt t="109978" x="4467225" y="5335588"/>
          <p14:tracePt t="109986" x="4430713" y="5316538"/>
          <p14:tracePt t="109994" x="4376738" y="5280025"/>
          <p14:tracePt t="110002" x="4348163" y="5253038"/>
          <p14:tracePt t="110010" x="4294188" y="5197475"/>
          <p14:tracePt t="110024" x="4267200" y="5170488"/>
          <p14:tracePt t="110026" x="4230688" y="5116513"/>
          <p14:tracePt t="110034" x="4202113" y="5060950"/>
          <p14:tracePt t="110042" x="4165600" y="4997450"/>
          <p14:tracePt t="110050" x="4138613" y="4914900"/>
          <p14:tracePt t="110058" x="4102100" y="4833938"/>
          <p14:tracePt t="110066" x="4075113" y="4760913"/>
          <p14:tracePt t="110074" x="4065588" y="4678363"/>
          <p14:tracePt t="110082" x="4029075" y="4587875"/>
          <p14:tracePt t="110090" x="4011613" y="4505325"/>
          <p14:tracePt t="110098" x="3992563" y="4395788"/>
          <p14:tracePt t="110107" x="3992563" y="4322763"/>
          <p14:tracePt t="110114" x="3965575" y="4240213"/>
          <p14:tracePt t="110124" x="3965575" y="4167188"/>
          <p14:tracePt t="110130" x="3965575" y="4057650"/>
          <p14:tracePt t="110138" x="3965575" y="3967163"/>
          <p14:tracePt t="110146" x="3965575" y="3857625"/>
          <p14:tracePt t="110154" x="3965575" y="3767138"/>
          <p14:tracePt t="110162" x="3975100" y="3702050"/>
          <p14:tracePt t="110170" x="4002088" y="3602038"/>
          <p14:tracePt t="110178" x="4038600" y="3529013"/>
          <p14:tracePt t="110186" x="4094163" y="3429000"/>
          <p14:tracePt t="110194" x="4129088" y="3382963"/>
          <p14:tracePt t="110202" x="4194175" y="3309938"/>
          <p14:tracePt t="110210" x="4284663" y="3246438"/>
          <p14:tracePt t="110218" x="4384675" y="3173413"/>
          <p14:tracePt t="110226" x="4457700" y="3146425"/>
          <p14:tracePt t="110234" x="4594225" y="3100388"/>
          <p14:tracePt t="110242" x="4722813" y="3082925"/>
          <p14:tracePt t="110250" x="4868863" y="3073400"/>
          <p14:tracePt t="110258" x="4995863" y="3073400"/>
          <p14:tracePt t="110266" x="5159375" y="3073400"/>
          <p14:tracePt t="110275" x="5305425" y="3073400"/>
          <p14:tracePt t="110282" x="5470525" y="3073400"/>
          <p14:tracePt t="110291" x="5597525" y="3073400"/>
          <p14:tracePt t="110298" x="5707063" y="3073400"/>
          <p14:tracePt t="110309" x="5816600" y="3073400"/>
          <p14:tracePt t="110314" x="5899150" y="3100388"/>
          <p14:tracePt t="110325" x="5953125" y="3127375"/>
          <p14:tracePt t="110331" x="6016625" y="3163888"/>
          <p14:tracePt t="110341" x="6080125" y="3200400"/>
          <p14:tracePt t="110347" x="6135688" y="3236913"/>
          <p14:tracePt t="110355" x="6218238" y="3292475"/>
          <p14:tracePt t="110362" x="6245225" y="3328988"/>
          <p14:tracePt t="110371" x="6299200" y="3375025"/>
          <p14:tracePt t="110378" x="6345238" y="3429000"/>
          <p14:tracePt t="110387" x="6372225" y="3465513"/>
          <p14:tracePt t="110394" x="6408738" y="3548063"/>
          <p14:tracePt t="110403" x="6427788" y="3592513"/>
          <p14:tracePt t="110411" x="6454775" y="3675063"/>
          <p14:tracePt t="110419" x="6472238" y="3730625"/>
          <p14:tracePt t="110426" x="6508750" y="3811588"/>
          <p14:tracePt t="110434" x="6508750" y="3903663"/>
          <p14:tracePt t="110442" x="6508750" y="3984625"/>
          <p14:tracePt t="110450" x="6508750" y="4076700"/>
          <p14:tracePt t="110458" x="6527800" y="4203700"/>
          <p14:tracePt t="110466" x="6527800" y="4259263"/>
          <p14:tracePt t="110475" x="6527800" y="4386263"/>
          <p14:tracePt t="110482" x="6527800" y="4514850"/>
          <p14:tracePt t="110490" x="6527800" y="4624388"/>
          <p14:tracePt t="110498" x="6527800" y="4714875"/>
          <p14:tracePt t="110508" x="6527800" y="4805363"/>
          <p14:tracePt t="110514" x="6527800" y="4860925"/>
          <p14:tracePt t="110525" x="6491288" y="4960938"/>
          <p14:tracePt t="110530" x="6464300" y="5024438"/>
          <p14:tracePt t="110539" x="6418263" y="5089525"/>
          <p14:tracePt t="110546" x="6391275" y="5133975"/>
          <p14:tracePt t="110554" x="6335713" y="5197475"/>
          <p14:tracePt t="110562" x="6291263" y="5253038"/>
          <p14:tracePt t="110570" x="6245225" y="5270500"/>
          <p14:tracePt t="110578" x="6181725" y="5307013"/>
          <p14:tracePt t="110586" x="6116638" y="5353050"/>
          <p14:tracePt t="110594" x="6053138" y="5389563"/>
          <p14:tracePt t="110602" x="6007100" y="5399088"/>
          <p14:tracePt t="110610" x="5962650" y="5435600"/>
          <p14:tracePt t="110618" x="5935663" y="5453063"/>
          <p14:tracePt t="110626" x="5889625" y="5489575"/>
          <p14:tracePt t="110634" x="5853113" y="5508625"/>
          <p14:tracePt t="110642" x="5807075" y="5545138"/>
          <p14:tracePt t="110650" x="5753100" y="5562600"/>
          <p14:tracePt t="110659" x="5707063" y="5589588"/>
          <p14:tracePt t="110666" x="5661025" y="5599113"/>
          <p14:tracePt t="110675" x="5597525" y="5626100"/>
          <p14:tracePt t="110682" x="5551488" y="5645150"/>
          <p14:tracePt t="110690" x="5497513" y="5662613"/>
          <p14:tracePt t="110698" x="5451475" y="5672138"/>
          <p14:tracePt t="110706" x="5378450" y="5681663"/>
          <p14:tracePt t="110714" x="5314950" y="5708650"/>
          <p14:tracePt t="110723" x="5251450" y="5718175"/>
          <p14:tracePt t="110730" x="5195888" y="5727700"/>
          <p14:tracePt t="110738" x="5122863" y="5727700"/>
          <p14:tracePt t="110746" x="5068888" y="5727700"/>
          <p14:tracePt t="110754" x="5005388" y="5727700"/>
          <p14:tracePt t="110762" x="4968875" y="5727700"/>
          <p14:tracePt t="110770" x="4922838" y="5727700"/>
          <p14:tracePt t="110778" x="4895850" y="5727700"/>
          <p14:tracePt t="110786" x="4868863" y="5708650"/>
          <p14:tracePt t="110795" x="4849813" y="5699125"/>
          <p14:tracePt t="110802" x="4803775" y="5681663"/>
          <p14:tracePt t="110810" x="4786313" y="5645150"/>
          <p14:tracePt t="110818" x="4759325" y="5599113"/>
          <p14:tracePt t="110826" x="4740275" y="5554663"/>
          <p14:tracePt t="110834" x="4703763" y="5508625"/>
          <p14:tracePt t="110842" x="4676775" y="5445125"/>
          <p14:tracePt t="110850" x="4640263" y="5380038"/>
          <p14:tracePt t="110859" x="4613275" y="5326063"/>
          <p14:tracePt t="110875" x="4549775" y="5160963"/>
          <p14:tracePt t="110882" x="4521200" y="5097463"/>
          <p14:tracePt t="110892" x="4503738" y="5043488"/>
          <p14:tracePt t="110898" x="4484688" y="4979988"/>
          <p14:tracePt t="110907" x="4476750" y="4924425"/>
          <p14:tracePt t="110914" x="4448175" y="4841875"/>
          <p14:tracePt t="110924" x="4440238" y="4778375"/>
          <p14:tracePt t="110930" x="4430713" y="4724400"/>
          <p14:tracePt t="110941" x="4413250" y="4660900"/>
          <p14:tracePt t="110946" x="4413250" y="4605338"/>
          <p14:tracePt t="110954" x="4394200" y="4559300"/>
          <p14:tracePt t="110962" x="4394200" y="4522788"/>
          <p14:tracePt t="110970" x="4394200" y="4478338"/>
          <p14:tracePt t="110978" x="4394200" y="4449763"/>
          <p14:tracePt t="110986" x="4394200" y="4422775"/>
          <p14:tracePt t="110994" x="4394200" y="4376738"/>
          <p14:tracePt t="111002" x="4394200" y="4349750"/>
          <p14:tracePt t="111010" x="4394200" y="4322763"/>
          <p14:tracePt t="111018" x="4403725" y="4303713"/>
          <p14:tracePt t="111026" x="4413250" y="4276725"/>
          <p14:tracePt t="111034" x="4421188" y="4268788"/>
          <p14:tracePt t="111042" x="4440238" y="4249738"/>
          <p14:tracePt t="111050" x="4484688" y="4213225"/>
          <p14:tracePt t="111058" x="4494213" y="4203700"/>
          <p14:tracePt t="111066" x="4513263" y="4195763"/>
          <p14:tracePt t="111074" x="4549775" y="4167188"/>
          <p14:tracePt t="111082" x="4594225" y="4140200"/>
          <p14:tracePt t="111090" x="4613275" y="4122738"/>
          <p14:tracePt t="111098" x="4640263" y="4113213"/>
          <p14:tracePt t="111107" x="4676775" y="4103688"/>
          <p14:tracePt t="111114" x="4695825" y="4103688"/>
          <p14:tracePt t="111123" x="4722813" y="4094163"/>
          <p14:tracePt t="111130" x="4740275" y="4076700"/>
          <p14:tracePt t="111140" x="4759325" y="4067175"/>
          <p14:tracePt t="111146" x="4776788" y="4067175"/>
          <p14:tracePt t="111153" x="4795838" y="4067175"/>
          <p14:tracePt t="111162" x="4822825" y="4067175"/>
          <p14:tracePt t="111170" x="4832350" y="4057650"/>
          <p14:tracePt t="111178" x="4859338" y="4057650"/>
          <p14:tracePt t="111186" x="4876800" y="4057650"/>
          <p14:tracePt t="111194" x="4905375" y="4057650"/>
          <p14:tracePt t="111202" x="4932363" y="4057650"/>
          <p14:tracePt t="111210" x="4978400" y="4057650"/>
          <p14:tracePt t="111218" x="5014913" y="4057650"/>
          <p14:tracePt t="111226" x="5032375" y="4057650"/>
          <p14:tracePt t="111234" x="5078413" y="4057650"/>
          <p14:tracePt t="111242" x="5105400" y="4057650"/>
          <p14:tracePt t="111250" x="5122863" y="4057650"/>
          <p14:tracePt t="111266" x="5141913" y="4057650"/>
          <p14:tracePt t="111578" x="5159375" y="4067175"/>
          <p14:tracePt t="111586" x="5168900" y="4067175"/>
          <p14:tracePt t="111594" x="5178425" y="4067175"/>
          <p14:tracePt t="111602" x="5195888" y="4067175"/>
          <p14:tracePt t="111634" x="5214938" y="4076700"/>
          <p14:tracePt t="112236" x="5205413" y="4076700"/>
          <p14:tracePt t="112242" x="5159375" y="4076700"/>
          <p14:tracePt t="112250" x="5141913" y="4076700"/>
          <p14:tracePt t="112258" x="5114925" y="4076700"/>
          <p14:tracePt t="112266" x="5105400" y="4067175"/>
          <p14:tracePt t="112274" x="5078413" y="4057650"/>
          <p14:tracePt t="112282" x="5068888" y="4049713"/>
          <p14:tracePt t="112291" x="5049838" y="4030663"/>
          <p14:tracePt t="113020" x="5022850" y="4030663"/>
          <p14:tracePt t="113026" x="4986338" y="4030663"/>
          <p14:tracePt t="113034" x="4968875" y="4030663"/>
          <p14:tracePt t="113050" x="4949825" y="4030663"/>
          <p14:tracePt t="113058" x="4941888" y="4040188"/>
          <p14:tracePt t="113090" x="4932363" y="4049713"/>
          <p14:tracePt t="127996" x="4949825" y="4049713"/>
          <p14:tracePt t="128002" x="5159375" y="3903663"/>
          <p14:tracePt t="128010" x="5514975" y="3702050"/>
          <p14:tracePt t="128018" x="5862638" y="3575050"/>
          <p14:tracePt t="128026" x="6281738" y="3438525"/>
          <p14:tracePt t="128034" x="6791325" y="3309938"/>
          <p14:tracePt t="128042" x="7083425" y="3236913"/>
          <p14:tracePt t="128050" x="7558088" y="3136900"/>
          <p14:tracePt t="128058" x="7986713" y="3090863"/>
          <p14:tracePt t="128066" x="8232775" y="3036888"/>
          <p14:tracePt t="128074" x="8478838" y="3009900"/>
          <p14:tracePt t="128082" x="8651875" y="2927350"/>
          <p14:tracePt t="128090" x="8807450" y="2817813"/>
          <p14:tracePt t="128098" x="9007475" y="2681288"/>
          <p14:tracePt t="128333" x="8724900" y="1495425"/>
          <p14:tracePt t="128340" x="8459788" y="1477963"/>
          <p14:tracePt t="128347" x="8096250" y="1412875"/>
          <p14:tracePt t="128357" x="7748588" y="1376363"/>
          <p14:tracePt t="128362" x="7458075" y="1312863"/>
          <p14:tracePt t="128373" x="7219950" y="1295400"/>
          <p14:tracePt t="128378" x="7056438" y="1268413"/>
          <p14:tracePt t="128386" x="6892925" y="1239838"/>
          <p14:tracePt t="128394" x="6783388" y="1222375"/>
          <p14:tracePt t="128402" x="6700838" y="1212850"/>
          <p14:tracePt t="128410" x="6673850" y="1203325"/>
          <p14:tracePt t="128418" x="6654800" y="1185863"/>
          <p14:tracePt t="128426" x="6645275" y="1176338"/>
          <p14:tracePt t="128450" x="6645275" y="1166813"/>
          <p14:tracePt t="128458" x="6645275" y="1149350"/>
          <p14:tracePt t="128466" x="6645275" y="1130300"/>
          <p14:tracePt t="128474" x="6637338" y="1103313"/>
          <p14:tracePt t="128491" x="6637338" y="1093788"/>
          <p14:tracePt t="128498" x="6637338" y="1085850"/>
          <p14:tracePt t="128506" x="6637338" y="1076325"/>
          <p14:tracePt t="128514" x="6637338" y="1066800"/>
          <p14:tracePt t="128522" x="6637338" y="1057275"/>
          <p14:tracePt t="128530" x="6637338" y="1039813"/>
          <p14:tracePt t="128539" x="6637338" y="1012825"/>
          <p14:tracePt t="128546" x="6637338" y="966788"/>
          <p14:tracePt t="128556" x="6637338" y="947738"/>
          <p14:tracePt t="128562" x="6637338" y="911225"/>
          <p14:tracePt t="128573" x="6654800" y="866775"/>
          <p14:tracePt t="128578" x="6664325" y="830263"/>
          <p14:tracePt t="128587" x="6681788" y="774700"/>
          <p14:tracePt t="128594" x="6681788" y="720725"/>
          <p14:tracePt t="128603" x="6681788" y="684213"/>
          <p14:tracePt t="128610" x="6681788" y="628650"/>
          <p14:tracePt t="128618" x="6681788" y="592138"/>
          <p14:tracePt t="128626" x="6681788" y="555625"/>
          <p14:tracePt t="128635" x="6654800" y="538163"/>
          <p14:tracePt t="128642" x="6637338" y="492125"/>
          <p14:tracePt t="128651" x="6618288" y="474663"/>
          <p14:tracePt t="128658" x="6610350" y="465138"/>
          <p14:tracePt t="128675" x="6600825" y="455613"/>
          <p14:tracePt t="128707" x="6581775" y="455613"/>
          <p14:tracePt t="128715" x="6564313" y="438150"/>
          <p14:tracePt t="128724" x="6554788" y="428625"/>
          <p14:tracePt t="128741" x="6537325" y="419100"/>
          <p14:tracePt t="128747" x="6518275" y="411163"/>
          <p14:tracePt t="128757" x="6518275" y="401638"/>
          <p14:tracePt t="128763" x="6500813" y="382588"/>
          <p14:tracePt t="128774" x="6491288" y="374650"/>
          <p14:tracePt t="128779" x="6481763" y="374650"/>
          <p14:tracePt t="128790" x="6472238" y="374650"/>
          <p14:tracePt t="128794" x="6454775" y="355600"/>
          <p14:tracePt t="128810" x="6445250" y="355600"/>
          <p14:tracePt t="128834" x="6435725" y="355600"/>
          <p14:tracePt t="128867" x="6418263" y="355600"/>
          <p14:tracePt t="128875" x="6408738" y="355600"/>
          <p14:tracePt t="128892" x="6391275" y="355600"/>
          <p14:tracePt t="128899" x="6362700" y="346075"/>
          <p14:tracePt t="128909" x="6345238" y="346075"/>
          <p14:tracePt t="128916" x="6326188" y="338138"/>
          <p14:tracePt t="128931" x="6318250" y="338138"/>
          <p14:tracePt t="128941" x="6308725" y="328613"/>
          <p14:tracePt t="128958" x="6299200" y="328613"/>
          <p14:tracePt t="128963" x="6291263" y="328613"/>
          <p14:tracePt t="128975" x="6281738" y="319088"/>
          <p14:tracePt t="129106" x="6272213" y="319088"/>
          <p14:tracePt t="129114" x="6272213" y="346075"/>
          <p14:tracePt t="129122" x="6262688" y="392113"/>
          <p14:tracePt t="129130" x="6254750" y="419100"/>
          <p14:tracePt t="129138" x="6254750" y="474663"/>
          <p14:tracePt t="129146" x="6245225" y="528638"/>
          <p14:tracePt t="129155" x="6235700" y="592138"/>
          <p14:tracePt t="129162" x="6218238" y="684213"/>
          <p14:tracePt t="129171" x="6208713" y="766763"/>
          <p14:tracePt t="129178" x="6208713" y="820738"/>
          <p14:tracePt t="129186" x="6189663" y="874713"/>
          <p14:tracePt t="129194" x="6189663" y="930275"/>
          <p14:tracePt t="129202" x="6172200" y="976313"/>
          <p14:tracePt t="129210" x="6172200" y="1012825"/>
          <p14:tracePt t="129218" x="6172200" y="1049338"/>
          <p14:tracePt t="129226" x="6172200" y="1076325"/>
          <p14:tracePt t="129234" x="6172200" y="1112838"/>
          <p14:tracePt t="129242" x="6172200" y="1149350"/>
          <p14:tracePt t="129250" x="6172200" y="1185863"/>
          <p14:tracePt t="129258" x="6199188" y="1249363"/>
          <p14:tracePt t="129266" x="6218238" y="1268413"/>
          <p14:tracePt t="129274" x="6235700" y="1295400"/>
          <p14:tracePt t="129282" x="6245225" y="1322388"/>
          <p14:tracePt t="129290" x="6272213" y="1358900"/>
          <p14:tracePt t="129298" x="6291263" y="1404938"/>
          <p14:tracePt t="129307" x="6299200" y="1441450"/>
          <p14:tracePt t="129314" x="6326188" y="1477963"/>
          <p14:tracePt t="129323" x="6335713" y="1495425"/>
          <p14:tracePt t="129330" x="6354763" y="1531938"/>
          <p14:tracePt t="129339" x="6381750" y="1558925"/>
          <p14:tracePt t="129346" x="6391275" y="1568450"/>
          <p14:tracePt t="129356" x="6418263" y="1595438"/>
          <p14:tracePt t="129362" x="6427788" y="1604963"/>
          <p14:tracePt t="129372" x="6454775" y="1614488"/>
          <p14:tracePt t="129378" x="6481763" y="1614488"/>
          <p14:tracePt t="129386" x="6527800" y="1614488"/>
          <p14:tracePt t="129394" x="6554788" y="1614488"/>
          <p14:tracePt t="129402" x="6573838" y="1614488"/>
          <p14:tracePt t="129410" x="6610350" y="1614488"/>
          <p14:tracePt t="129418" x="6654800" y="1614488"/>
          <p14:tracePt t="129426" x="6673850" y="1614488"/>
          <p14:tracePt t="129434" x="6710363" y="1614488"/>
          <p14:tracePt t="129450" x="6718300" y="1614488"/>
          <p14:tracePt t="129466" x="6727825" y="1614488"/>
          <p14:tracePt t="129547" x="6727825" y="1624013"/>
          <p14:tracePt t="129556" x="6727825" y="1660525"/>
          <p14:tracePt t="129562" x="6691313" y="1724025"/>
          <p14:tracePt t="129572" x="6618288" y="1804988"/>
          <p14:tracePt t="129578" x="6564313" y="1870075"/>
          <p14:tracePt t="129586" x="6508750" y="1970088"/>
          <p14:tracePt t="129594" x="6464300" y="2052638"/>
          <p14:tracePt t="129602" x="6427788" y="2116138"/>
          <p14:tracePt t="129610" x="6399213" y="2197100"/>
          <p14:tracePt t="129618" x="6372225" y="2270125"/>
          <p14:tracePt t="129626" x="6362700" y="2316163"/>
          <p14:tracePt t="129634" x="6354763" y="2362200"/>
          <p14:tracePt t="129642" x="6345238" y="2398713"/>
          <p14:tracePt t="129650" x="6345238" y="2416175"/>
          <p14:tracePt t="129658" x="6345238" y="2444750"/>
          <p14:tracePt t="129666" x="6326188" y="2481263"/>
          <p14:tracePt t="129682" x="6326188" y="2498725"/>
          <p14:tracePt t="129691" x="6326188" y="2517775"/>
          <p14:tracePt t="129698" x="6318250" y="2544763"/>
          <p14:tracePt t="129707" x="6308725" y="2571750"/>
          <p14:tracePt t="129714" x="6308725" y="2598738"/>
          <p14:tracePt t="129723" x="6299200" y="2617788"/>
          <p14:tracePt t="129730" x="6299200" y="2654300"/>
          <p14:tracePt t="129739" x="6272213" y="2681288"/>
          <p14:tracePt t="129746" x="6262688" y="2698750"/>
          <p14:tracePt t="129762" x="6254750" y="2708275"/>
          <p14:tracePt t="129859" x="6245225" y="2690813"/>
          <p14:tracePt t="129868" x="6226175" y="2644775"/>
          <p14:tracePt t="129877" x="6218238" y="2589213"/>
          <p14:tracePt t="129884" x="6218238" y="2544763"/>
          <p14:tracePt t="129890" x="6199188" y="2471738"/>
          <p14:tracePt t="129898" x="6189663" y="2444750"/>
          <p14:tracePt t="129907" x="6189663" y="2425700"/>
          <p14:tracePt t="129915" x="6172200" y="2371725"/>
          <p14:tracePt t="129923" x="6172200" y="2352675"/>
          <p14:tracePt t="129931" x="6172200" y="2325688"/>
          <p14:tracePt t="129940" x="6162675" y="2270125"/>
          <p14:tracePt t="129947" x="6162675" y="2206625"/>
          <p14:tracePt t="129957" x="6145213" y="2152650"/>
          <p14:tracePt t="129963" x="6135688" y="2106613"/>
          <p14:tracePt t="129973" x="6135688" y="2070100"/>
          <p14:tracePt t="129979" x="6116638" y="2033588"/>
          <p14:tracePt t="129988" x="6116638" y="2006600"/>
          <p14:tracePt t="129995" x="6116638" y="1987550"/>
          <p14:tracePt t="130003" x="6108700" y="1970088"/>
          <p14:tracePt t="130011" x="6108700" y="1960563"/>
          <p14:tracePt t="130026" x="6108700" y="1951038"/>
          <p14:tracePt t="130034" x="6108700" y="1933575"/>
          <p14:tracePt t="130042" x="6116638" y="1914525"/>
          <p14:tracePt t="130050" x="6116638" y="1887538"/>
          <p14:tracePt t="130058" x="6126163" y="1878013"/>
          <p14:tracePt t="130066" x="6126163" y="1870075"/>
          <p14:tracePt t="130074" x="6135688" y="1851025"/>
          <p14:tracePt t="130082" x="6162675" y="1833563"/>
          <p14:tracePt t="130090" x="6181725" y="1797050"/>
          <p14:tracePt t="130098" x="6199188" y="1778000"/>
          <p14:tracePt t="130106" x="6218238" y="1760538"/>
          <p14:tracePt t="130115" x="6245225" y="1751013"/>
          <p14:tracePt t="130122" x="6308725" y="1714500"/>
          <p14:tracePt t="130131" x="6326188" y="1704975"/>
          <p14:tracePt t="130139" x="6362700" y="1704975"/>
          <p14:tracePt t="130146" x="6427788" y="1697038"/>
          <p14:tracePt t="130156" x="6481763" y="1668463"/>
          <p14:tracePt t="130162" x="6527800" y="1651000"/>
          <p14:tracePt t="130172" x="6573838" y="1651000"/>
          <p14:tracePt t="130178" x="6618288" y="1614488"/>
          <p14:tracePt t="130186" x="6645275" y="1604963"/>
          <p14:tracePt t="130194" x="6673850" y="1595438"/>
          <p14:tracePt t="130202" x="6710363" y="1587500"/>
          <p14:tracePt t="130210" x="6746875" y="1587500"/>
          <p14:tracePt t="130218" x="6791325" y="1558925"/>
          <p14:tracePt t="130226" x="6827838" y="1558925"/>
          <p14:tracePt t="130234" x="6864350" y="1558925"/>
          <p14:tracePt t="130242" x="6900863" y="1558925"/>
          <p14:tracePt t="130250" x="6937375" y="1558925"/>
          <p14:tracePt t="130258" x="6983413" y="1558925"/>
          <p14:tracePt t="130266" x="7010400" y="1558925"/>
          <p14:tracePt t="130274" x="7056438" y="1558925"/>
          <p14:tracePt t="130282" x="7083425" y="1558925"/>
          <p14:tracePt t="130290" x="7102475" y="1558925"/>
          <p14:tracePt t="130298" x="7110413" y="1558925"/>
          <p14:tracePt t="130387" x="7119938" y="1558925"/>
          <p14:tracePt t="130403" x="7119938" y="1550988"/>
          <p14:tracePt t="130411" x="7119938" y="1531938"/>
          <p14:tracePt t="130466" x="7119938" y="1522413"/>
          <p14:tracePt t="130482" x="7119938" y="1514475"/>
          <p14:tracePt t="130490" x="7119938" y="1504950"/>
          <p14:tracePt t="130498" x="7110413" y="1477963"/>
          <p14:tracePt t="130506" x="7092950" y="1458913"/>
          <p14:tracePt t="130514" x="7083425" y="1449388"/>
          <p14:tracePt t="130522" x="7073900" y="1441450"/>
          <p14:tracePt t="130539" x="7056438" y="1412875"/>
          <p14:tracePt t="130563" x="7046913" y="1412875"/>
          <p14:tracePt t="130586" x="7029450" y="1412875"/>
          <p14:tracePt t="130594" x="7000875" y="1412875"/>
          <p14:tracePt t="130602" x="6992938" y="1412875"/>
          <p14:tracePt t="130610" x="6964363" y="1412875"/>
          <p14:tracePt t="130618" x="6946900" y="1441450"/>
          <p14:tracePt t="130626" x="6937375" y="1441450"/>
          <p14:tracePt t="130634" x="6929438" y="1449388"/>
          <p14:tracePt t="130642" x="6910388" y="1468438"/>
          <p14:tracePt t="130658" x="6900863" y="1477963"/>
          <p14:tracePt t="130675" x="6883400" y="1485900"/>
          <p14:tracePt t="130692" x="6873875" y="1485900"/>
          <p14:tracePt t="130698" x="6837363" y="1495425"/>
          <p14:tracePt t="130707" x="6819900" y="1495425"/>
          <p14:tracePt t="130715" x="6783388" y="1514475"/>
          <p14:tracePt t="130723" x="6737350" y="1514475"/>
          <p14:tracePt t="130731" x="6691313" y="1531938"/>
          <p14:tracePt t="130740" x="6654800" y="1531938"/>
          <p14:tracePt t="130747" x="6610350" y="1531938"/>
          <p14:tracePt t="130756" x="6573838" y="1531938"/>
          <p14:tracePt t="130763" x="6554788" y="1531938"/>
          <p14:tracePt t="130773" x="6527800" y="1531938"/>
          <p14:tracePt t="130779" x="6518275" y="1531938"/>
          <p14:tracePt t="130789" x="6500813" y="1531938"/>
          <p14:tracePt t="130795" x="6491288" y="1531938"/>
          <p14:tracePt t="130811" x="6481763" y="1531938"/>
          <p14:tracePt t="130835" x="6445250" y="1531938"/>
          <p14:tracePt t="130843" x="6435725" y="1522413"/>
          <p14:tracePt t="130858" x="6427788" y="1514475"/>
          <p14:tracePt t="130867" x="6408738" y="1504950"/>
          <p14:tracePt t="130876" x="6391275" y="1485900"/>
          <p14:tracePt t="130883" x="6381750" y="1477963"/>
          <p14:tracePt t="130890" x="6372225" y="1468438"/>
          <p14:tracePt t="130899" x="6362700" y="1458913"/>
          <p14:tracePt t="130907" x="6345238" y="1441450"/>
          <p14:tracePt t="130915" x="6345238" y="1431925"/>
          <p14:tracePt t="130923" x="6335713" y="1431925"/>
          <p14:tracePt t="130931" x="6335713" y="1412875"/>
          <p14:tracePt t="130940" x="6326188" y="1395413"/>
          <p14:tracePt t="130946" x="6318250" y="1385888"/>
          <p14:tracePt t="130963" x="6318250" y="1368425"/>
          <p14:tracePt t="130973" x="6318250" y="1358900"/>
          <p14:tracePt t="130979" x="6318250" y="1349375"/>
          <p14:tracePt t="130995" x="6318250" y="1322388"/>
          <p14:tracePt t="131003" x="6318250" y="1312863"/>
          <p14:tracePt t="131011" x="6318250" y="1303338"/>
          <p14:tracePt t="131019" x="6326188" y="1276350"/>
          <p14:tracePt t="131027" x="6335713" y="1268413"/>
          <p14:tracePt t="131035" x="6345238" y="1258888"/>
          <p14:tracePt t="131042" x="6354763" y="1249363"/>
          <p14:tracePt t="131051" x="6418263" y="1231900"/>
          <p14:tracePt t="131059" x="6481763" y="1203325"/>
          <p14:tracePt t="131067" x="6537325" y="1195388"/>
          <p14:tracePt t="131074" x="6618288" y="1166813"/>
          <p14:tracePt t="131083" x="6691313" y="1139825"/>
          <p14:tracePt t="131090" x="6791325" y="1130300"/>
          <p14:tracePt t="131099" x="6864350" y="1103313"/>
          <p14:tracePt t="131107" x="6919913" y="1103313"/>
          <p14:tracePt t="131115" x="6983413" y="1085850"/>
          <p14:tracePt t="131123" x="7000875" y="1085850"/>
          <p14:tracePt t="131131" x="7029450" y="1085850"/>
          <p14:tracePt t="131140" x="7056438" y="1076325"/>
          <p14:tracePt t="131147" x="7092950" y="1076325"/>
          <p14:tracePt t="131157" x="7129463" y="1076325"/>
          <p14:tracePt t="131163" x="7175500" y="1076325"/>
          <p14:tracePt t="131173" x="7192963" y="1076325"/>
          <p14:tracePt t="131179" x="7229475" y="1076325"/>
          <p14:tracePt t="131189" x="7256463" y="1076325"/>
          <p14:tracePt t="131195" x="7283450" y="1076325"/>
          <p14:tracePt t="131203" x="7319963" y="1076325"/>
          <p14:tracePt t="131211" x="7339013" y="1076325"/>
          <p14:tracePt t="131219" x="7356475" y="1085850"/>
          <p14:tracePt t="131227" x="7375525" y="1112838"/>
          <p14:tracePt t="131235" x="7385050" y="1112838"/>
          <p14:tracePt t="131243" x="7385050" y="1130300"/>
          <p14:tracePt t="131251" x="7385050" y="1149350"/>
          <p14:tracePt t="131259" x="7385050" y="1176338"/>
          <p14:tracePt t="131266" x="7385050" y="1195388"/>
          <p14:tracePt t="131274" x="7385050" y="1239838"/>
          <p14:tracePt t="131283" x="7385050" y="1249363"/>
          <p14:tracePt t="131290" x="7385050" y="1268413"/>
          <p14:tracePt t="131299" x="7385050" y="1285875"/>
          <p14:tracePt t="131307" x="7385050" y="1322388"/>
          <p14:tracePt t="131315" x="7356475" y="1349375"/>
          <p14:tracePt t="131324" x="7339013" y="1376363"/>
          <p14:tracePt t="131331" x="7312025" y="1404938"/>
          <p14:tracePt t="131340" x="7275513" y="1422400"/>
          <p14:tracePt t="131347" x="7248525" y="1431925"/>
          <p14:tracePt t="131357" x="7219950" y="1441450"/>
          <p14:tracePt t="131363" x="7156450" y="1449388"/>
          <p14:tracePt t="131373" x="7102475" y="1477963"/>
          <p14:tracePt t="131379" x="7037388" y="1485900"/>
          <p14:tracePt t="131390" x="6983413" y="1504950"/>
          <p14:tracePt t="131395" x="6883400" y="1514475"/>
          <p14:tracePt t="131403" x="6827838" y="1514475"/>
          <p14:tracePt t="131411" x="6737350" y="1541463"/>
          <p14:tracePt t="131419" x="6645275" y="1541463"/>
          <p14:tracePt t="131426" x="6564313" y="1541463"/>
          <p14:tracePt t="131435" x="6472238" y="1541463"/>
          <p14:tracePt t="131443" x="6445250" y="1541463"/>
          <p14:tracePt t="131452" x="6408738" y="1541463"/>
          <p14:tracePt t="131459" x="6399213" y="1541463"/>
          <p14:tracePt t="131466" x="6381750" y="1541463"/>
          <p14:tracePt t="131491" x="6372225" y="1541463"/>
          <p14:tracePt t="131507" x="6362700" y="1541463"/>
          <p14:tracePt t="131515" x="6354763" y="1541463"/>
          <p14:tracePt t="131539" x="6354763" y="1531938"/>
          <p14:tracePt t="131804" x="6335713" y="1522413"/>
          <p14:tracePt t="131810" x="6272213" y="1495425"/>
          <p14:tracePt t="131818" x="6245225" y="1468438"/>
          <p14:tracePt t="131826" x="6208713" y="1449388"/>
          <p14:tracePt t="131834" x="6189663" y="1431925"/>
          <p14:tracePt t="131850" x="6172200" y="1412875"/>
          <p14:tracePt t="131866" x="6162675" y="1404938"/>
          <p14:tracePt t="132004" x="6172200" y="1385888"/>
          <p14:tracePt t="132012" x="6181725" y="1385888"/>
          <p14:tracePt t="132018" x="6208713" y="1376363"/>
          <p14:tracePt t="132034" x="6226175" y="1376363"/>
          <p14:tracePt t="132050" x="6235700" y="1368425"/>
          <p14:tracePt t="132058" x="6245225" y="1358900"/>
          <p14:tracePt t="132066" x="6254750" y="1358900"/>
          <p14:tracePt t="132107" x="6262688" y="1358900"/>
          <p14:tracePt t="132122" x="6281738" y="1358900"/>
          <p14:tracePt t="132210" x="6291263" y="1358900"/>
          <p14:tracePt t="132259" x="6291263" y="1349375"/>
          <p14:tracePt t="132266" x="6299200" y="1339850"/>
          <p14:tracePt t="132274" x="6299200" y="1331913"/>
          <p14:tracePt t="132282" x="6299200" y="1322388"/>
          <p14:tracePt t="132298" x="6308725" y="1312863"/>
          <p14:tracePt t="132314" x="6308725" y="1303338"/>
          <p14:tracePt t="132331" x="6308725" y="1295400"/>
          <p14:tracePt t="132342" x="6318250" y="1285875"/>
          <p14:tracePt t="132346" x="6335713" y="1276350"/>
          <p14:tracePt t="132355" x="6381750" y="1276350"/>
          <p14:tracePt t="132362" x="6435725" y="1276350"/>
          <p14:tracePt t="132371" x="6491288" y="1276350"/>
          <p14:tracePt t="132378" x="6564313" y="1276350"/>
          <p14:tracePt t="132386" x="6654800" y="1276350"/>
          <p14:tracePt t="132394" x="6764338" y="1276350"/>
          <p14:tracePt t="132402" x="6837363" y="1276350"/>
          <p14:tracePt t="132410" x="6892925" y="1276350"/>
          <p14:tracePt t="132418" x="6956425" y="1276350"/>
          <p14:tracePt t="132427" x="6983413" y="1285875"/>
          <p14:tracePt t="132435" x="7000875" y="1295400"/>
          <p14:tracePt t="132443" x="7029450" y="1295400"/>
          <p14:tracePt t="132452" x="7037388" y="1303338"/>
          <p14:tracePt t="132563" x="7046913" y="1312863"/>
          <p14:tracePt t="132579" x="7046913" y="1322388"/>
          <p14:tracePt t="132602" x="7046913" y="1331913"/>
          <p14:tracePt t="132658" x="7046913" y="1339850"/>
          <p14:tracePt t="132692" x="7037388" y="1339850"/>
          <p14:tracePt t="132698" x="7029450" y="1358900"/>
          <p14:tracePt t="132722" x="6992938" y="1368425"/>
          <p14:tracePt t="132746" x="6973888" y="1376363"/>
          <p14:tracePt t="132754" x="6956425" y="1376363"/>
          <p14:tracePt t="132762" x="6937375" y="1376363"/>
          <p14:tracePt t="132778" x="6929438" y="1385888"/>
          <p14:tracePt t="132787" x="6919913" y="1385888"/>
          <p14:tracePt t="132794" x="6910388" y="1385888"/>
          <p14:tracePt t="132803" x="6900863" y="1395413"/>
          <p14:tracePt t="132810" x="6892925" y="1404938"/>
          <p14:tracePt t="132826" x="6873875" y="1412875"/>
          <p14:tracePt t="132842" x="6864350" y="1422400"/>
          <p14:tracePt t="133171" x="6856413" y="1449388"/>
          <p14:tracePt t="133178" x="6846888" y="1458913"/>
          <p14:tracePt t="133194" x="6827838" y="1477963"/>
          <p14:tracePt t="133210" x="6819900" y="1477963"/>
          <p14:tracePt t="133218" x="6810375" y="1485900"/>
          <p14:tracePt t="133235" x="6800850" y="1495425"/>
          <p14:tracePt t="135139" x="6773863" y="1495425"/>
          <p14:tracePt t="135146" x="6700838" y="1495425"/>
          <p14:tracePt t="135154" x="6627813" y="1495425"/>
          <p14:tracePt t="135162" x="6554788" y="1495425"/>
          <p14:tracePt t="135171" x="6481763" y="1495425"/>
          <p14:tracePt t="135178" x="6391275" y="1495425"/>
          <p14:tracePt t="135188" x="6326188" y="1495425"/>
          <p14:tracePt t="135194" x="6291263" y="1495425"/>
          <p14:tracePt t="135203" x="6245225" y="1495425"/>
          <p14:tracePt t="135219" x="6218238" y="1495425"/>
          <p14:tracePt t="135235" x="6208713" y="1485900"/>
          <p14:tracePt t="135243" x="6199188" y="1477963"/>
          <p14:tracePt t="135251" x="6189663" y="1477963"/>
          <p14:tracePt t="135259" x="6181725" y="1458913"/>
          <p14:tracePt t="135267" x="6162675" y="1441450"/>
          <p14:tracePt t="135274" x="6153150" y="1431925"/>
          <p14:tracePt t="135283" x="6153150" y="1422400"/>
          <p14:tracePt t="135290" x="6145213" y="1412875"/>
          <p14:tracePt t="135299" x="6145213" y="1404938"/>
          <p14:tracePt t="135307" x="6126163" y="1385888"/>
          <p14:tracePt t="135323" x="6126163" y="1376363"/>
          <p14:tracePt t="135347" x="6126163" y="1368425"/>
          <p14:tracePt t="135388" x="6126163" y="1358900"/>
          <p14:tracePt t="135395" x="6126163" y="1339850"/>
          <p14:tracePt t="135404" x="6126163" y="1331913"/>
          <p14:tracePt t="135411" x="6126163" y="1322388"/>
          <p14:tracePt t="135419" x="6162675" y="1285875"/>
          <p14:tracePt t="135426" x="6181725" y="1276350"/>
          <p14:tracePt t="135435" x="6226175" y="1249363"/>
          <p14:tracePt t="135443" x="6272213" y="1231900"/>
          <p14:tracePt t="135451" x="6326188" y="1203325"/>
          <p14:tracePt t="135460" x="6362700" y="1203325"/>
          <p14:tracePt t="135467" x="6445250" y="1158875"/>
          <p14:tracePt t="135475" x="6537325" y="1158875"/>
          <p14:tracePt t="135483" x="6664325" y="1158875"/>
          <p14:tracePt t="135491" x="6764338" y="1139825"/>
          <p14:tracePt t="135499" x="6892925" y="1130300"/>
          <p14:tracePt t="135506" x="7019925" y="1130300"/>
          <p14:tracePt t="135515" x="7092950" y="1130300"/>
          <p14:tracePt t="135523" x="7165975" y="1130300"/>
          <p14:tracePt t="135531" x="7219950" y="1130300"/>
          <p14:tracePt t="135539" x="7248525" y="1130300"/>
          <p14:tracePt t="135547" x="7256463" y="1130300"/>
          <p14:tracePt t="135563" x="7265988" y="1130300"/>
          <p14:tracePt t="135666" x="7283450" y="1130300"/>
          <p14:tracePt t="135674" x="7292975" y="1149350"/>
          <p14:tracePt t="135682" x="7302500" y="1166813"/>
          <p14:tracePt t="135690" x="7302500" y="1195388"/>
          <p14:tracePt t="135698" x="7302500" y="1212850"/>
          <p14:tracePt t="135706" x="7302500" y="1239838"/>
          <p14:tracePt t="135714" x="7302500" y="1285875"/>
          <p14:tracePt t="135730" x="7302500" y="1303338"/>
          <p14:tracePt t="135739" x="7302500" y="1331913"/>
          <p14:tracePt t="135746" x="7302500" y="1349375"/>
          <p14:tracePt t="135757" x="7302500" y="1368425"/>
          <p14:tracePt t="135763" x="7302500" y="1385888"/>
          <p14:tracePt t="135775" x="7302500" y="1412875"/>
          <p14:tracePt t="135779" x="7302500" y="1422400"/>
          <p14:tracePt t="135791" x="7302500" y="1441450"/>
          <p14:tracePt t="135795" x="7292975" y="1468438"/>
          <p14:tracePt t="135803" x="7283450" y="1477963"/>
          <p14:tracePt t="135811" x="7275513" y="1514475"/>
          <p14:tracePt t="135819" x="7256463" y="1531938"/>
          <p14:tracePt t="135828" x="7239000" y="1568450"/>
          <p14:tracePt t="135835" x="7239000" y="1587500"/>
          <p14:tracePt t="135843" x="7219950" y="1614488"/>
          <p14:tracePt t="135851" x="7192963" y="1631950"/>
          <p14:tracePt t="135860" x="7156450" y="1660525"/>
          <p14:tracePt t="135868" x="7146925" y="1677988"/>
          <p14:tracePt t="135876" x="7138988" y="1677988"/>
          <p14:tracePt t="135882" x="7119938" y="1704975"/>
          <p14:tracePt t="135890" x="7102475" y="1714500"/>
          <p14:tracePt t="135962" x="7092950" y="1714500"/>
          <p14:tracePt t="135971" x="7073900" y="1714500"/>
          <p14:tracePt t="135979" x="7056438" y="1714500"/>
          <p14:tracePt t="135987" x="7019925" y="1714500"/>
          <p14:tracePt t="135995" x="6973888" y="1714500"/>
          <p14:tracePt t="136003" x="6946900" y="1714500"/>
          <p14:tracePt t="136011" x="6873875" y="1704975"/>
          <p14:tracePt t="136019" x="6827838" y="1697038"/>
          <p14:tracePt t="136026" x="6737350" y="1668463"/>
          <p14:tracePt t="136035" x="6691313" y="1641475"/>
          <p14:tracePt t="136043" x="6645275" y="1631950"/>
          <p14:tracePt t="136051" x="6618288" y="1631950"/>
          <p14:tracePt t="136058" x="6600825" y="1624013"/>
          <p14:tracePt t="136067" x="6573838" y="1604963"/>
          <p14:tracePt t="136076" x="6564313" y="1595438"/>
          <p14:tracePt t="136083" x="6554788" y="1587500"/>
          <p14:tracePt t="136106" x="6537325" y="1587500"/>
          <p14:tracePt t="136356" x="6527800" y="1577975"/>
          <p14:tracePt t="136362" x="6527800" y="1568450"/>
          <p14:tracePt t="136370" x="6518275" y="1550988"/>
          <p14:tracePt t="136378" x="6518275" y="1522413"/>
          <p14:tracePt t="136387" x="6500813" y="1495425"/>
          <p14:tracePt t="136394" x="6500813" y="1468438"/>
          <p14:tracePt t="136402" x="6500813" y="1422400"/>
          <p14:tracePt t="136410" x="6481763" y="1395413"/>
          <p14:tracePt t="136419" x="6481763" y="1349375"/>
          <p14:tracePt t="136427" x="6472238" y="1322388"/>
          <p14:tracePt t="136435" x="6472238" y="1303338"/>
          <p14:tracePt t="136443" x="6472238" y="1268413"/>
          <p14:tracePt t="136451" x="6472238" y="1222375"/>
          <p14:tracePt t="136458" x="6472238" y="1212850"/>
          <p14:tracePt t="136467" x="6472238" y="1203325"/>
          <p14:tracePt t="136475" x="6472238" y="1185863"/>
          <p14:tracePt t="136483" x="6472238" y="1176338"/>
          <p14:tracePt t="136707" x="6472238" y="1158875"/>
          <p14:tracePt t="136731" x="6481763" y="1139825"/>
          <p14:tracePt t="136738" x="6481763" y="1130300"/>
          <p14:tracePt t="136746" x="6481763" y="1112838"/>
          <p14:tracePt t="136754" x="6491288" y="1093788"/>
          <p14:tracePt t="136762" x="6500813" y="1076325"/>
          <p14:tracePt t="136771" x="6500813" y="1066800"/>
          <p14:tracePt t="136788" x="6508750" y="1039813"/>
          <p14:tracePt t="136794" x="6518275" y="1030288"/>
          <p14:tracePt t="136818" x="6527800" y="1020763"/>
          <p14:tracePt t="136826" x="6537325" y="1012825"/>
          <p14:tracePt t="136834" x="6545263" y="1003300"/>
          <p14:tracePt t="136842" x="6554788" y="993775"/>
          <p14:tracePt t="136866" x="6573838" y="984250"/>
          <p14:tracePt t="136889" x="6591300" y="984250"/>
          <p14:tracePt t="136915" x="6600825" y="984250"/>
          <p14:tracePt t="136939" x="6627813" y="984250"/>
          <p14:tracePt t="136947" x="6645275" y="984250"/>
          <p14:tracePt t="136955" x="6664325" y="993775"/>
          <p14:tracePt t="136963" x="6700838" y="1020763"/>
          <p14:tracePt t="136974" x="6754813" y="1049338"/>
          <p14:tracePt t="136979" x="6791325" y="1076325"/>
          <p14:tracePt t="136990" x="6819900" y="1085850"/>
          <p14:tracePt t="136995" x="6846888" y="1112838"/>
          <p14:tracePt t="137007" x="6910388" y="1139825"/>
          <p14:tracePt t="137011" x="6956425" y="1158875"/>
          <p14:tracePt t="137020" x="6983413" y="1185863"/>
          <p14:tracePt t="137028" x="7029450" y="1195388"/>
          <p14:tracePt t="137034" x="7056438" y="1212850"/>
          <p14:tracePt t="137042" x="7073900" y="1222375"/>
          <p14:tracePt t="137050" x="7119938" y="1231900"/>
          <p14:tracePt t="137058" x="7129463" y="1231900"/>
          <p14:tracePt t="137066" x="7138988" y="1231900"/>
          <p14:tracePt t="137074" x="7156450" y="1239838"/>
          <p14:tracePt t="137187" x="7156450" y="1231900"/>
          <p14:tracePt t="137419" x="7156450" y="1258888"/>
          <p14:tracePt t="137434" x="7156450" y="1276350"/>
          <p14:tracePt t="137442" x="7156450" y="1303338"/>
          <p14:tracePt t="137466" x="7156450" y="1312863"/>
          <p14:tracePt t="137787" x="7146925" y="1322388"/>
          <p14:tracePt t="137811" x="7138988" y="1331913"/>
          <p14:tracePt t="137818" x="7102475" y="1368425"/>
          <p14:tracePt t="137826" x="7083425" y="1376363"/>
          <p14:tracePt t="137834" x="7065963" y="1385888"/>
          <p14:tracePt t="137842" x="7046913" y="1404938"/>
          <p14:tracePt t="137850" x="7029450" y="1412875"/>
          <p14:tracePt t="137858" x="7010400" y="1431925"/>
          <p14:tracePt t="137873" x="6992938" y="1449388"/>
          <p14:tracePt t="137882" x="6983413" y="1458913"/>
          <p14:tracePt t="138060" x="6964363" y="1458913"/>
          <p14:tracePt t="138074" x="6956425" y="1449388"/>
          <p14:tracePt t="138082" x="6946900" y="1449388"/>
          <p14:tracePt t="138098" x="6937375" y="1441450"/>
          <p14:tracePt t="138114" x="6929438" y="1441450"/>
          <p14:tracePt t="138122" x="6919913" y="1431925"/>
          <p14:tracePt t="138130" x="6900863" y="1431925"/>
          <p14:tracePt t="138138" x="6883400" y="1412875"/>
          <p14:tracePt t="138163" x="6856413" y="1404938"/>
          <p14:tracePt t="138235" x="6846888" y="1404938"/>
          <p14:tracePt t="138258" x="6837363" y="1404938"/>
          <p14:tracePt t="138266" x="6819900" y="1404938"/>
          <p14:tracePt t="138274" x="6810375" y="1404938"/>
          <p14:tracePt t="138282" x="6800850" y="1404938"/>
          <p14:tracePt t="138627" x="6791325" y="1412875"/>
          <p14:tracePt t="138658" x="6773863" y="1431925"/>
          <p14:tracePt t="138666" x="6754813" y="1449388"/>
          <p14:tracePt t="138674" x="6710363" y="1468438"/>
          <p14:tracePt t="138682" x="6700838" y="1477963"/>
          <p14:tracePt t="138690" x="6691313" y="1485900"/>
          <p14:tracePt t="138707" x="6681788" y="1504950"/>
          <p14:tracePt t="138714" x="6673850" y="1514475"/>
          <p14:tracePt t="138730" x="6664325" y="1522413"/>
          <p14:tracePt t="138955" x="6664325" y="1514475"/>
          <p14:tracePt t="138970" x="6664325" y="1504950"/>
          <p14:tracePt t="138978" x="6654800" y="1495425"/>
          <p14:tracePt t="139099" x="6637338" y="1495425"/>
          <p14:tracePt t="139868" x="6627813" y="1504950"/>
          <p14:tracePt t="139890" x="6618288" y="1514475"/>
          <p14:tracePt t="141116" x="6591300" y="1522413"/>
          <p14:tracePt t="141130" x="6573838" y="1550988"/>
          <p14:tracePt t="141146" x="6545263" y="1558925"/>
          <p14:tracePt t="141154" x="6508750" y="1568450"/>
          <p14:tracePt t="141162" x="6500813" y="1568450"/>
          <p14:tracePt t="141171" x="6481763" y="1577975"/>
          <p14:tracePt t="141178" x="6445250" y="1604963"/>
          <p14:tracePt t="141189" x="6435725" y="1604963"/>
          <p14:tracePt t="141195" x="6427788" y="1604963"/>
          <p14:tracePt t="141205" x="6418263" y="1604963"/>
          <p14:tracePt t="141211" x="6408738" y="1614488"/>
          <p14:tracePt t="141554" x="6391275" y="1614488"/>
          <p14:tracePt t="141562" x="6345238" y="1595438"/>
          <p14:tracePt t="141570" x="6335713" y="1587500"/>
          <p14:tracePt t="141578" x="6318250" y="1568450"/>
          <p14:tracePt t="141587" x="6291263" y="1531938"/>
          <p14:tracePt t="141594" x="6281738" y="1504950"/>
          <p14:tracePt t="141604" x="6262688" y="1485900"/>
          <p14:tracePt t="141610" x="6226175" y="1441450"/>
          <p14:tracePt t="141618" x="6218238" y="1431925"/>
          <p14:tracePt t="141626" x="6199188" y="1412875"/>
          <p14:tracePt t="141634" x="6181725" y="1395413"/>
          <p14:tracePt t="141642" x="6162675" y="1376363"/>
          <p14:tracePt t="141650" x="6153150" y="1358900"/>
          <p14:tracePt t="141658" x="6145213" y="1349375"/>
          <p14:tracePt t="141666" x="6135688" y="1339850"/>
          <p14:tracePt t="141674" x="6126163" y="1322388"/>
          <p14:tracePt t="141682" x="6108700" y="1303338"/>
          <p14:tracePt t="141691" x="6099175" y="1295400"/>
          <p14:tracePt t="141698" x="6089650" y="1285875"/>
          <p14:tracePt t="141714" x="6080125" y="1258888"/>
          <p14:tracePt t="141724" x="6072188" y="1258888"/>
          <p14:tracePt t="141739" x="6072188" y="1249363"/>
          <p14:tracePt t="141747" x="6072188" y="1239838"/>
          <p14:tracePt t="141882" x="6072188" y="1231900"/>
          <p14:tracePt t="141922" x="6072188" y="1222375"/>
          <p14:tracePt t="141963" x="6072188" y="1212850"/>
          <p14:tracePt t="141970" x="6072188" y="1203325"/>
          <p14:tracePt t="141978" x="6072188" y="1195388"/>
          <p14:tracePt t="141986" x="6072188" y="1185863"/>
          <p14:tracePt t="141994" x="6072188" y="1166813"/>
          <p14:tracePt t="142003" x="6072188" y="1139825"/>
          <p14:tracePt t="142010" x="6072188" y="1122363"/>
          <p14:tracePt t="142019" x="6072188" y="1093788"/>
          <p14:tracePt t="142026" x="6072188" y="1076325"/>
          <p14:tracePt t="142034" x="6072188" y="1049338"/>
          <p14:tracePt t="142042" x="6072188" y="1030288"/>
          <p14:tracePt t="142050" x="6072188" y="993775"/>
          <p14:tracePt t="142058" x="6072188" y="984250"/>
          <p14:tracePt t="142066" x="6072188" y="966788"/>
          <p14:tracePt t="142074" x="6072188" y="947738"/>
          <p14:tracePt t="142082" x="6072188" y="939800"/>
          <p14:tracePt t="142098" x="6072188" y="920750"/>
          <p14:tracePt t="142459" x="6072188" y="939800"/>
          <p14:tracePt t="142467" x="6072188" y="957263"/>
          <p14:tracePt t="142474" x="6072188" y="1003300"/>
          <p14:tracePt t="142482" x="6080125" y="1030288"/>
          <p14:tracePt t="142490" x="6089650" y="1076325"/>
          <p14:tracePt t="142498" x="6099175" y="1112838"/>
          <p14:tracePt t="142506" x="6099175" y="1166813"/>
          <p14:tracePt t="142514" x="6126163" y="1231900"/>
          <p14:tracePt t="142522" x="6126163" y="1276350"/>
          <p14:tracePt t="142530" x="6135688" y="1331913"/>
          <p14:tracePt t="142538" x="6135688" y="1385888"/>
          <p14:tracePt t="142546" x="6135688" y="1441450"/>
          <p14:tracePt t="142555" x="6135688" y="1495425"/>
          <p14:tracePt t="142562" x="6135688" y="1541463"/>
          <p14:tracePt t="142572" x="6135688" y="1558925"/>
          <p14:tracePt t="142579" x="6135688" y="1587500"/>
          <p14:tracePt t="142589" x="6135688" y="1604963"/>
          <p14:tracePt t="142595" x="6126163" y="1614488"/>
          <p14:tracePt t="142690" x="6116638" y="1624013"/>
          <p14:tracePt t="142755" x="6108700" y="1624013"/>
          <p14:tracePt t="142762" x="6089650" y="1604963"/>
          <p14:tracePt t="142770" x="6080125" y="1587500"/>
          <p14:tracePt t="142778" x="6026150" y="1522413"/>
          <p14:tracePt t="142787" x="6016625" y="1504950"/>
          <p14:tracePt t="142794" x="6007100" y="1477963"/>
          <p14:tracePt t="142804" x="5972175" y="1431925"/>
          <p14:tracePt t="142810" x="5962650" y="1404938"/>
          <p14:tracePt t="142819" x="5953125" y="1368425"/>
          <p14:tracePt t="142826" x="5935663" y="1312863"/>
          <p14:tracePt t="142835" x="5935663" y="1295400"/>
          <p14:tracePt t="142843" x="5935663" y="1268413"/>
          <p14:tracePt t="142851" x="5935663" y="1239838"/>
          <p14:tracePt t="142858" x="5935663" y="1222375"/>
          <p14:tracePt t="142867" x="5935663" y="1176338"/>
          <p14:tracePt t="142875" x="5935663" y="1149350"/>
          <p14:tracePt t="142893" x="5935663" y="1130300"/>
          <p14:tracePt t="142899" x="5935663" y="1103313"/>
          <p14:tracePt t="142907" x="5935663" y="1076325"/>
          <p14:tracePt t="142915" x="5943600" y="1066800"/>
          <p14:tracePt t="142923" x="5953125" y="1049338"/>
          <p14:tracePt t="142931" x="5953125" y="1039813"/>
          <p14:tracePt t="142939" x="5972175" y="1020763"/>
          <p14:tracePt t="142947" x="5989638" y="1003300"/>
          <p14:tracePt t="142956" x="5999163" y="993775"/>
          <p14:tracePt t="142963" x="6016625" y="984250"/>
          <p14:tracePt t="142973" x="6062663" y="976313"/>
          <p14:tracePt t="142979" x="6080125" y="966788"/>
          <p14:tracePt t="142989" x="6099175" y="957263"/>
          <p14:tracePt t="142995" x="6116638" y="957263"/>
          <p14:tracePt t="143005" x="6145213" y="957263"/>
          <p14:tracePt t="143011" x="6153150" y="957263"/>
          <p14:tracePt t="143023" x="6172200" y="957263"/>
          <p14:tracePt t="143027" x="6199188" y="957263"/>
          <p14:tracePt t="143035" x="6254750" y="957263"/>
          <p14:tracePt t="143043" x="6291263" y="957263"/>
          <p14:tracePt t="143051" x="6308725" y="957263"/>
          <p14:tracePt t="143059" x="6345238" y="957263"/>
          <p14:tracePt t="143067" x="6362700" y="976313"/>
          <p14:tracePt t="143075" x="6381750" y="1003300"/>
          <p14:tracePt t="143083" x="6399213" y="1020763"/>
          <p14:tracePt t="143092" x="6418263" y="1039813"/>
          <p14:tracePt t="143099" x="6454775" y="1066800"/>
          <p14:tracePt t="143106" x="6472238" y="1112838"/>
          <p14:tracePt t="143115" x="6472238" y="1122363"/>
          <p14:tracePt t="143122" x="6481763" y="1149350"/>
          <p14:tracePt t="143130" x="6500813" y="1176338"/>
          <p14:tracePt t="143139" x="6508750" y="1212850"/>
          <p14:tracePt t="143147" x="6508750" y="1231900"/>
          <p14:tracePt t="143156" x="6518275" y="1258888"/>
          <p14:tracePt t="143163" x="6518275" y="1285875"/>
          <p14:tracePt t="143172" x="6518275" y="1303338"/>
          <p14:tracePt t="143179" x="6518275" y="1322388"/>
          <p14:tracePt t="143189" x="6518275" y="1339850"/>
          <p14:tracePt t="143195" x="6518275" y="1358900"/>
          <p14:tracePt t="143206" x="6518275" y="1376363"/>
          <p14:tracePt t="143211" x="6518275" y="1395413"/>
          <p14:tracePt t="143227" x="6518275" y="1412875"/>
          <p14:tracePt t="143235" x="6508750" y="1431925"/>
          <p14:tracePt t="143243" x="6508750" y="1441450"/>
          <p14:tracePt t="143251" x="6491288" y="1468438"/>
          <p14:tracePt t="143259" x="6464300" y="1504950"/>
          <p14:tracePt t="143267" x="6445250" y="1522413"/>
          <p14:tracePt t="143275" x="6435725" y="1531938"/>
          <p14:tracePt t="143282" x="6418263" y="1558925"/>
          <p14:tracePt t="143290" x="6399213" y="1577975"/>
          <p14:tracePt t="143299" x="6381750" y="1595438"/>
          <p14:tracePt t="143306" x="6362700" y="1614488"/>
          <p14:tracePt t="143315" x="6345238" y="1624013"/>
          <p14:tracePt t="143322" x="6326188" y="1631950"/>
          <p14:tracePt t="143331" x="6318250" y="1631950"/>
          <p14:tracePt t="143339" x="6308725" y="1631950"/>
          <p14:tracePt t="143347" x="6299200" y="1641475"/>
          <p14:tracePt t="143355" x="6291263" y="1641475"/>
          <p14:tracePt t="143363" x="6281738" y="1641475"/>
          <p14:tracePt t="143372" x="6272213" y="1641475"/>
          <p14:tracePt t="143379" x="6245225" y="1651000"/>
          <p14:tracePt t="143419" x="6235700" y="1660525"/>
          <p14:tracePt t="144548" x="6226175" y="1668463"/>
          <p14:tracePt t="144563" x="6226175" y="1687513"/>
          <p14:tracePt t="144570" x="6235700" y="1724025"/>
          <p14:tracePt t="144578" x="6272213" y="1751013"/>
          <p14:tracePt t="144587" x="6318250" y="1804988"/>
          <p14:tracePt t="144594" x="6372225" y="1851025"/>
          <p14:tracePt t="144603" x="6454775" y="1933575"/>
          <p14:tracePt t="144610" x="6573838" y="2024063"/>
          <p14:tracePt t="144618" x="6673850" y="2070100"/>
          <p14:tracePt t="144626" x="6800850" y="2125663"/>
          <p14:tracePt t="144634" x="6937375" y="2189163"/>
          <p14:tracePt t="144642" x="7102475" y="2243138"/>
          <p14:tracePt t="144651" x="7275513" y="2279650"/>
          <p14:tracePt t="144659" x="7475538" y="2289175"/>
          <p14:tracePt t="144666" x="7639050" y="2335213"/>
          <p14:tracePt t="144674" x="7867650" y="2352675"/>
          <p14:tracePt t="144682" x="8067675" y="2371725"/>
          <p14:tracePt t="144691" x="8286750" y="2371725"/>
          <p14:tracePt t="144698" x="8551863" y="2371725"/>
          <p14:tracePt t="144706" x="8742363" y="2371725"/>
          <p14:tracePt t="144714" x="8924925" y="2371725"/>
          <p14:tracePt t="144722" x="9090025" y="2371725"/>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ja-JP" altLang="en-US" sz="4000"/>
              <a:t>オープンドレイン（オープンコレクタ）</a:t>
            </a:r>
          </a:p>
        </p:txBody>
      </p:sp>
      <p:sp>
        <p:nvSpPr>
          <p:cNvPr id="57347" name="Rectangle 3"/>
          <p:cNvSpPr>
            <a:spLocks noGrp="1" noChangeArrowheads="1"/>
          </p:cNvSpPr>
          <p:nvPr>
            <p:ph type="body" idx="1"/>
          </p:nvPr>
        </p:nvSpPr>
        <p:spPr>
          <a:xfrm>
            <a:off x="914400" y="1196975"/>
            <a:ext cx="8229600" cy="2116138"/>
          </a:xfrm>
        </p:spPr>
        <p:txBody>
          <a:bodyPr/>
          <a:lstStyle/>
          <a:p>
            <a:pPr>
              <a:lnSpc>
                <a:spcPct val="90000"/>
              </a:lnSpc>
            </a:pPr>
            <a:r>
              <a:rPr lang="en-US" altLang="ja-JP"/>
              <a:t>pMOS</a:t>
            </a:r>
            <a:r>
              <a:rPr lang="ja-JP" altLang="en-US"/>
              <a:t>をとっぱらってしまってドレインを開けっ放しにする</a:t>
            </a:r>
          </a:p>
          <a:p>
            <a:pPr>
              <a:lnSpc>
                <a:spcPct val="90000"/>
              </a:lnSpc>
            </a:pPr>
            <a:r>
              <a:rPr lang="ja-JP" altLang="en-US"/>
              <a:t>負荷抵抗を付ける→しかし、バスはどっちみちターミナル抵抗が必要</a:t>
            </a:r>
          </a:p>
        </p:txBody>
      </p:sp>
      <p:sp>
        <p:nvSpPr>
          <p:cNvPr id="57361" name="Line 17"/>
          <p:cNvSpPr>
            <a:spLocks noChangeShapeType="1"/>
          </p:cNvSpPr>
          <p:nvPr/>
        </p:nvSpPr>
        <p:spPr bwMode="auto">
          <a:xfrm>
            <a:off x="1258888" y="4508500"/>
            <a:ext cx="70580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62" name="Line 18"/>
          <p:cNvSpPr>
            <a:spLocks noChangeShapeType="1"/>
          </p:cNvSpPr>
          <p:nvPr/>
        </p:nvSpPr>
        <p:spPr bwMode="auto">
          <a:xfrm>
            <a:off x="1403350" y="3644900"/>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63" name="Rectangle 19"/>
          <p:cNvSpPr>
            <a:spLocks noChangeArrowheads="1"/>
          </p:cNvSpPr>
          <p:nvPr/>
        </p:nvSpPr>
        <p:spPr bwMode="auto">
          <a:xfrm>
            <a:off x="1547813" y="3860800"/>
            <a:ext cx="144462"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64" name="Line 20"/>
          <p:cNvSpPr>
            <a:spLocks noChangeShapeType="1"/>
          </p:cNvSpPr>
          <p:nvPr/>
        </p:nvSpPr>
        <p:spPr bwMode="auto">
          <a:xfrm>
            <a:off x="1619250" y="36449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65" name="Line 21"/>
          <p:cNvSpPr>
            <a:spLocks noChangeShapeType="1"/>
          </p:cNvSpPr>
          <p:nvPr/>
        </p:nvSpPr>
        <p:spPr bwMode="auto">
          <a:xfrm>
            <a:off x="1619250" y="42926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66" name="Line 22"/>
          <p:cNvSpPr>
            <a:spLocks noChangeShapeType="1"/>
          </p:cNvSpPr>
          <p:nvPr/>
        </p:nvSpPr>
        <p:spPr bwMode="auto">
          <a:xfrm>
            <a:off x="7812088" y="3644900"/>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67" name="Rectangle 23"/>
          <p:cNvSpPr>
            <a:spLocks noChangeArrowheads="1"/>
          </p:cNvSpPr>
          <p:nvPr/>
        </p:nvSpPr>
        <p:spPr bwMode="auto">
          <a:xfrm>
            <a:off x="7956550" y="3860800"/>
            <a:ext cx="144463"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368" name="Line 24"/>
          <p:cNvSpPr>
            <a:spLocks noChangeShapeType="1"/>
          </p:cNvSpPr>
          <p:nvPr/>
        </p:nvSpPr>
        <p:spPr bwMode="auto">
          <a:xfrm>
            <a:off x="8027988" y="36449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69" name="Line 25"/>
          <p:cNvSpPr>
            <a:spLocks noChangeShapeType="1"/>
          </p:cNvSpPr>
          <p:nvPr/>
        </p:nvSpPr>
        <p:spPr bwMode="auto">
          <a:xfrm>
            <a:off x="8027988" y="42926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7371" name="Group 27"/>
          <p:cNvGrpSpPr>
            <a:grpSpLocks/>
          </p:cNvGrpSpPr>
          <p:nvPr/>
        </p:nvGrpSpPr>
        <p:grpSpPr bwMode="auto">
          <a:xfrm>
            <a:off x="1692275" y="4508500"/>
            <a:ext cx="935038" cy="1800225"/>
            <a:chOff x="1066" y="2840"/>
            <a:chExt cx="589" cy="1134"/>
          </a:xfrm>
        </p:grpSpPr>
        <p:sp>
          <p:nvSpPr>
            <p:cNvPr id="57348" name="Line 4"/>
            <p:cNvSpPr>
              <a:spLocks noChangeShapeType="1"/>
            </p:cNvSpPr>
            <p:nvPr/>
          </p:nvSpPr>
          <p:spPr bwMode="auto">
            <a:xfrm>
              <a:off x="1337" y="3113"/>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49" name="Line 5"/>
            <p:cNvSpPr>
              <a:spLocks noChangeShapeType="1"/>
            </p:cNvSpPr>
            <p:nvPr/>
          </p:nvSpPr>
          <p:spPr bwMode="auto">
            <a:xfrm>
              <a:off x="1337" y="3249"/>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50" name="Line 6"/>
            <p:cNvSpPr>
              <a:spLocks noChangeShapeType="1"/>
            </p:cNvSpPr>
            <p:nvPr/>
          </p:nvSpPr>
          <p:spPr bwMode="auto">
            <a:xfrm>
              <a:off x="1337" y="352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51" name="Line 7"/>
            <p:cNvSpPr>
              <a:spLocks noChangeShapeType="1"/>
            </p:cNvSpPr>
            <p:nvPr/>
          </p:nvSpPr>
          <p:spPr bwMode="auto">
            <a:xfrm flipV="1">
              <a:off x="1519" y="3522"/>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52" name="Line 8"/>
            <p:cNvSpPr>
              <a:spLocks noChangeShapeType="1"/>
            </p:cNvSpPr>
            <p:nvPr/>
          </p:nvSpPr>
          <p:spPr bwMode="auto">
            <a:xfrm>
              <a:off x="1066" y="3385"/>
              <a:ext cx="2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54" name="Line 10"/>
            <p:cNvSpPr>
              <a:spLocks noChangeShapeType="1"/>
            </p:cNvSpPr>
            <p:nvPr/>
          </p:nvSpPr>
          <p:spPr bwMode="auto">
            <a:xfrm>
              <a:off x="1383" y="3884"/>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55" name="Line 11"/>
            <p:cNvSpPr>
              <a:spLocks noChangeShapeType="1"/>
            </p:cNvSpPr>
            <p:nvPr/>
          </p:nvSpPr>
          <p:spPr bwMode="auto">
            <a:xfrm flipH="1">
              <a:off x="138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56" name="Line 12"/>
            <p:cNvSpPr>
              <a:spLocks noChangeShapeType="1"/>
            </p:cNvSpPr>
            <p:nvPr/>
          </p:nvSpPr>
          <p:spPr bwMode="auto">
            <a:xfrm flipH="1">
              <a:off x="142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57" name="Line 13"/>
            <p:cNvSpPr>
              <a:spLocks noChangeShapeType="1"/>
            </p:cNvSpPr>
            <p:nvPr/>
          </p:nvSpPr>
          <p:spPr bwMode="auto">
            <a:xfrm flipH="1">
              <a:off x="147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58" name="Line 14"/>
            <p:cNvSpPr>
              <a:spLocks noChangeShapeType="1"/>
            </p:cNvSpPr>
            <p:nvPr/>
          </p:nvSpPr>
          <p:spPr bwMode="auto">
            <a:xfrm flipH="1">
              <a:off x="151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59" name="Line 15"/>
            <p:cNvSpPr>
              <a:spLocks noChangeShapeType="1"/>
            </p:cNvSpPr>
            <p:nvPr/>
          </p:nvSpPr>
          <p:spPr bwMode="auto">
            <a:xfrm flipH="1">
              <a:off x="156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70" name="Line 26"/>
            <p:cNvSpPr>
              <a:spLocks noChangeShapeType="1"/>
            </p:cNvSpPr>
            <p:nvPr/>
          </p:nvSpPr>
          <p:spPr bwMode="auto">
            <a:xfrm>
              <a:off x="1519" y="2840"/>
              <a:ext cx="0" cy="4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7372" name="Group 28"/>
          <p:cNvGrpSpPr>
            <a:grpSpLocks/>
          </p:cNvGrpSpPr>
          <p:nvPr/>
        </p:nvGrpSpPr>
        <p:grpSpPr bwMode="auto">
          <a:xfrm>
            <a:off x="3997325" y="4508500"/>
            <a:ext cx="935038" cy="1800225"/>
            <a:chOff x="1066" y="2840"/>
            <a:chExt cx="589" cy="1134"/>
          </a:xfrm>
        </p:grpSpPr>
        <p:sp>
          <p:nvSpPr>
            <p:cNvPr id="57373" name="Line 29"/>
            <p:cNvSpPr>
              <a:spLocks noChangeShapeType="1"/>
            </p:cNvSpPr>
            <p:nvPr/>
          </p:nvSpPr>
          <p:spPr bwMode="auto">
            <a:xfrm>
              <a:off x="1337" y="3113"/>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74" name="Line 30"/>
            <p:cNvSpPr>
              <a:spLocks noChangeShapeType="1"/>
            </p:cNvSpPr>
            <p:nvPr/>
          </p:nvSpPr>
          <p:spPr bwMode="auto">
            <a:xfrm>
              <a:off x="1337" y="3249"/>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75" name="Line 31"/>
            <p:cNvSpPr>
              <a:spLocks noChangeShapeType="1"/>
            </p:cNvSpPr>
            <p:nvPr/>
          </p:nvSpPr>
          <p:spPr bwMode="auto">
            <a:xfrm>
              <a:off x="1337" y="352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76" name="Line 32"/>
            <p:cNvSpPr>
              <a:spLocks noChangeShapeType="1"/>
            </p:cNvSpPr>
            <p:nvPr/>
          </p:nvSpPr>
          <p:spPr bwMode="auto">
            <a:xfrm flipV="1">
              <a:off x="1519" y="3522"/>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77" name="Line 33"/>
            <p:cNvSpPr>
              <a:spLocks noChangeShapeType="1"/>
            </p:cNvSpPr>
            <p:nvPr/>
          </p:nvSpPr>
          <p:spPr bwMode="auto">
            <a:xfrm>
              <a:off x="1066" y="3385"/>
              <a:ext cx="2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78" name="Line 34"/>
            <p:cNvSpPr>
              <a:spLocks noChangeShapeType="1"/>
            </p:cNvSpPr>
            <p:nvPr/>
          </p:nvSpPr>
          <p:spPr bwMode="auto">
            <a:xfrm>
              <a:off x="1383" y="3884"/>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79" name="Line 35"/>
            <p:cNvSpPr>
              <a:spLocks noChangeShapeType="1"/>
            </p:cNvSpPr>
            <p:nvPr/>
          </p:nvSpPr>
          <p:spPr bwMode="auto">
            <a:xfrm flipH="1">
              <a:off x="138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80" name="Line 36"/>
            <p:cNvSpPr>
              <a:spLocks noChangeShapeType="1"/>
            </p:cNvSpPr>
            <p:nvPr/>
          </p:nvSpPr>
          <p:spPr bwMode="auto">
            <a:xfrm flipH="1">
              <a:off x="142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81" name="Line 37"/>
            <p:cNvSpPr>
              <a:spLocks noChangeShapeType="1"/>
            </p:cNvSpPr>
            <p:nvPr/>
          </p:nvSpPr>
          <p:spPr bwMode="auto">
            <a:xfrm flipH="1">
              <a:off x="147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82" name="Line 38"/>
            <p:cNvSpPr>
              <a:spLocks noChangeShapeType="1"/>
            </p:cNvSpPr>
            <p:nvPr/>
          </p:nvSpPr>
          <p:spPr bwMode="auto">
            <a:xfrm flipH="1">
              <a:off x="151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83" name="Line 39"/>
            <p:cNvSpPr>
              <a:spLocks noChangeShapeType="1"/>
            </p:cNvSpPr>
            <p:nvPr/>
          </p:nvSpPr>
          <p:spPr bwMode="auto">
            <a:xfrm flipH="1">
              <a:off x="156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84" name="Line 40"/>
            <p:cNvSpPr>
              <a:spLocks noChangeShapeType="1"/>
            </p:cNvSpPr>
            <p:nvPr/>
          </p:nvSpPr>
          <p:spPr bwMode="auto">
            <a:xfrm>
              <a:off x="1519" y="2840"/>
              <a:ext cx="0" cy="4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7385" name="Group 41"/>
          <p:cNvGrpSpPr>
            <a:grpSpLocks/>
          </p:cNvGrpSpPr>
          <p:nvPr/>
        </p:nvGrpSpPr>
        <p:grpSpPr bwMode="auto">
          <a:xfrm>
            <a:off x="5942013" y="4508500"/>
            <a:ext cx="935037" cy="1800225"/>
            <a:chOff x="1066" y="2840"/>
            <a:chExt cx="589" cy="1134"/>
          </a:xfrm>
        </p:grpSpPr>
        <p:sp>
          <p:nvSpPr>
            <p:cNvPr id="57386" name="Line 42"/>
            <p:cNvSpPr>
              <a:spLocks noChangeShapeType="1"/>
            </p:cNvSpPr>
            <p:nvPr/>
          </p:nvSpPr>
          <p:spPr bwMode="auto">
            <a:xfrm>
              <a:off x="1337" y="3113"/>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87" name="Line 43"/>
            <p:cNvSpPr>
              <a:spLocks noChangeShapeType="1"/>
            </p:cNvSpPr>
            <p:nvPr/>
          </p:nvSpPr>
          <p:spPr bwMode="auto">
            <a:xfrm>
              <a:off x="1337" y="3249"/>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88" name="Line 44"/>
            <p:cNvSpPr>
              <a:spLocks noChangeShapeType="1"/>
            </p:cNvSpPr>
            <p:nvPr/>
          </p:nvSpPr>
          <p:spPr bwMode="auto">
            <a:xfrm>
              <a:off x="1337" y="352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89" name="Line 45"/>
            <p:cNvSpPr>
              <a:spLocks noChangeShapeType="1"/>
            </p:cNvSpPr>
            <p:nvPr/>
          </p:nvSpPr>
          <p:spPr bwMode="auto">
            <a:xfrm flipV="1">
              <a:off x="1519" y="3522"/>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90" name="Line 46"/>
            <p:cNvSpPr>
              <a:spLocks noChangeShapeType="1"/>
            </p:cNvSpPr>
            <p:nvPr/>
          </p:nvSpPr>
          <p:spPr bwMode="auto">
            <a:xfrm>
              <a:off x="1066" y="3385"/>
              <a:ext cx="2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91" name="Line 47"/>
            <p:cNvSpPr>
              <a:spLocks noChangeShapeType="1"/>
            </p:cNvSpPr>
            <p:nvPr/>
          </p:nvSpPr>
          <p:spPr bwMode="auto">
            <a:xfrm>
              <a:off x="1383" y="3884"/>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92" name="Line 48"/>
            <p:cNvSpPr>
              <a:spLocks noChangeShapeType="1"/>
            </p:cNvSpPr>
            <p:nvPr/>
          </p:nvSpPr>
          <p:spPr bwMode="auto">
            <a:xfrm flipH="1">
              <a:off x="138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93" name="Line 49"/>
            <p:cNvSpPr>
              <a:spLocks noChangeShapeType="1"/>
            </p:cNvSpPr>
            <p:nvPr/>
          </p:nvSpPr>
          <p:spPr bwMode="auto">
            <a:xfrm flipH="1">
              <a:off x="142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94" name="Line 50"/>
            <p:cNvSpPr>
              <a:spLocks noChangeShapeType="1"/>
            </p:cNvSpPr>
            <p:nvPr/>
          </p:nvSpPr>
          <p:spPr bwMode="auto">
            <a:xfrm flipH="1">
              <a:off x="147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95" name="Line 51"/>
            <p:cNvSpPr>
              <a:spLocks noChangeShapeType="1"/>
            </p:cNvSpPr>
            <p:nvPr/>
          </p:nvSpPr>
          <p:spPr bwMode="auto">
            <a:xfrm flipH="1">
              <a:off x="151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96" name="Line 52"/>
            <p:cNvSpPr>
              <a:spLocks noChangeShapeType="1"/>
            </p:cNvSpPr>
            <p:nvPr/>
          </p:nvSpPr>
          <p:spPr bwMode="auto">
            <a:xfrm flipH="1">
              <a:off x="156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397" name="Line 53"/>
            <p:cNvSpPr>
              <a:spLocks noChangeShapeType="1"/>
            </p:cNvSpPr>
            <p:nvPr/>
          </p:nvSpPr>
          <p:spPr bwMode="auto">
            <a:xfrm>
              <a:off x="1519" y="2840"/>
              <a:ext cx="0" cy="4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7398" name="Text Box 54"/>
          <p:cNvSpPr txBox="1">
            <a:spLocks noChangeArrowheads="1"/>
          </p:cNvSpPr>
          <p:nvPr/>
        </p:nvSpPr>
        <p:spPr bwMode="auto">
          <a:xfrm>
            <a:off x="1311275" y="493395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57399" name="Text Box 55"/>
          <p:cNvSpPr txBox="1">
            <a:spLocks noChangeArrowheads="1"/>
          </p:cNvSpPr>
          <p:nvPr/>
        </p:nvSpPr>
        <p:spPr bwMode="auto">
          <a:xfrm>
            <a:off x="3614738" y="48895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sp>
        <p:nvSpPr>
          <p:cNvPr id="57400" name="Text Box 56"/>
          <p:cNvSpPr txBox="1">
            <a:spLocks noChangeArrowheads="1"/>
          </p:cNvSpPr>
          <p:nvPr/>
        </p:nvSpPr>
        <p:spPr bwMode="auto">
          <a:xfrm>
            <a:off x="5702300" y="48625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a:t>
            </a:r>
          </a:p>
        </p:txBody>
      </p:sp>
      <p:pic>
        <p:nvPicPr>
          <p:cNvPr id="2" name="オーディオ 1">
            <a:hlinkClick r:id="" action="ppaction://media"/>
            <a:extLst>
              <a:ext uri="{FF2B5EF4-FFF2-40B4-BE49-F238E27FC236}">
                <a16:creationId xmlns:a16="http://schemas.microsoft.com/office/drawing/2014/main" id="{E9A9438C-4BD7-455A-B7FD-6E81754BF3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36448966"/>
      </p:ext>
    </p:extLst>
  </p:cSld>
  <p:clrMapOvr>
    <a:masterClrMapping/>
  </p:clrMapOvr>
  <mc:AlternateContent xmlns:mc="http://schemas.openxmlformats.org/markup-compatibility/2006" xmlns:p14="http://schemas.microsoft.com/office/powerpoint/2010/main">
    <mc:Choice Requires="p14">
      <p:transition spd="slow" p14:dur="2000" advTm="61821"/>
    </mc:Choice>
    <mc:Fallback xmlns="">
      <p:transition spd="slow" advTm="6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62" x="8469313" y="4159250"/>
          <p14:tracePt t="770" x="8132763" y="4159250"/>
          <p14:tracePt t="779" x="7867650" y="4159250"/>
          <p14:tracePt t="785" x="7602538" y="4159250"/>
          <p14:tracePt t="794" x="7421563" y="4159250"/>
          <p14:tracePt t="802" x="7275513" y="4159250"/>
          <p14:tracePt t="810" x="7183438" y="4159250"/>
          <p14:tracePt t="818" x="7156450" y="4159250"/>
          <p14:tracePt t="826" x="7138988" y="4159250"/>
          <p14:tracePt t="834" x="7129463" y="4159250"/>
          <p14:tracePt t="842" x="7119938" y="4149725"/>
          <p14:tracePt t="850" x="7110413" y="4149725"/>
          <p14:tracePt t="858" x="7092950" y="4149725"/>
          <p14:tracePt t="866" x="7065963" y="4140200"/>
          <p14:tracePt t="874" x="7019925" y="4140200"/>
          <p14:tracePt t="882" x="6992938" y="4140200"/>
          <p14:tracePt t="890" x="6937375" y="4130675"/>
          <p14:tracePt t="899" x="6892925" y="4130675"/>
          <p14:tracePt t="906" x="6856413" y="4122738"/>
          <p14:tracePt t="914" x="6791325" y="4122738"/>
          <p14:tracePt t="934" x="6737350" y="4103688"/>
          <p14:tracePt t="938" x="6727825" y="4103688"/>
          <p14:tracePt t="948" x="6710363" y="4094163"/>
          <p14:tracePt t="1555" x="6700838" y="4086225"/>
          <p14:tracePt t="1571" x="6700838" y="4067175"/>
          <p14:tracePt t="1579" x="6700838" y="4057650"/>
          <p14:tracePt t="1587" x="6700838" y="4049713"/>
          <p14:tracePt t="1595" x="6700838" y="4040188"/>
          <p14:tracePt t="1851" x="6710363" y="4040188"/>
          <p14:tracePt t="1859" x="6710363" y="4030663"/>
          <p14:tracePt t="1866" x="6718300" y="4021138"/>
          <p14:tracePt t="1874" x="6718300" y="4013200"/>
          <p14:tracePt t="1882" x="6727825" y="4003675"/>
          <p14:tracePt t="1890" x="6737350" y="3994150"/>
          <p14:tracePt t="1898" x="6737350" y="3984625"/>
          <p14:tracePt t="1906" x="6737350" y="3976688"/>
          <p14:tracePt t="1914" x="6737350" y="3967163"/>
          <p14:tracePt t="1922" x="6727825" y="3948113"/>
          <p14:tracePt t="1930" x="6710363" y="3930650"/>
          <p14:tracePt t="1938" x="6681788" y="3903663"/>
          <p14:tracePt t="1949" x="6637338" y="3875088"/>
          <p14:tracePt t="1955" x="6627813" y="3867150"/>
          <p14:tracePt t="1967" x="6610350" y="3840163"/>
          <p14:tracePt t="1971" x="6610350" y="3830638"/>
          <p14:tracePt t="1979" x="6610350" y="3811588"/>
          <p14:tracePt t="1987" x="6610350" y="3794125"/>
          <p14:tracePt t="1995" x="6610350" y="3784600"/>
          <p14:tracePt t="2019" x="6610350" y="3767138"/>
          <p14:tracePt t="2027" x="6610350" y="3757613"/>
          <p14:tracePt t="2043" x="6618288" y="3748088"/>
          <p14:tracePt t="2051" x="6627813" y="3738563"/>
          <p14:tracePt t="2075" x="6637338" y="3730625"/>
          <p14:tracePt t="2131" x="6637338" y="3738563"/>
          <p14:tracePt t="2139" x="6637338" y="3757613"/>
          <p14:tracePt t="2147" x="6627813" y="3767138"/>
          <p14:tracePt t="7164" x="6618288" y="3767138"/>
          <p14:tracePt t="7171" x="6618288" y="3721100"/>
          <p14:tracePt t="7179" x="6618288" y="3702050"/>
          <p14:tracePt t="7187" x="6618288" y="3675063"/>
          <p14:tracePt t="7435" x="6618288" y="3665538"/>
          <p14:tracePt t="7915" x="6618288" y="3657600"/>
          <p14:tracePt t="7923" x="6618288" y="3629025"/>
          <p14:tracePt t="7931" x="6618288" y="3621088"/>
          <p14:tracePt t="7939" x="6610350" y="3602038"/>
          <p14:tracePt t="7948" x="6564313" y="3556000"/>
          <p14:tracePt t="7955" x="6545263" y="3548063"/>
          <p14:tracePt t="7965" x="6500813" y="3519488"/>
          <p14:tracePt t="7970" x="6481763" y="3502025"/>
          <p14:tracePt t="7979" x="6435725" y="3465513"/>
          <p14:tracePt t="7986" x="6399213" y="3446463"/>
          <p14:tracePt t="7994" x="6354763" y="3411538"/>
          <p14:tracePt t="8002" x="6335713" y="3392488"/>
          <p14:tracePt t="8010" x="6291263" y="3355975"/>
          <p14:tracePt t="8018" x="6262688" y="3328988"/>
          <p14:tracePt t="8026" x="6208713" y="3273425"/>
          <p14:tracePt t="8034" x="6162675" y="3228975"/>
          <p14:tracePt t="8042" x="6135688" y="3192463"/>
          <p14:tracePt t="8050" x="6108700" y="3163888"/>
          <p14:tracePt t="8059" x="6080125" y="3119438"/>
          <p14:tracePt t="8066" x="6053138" y="3073400"/>
          <p14:tracePt t="8074" x="6016625" y="3027363"/>
          <p14:tracePt t="8083" x="6007100" y="3000375"/>
          <p14:tracePt t="8090" x="5972175" y="2936875"/>
          <p14:tracePt t="8099" x="5953125" y="2890838"/>
          <p14:tracePt t="8106" x="5943600" y="2863850"/>
          <p14:tracePt t="8114" x="5916613" y="2844800"/>
          <p14:tracePt t="8122" x="5889625" y="2800350"/>
          <p14:tracePt t="8131" x="5870575" y="2781300"/>
          <p14:tracePt t="8139" x="5834063" y="2735263"/>
          <p14:tracePt t="8147" x="5816600" y="2717800"/>
          <p14:tracePt t="8154" x="5770563" y="2662238"/>
          <p14:tracePt t="8164" x="5734050" y="2635250"/>
          <p14:tracePt t="8170" x="5707063" y="2608263"/>
          <p14:tracePt t="8180" x="5670550" y="2571750"/>
          <p14:tracePt t="8195" x="5624513" y="2525713"/>
          <p14:tracePt t="8202" x="5607050" y="2489200"/>
          <p14:tracePt t="8210" x="5570538" y="2462213"/>
          <p14:tracePt t="8218" x="5543550" y="2425700"/>
          <p14:tracePt t="8226" x="5514975" y="2398713"/>
          <p14:tracePt t="8234" x="5487988" y="2371725"/>
          <p14:tracePt t="8242" x="5461000" y="2335213"/>
          <p14:tracePt t="8250" x="5434013" y="2316163"/>
          <p14:tracePt t="8258" x="5387975" y="2279650"/>
          <p14:tracePt t="8266" x="5360988" y="2252663"/>
          <p14:tracePt t="8274" x="5314950" y="2216150"/>
          <p14:tracePt t="8282" x="5278438" y="2179638"/>
          <p14:tracePt t="8290" x="5251450" y="2152650"/>
          <p14:tracePt t="8300" x="5224463" y="2152650"/>
          <p14:tracePt t="8306" x="5205413" y="2133600"/>
          <p14:tracePt t="8316" x="5168900" y="2125663"/>
          <p14:tracePt t="8322" x="5114925" y="2070100"/>
          <p14:tracePt t="8331" x="5095875" y="2060575"/>
          <p14:tracePt t="8338" x="5049838" y="2033588"/>
          <p14:tracePt t="8347" x="4986338" y="2006600"/>
          <p14:tracePt t="8354" x="4941888" y="1970088"/>
          <p14:tracePt t="8364" x="4895850" y="1951038"/>
          <p14:tracePt t="8370" x="4813300" y="1906588"/>
          <p14:tracePt t="8380" x="4786313" y="1887538"/>
          <p14:tracePt t="8386" x="4740275" y="1851025"/>
          <p14:tracePt t="8394" x="4667250" y="1797050"/>
          <p14:tracePt t="8402" x="4649788" y="1778000"/>
          <p14:tracePt t="8410" x="4594225" y="1731963"/>
          <p14:tracePt t="8418" x="4549775" y="1714500"/>
          <p14:tracePt t="8426" x="4513263" y="1687513"/>
          <p14:tracePt t="8434" x="4476750" y="1668463"/>
          <p14:tracePt t="8442" x="4394200" y="1624013"/>
          <p14:tracePt t="8450" x="4348163" y="1614488"/>
          <p14:tracePt t="8458" x="4284663" y="1595438"/>
          <p14:tracePt t="8466" x="4267200" y="1568450"/>
          <p14:tracePt t="8474" x="4238625" y="1558925"/>
          <p14:tracePt t="8483" x="4211638" y="1550988"/>
          <p14:tracePt t="8490" x="4175125" y="1541463"/>
          <p14:tracePt t="8499" x="4157663" y="1531938"/>
          <p14:tracePt t="8506" x="4138613" y="1514475"/>
          <p14:tracePt t="8514" x="4121150" y="1504950"/>
          <p14:tracePt t="8522" x="4094163" y="1477963"/>
          <p14:tracePt t="8530" x="4065588" y="1449388"/>
          <p14:tracePt t="8538" x="4048125" y="1422400"/>
          <p14:tracePt t="8546" x="4029075" y="1404938"/>
          <p14:tracePt t="8554" x="4021138" y="1385888"/>
          <p14:tracePt t="8563" x="4011613" y="1376363"/>
          <p14:tracePt t="8570" x="4011613" y="1368425"/>
          <p14:tracePt t="8579" x="4002088" y="1358900"/>
          <p14:tracePt t="8651" x="3992563" y="1349375"/>
          <p14:tracePt t="8659" x="3992563" y="1339850"/>
          <p14:tracePt t="8683" x="3984625" y="1331913"/>
          <p14:tracePt t="8691" x="3984625" y="1303338"/>
          <p14:tracePt t="8699" x="3975100" y="1295400"/>
          <p14:tracePt t="8995" x="3965575" y="1285875"/>
          <p14:tracePt t="9003" x="3938588" y="1285875"/>
          <p14:tracePt t="9011" x="3902075" y="1285875"/>
          <p14:tracePt t="9020" x="3856038" y="1285875"/>
          <p14:tracePt t="9027" x="3802063" y="1285875"/>
          <p14:tracePt t="9035" x="3783013" y="1285875"/>
          <p14:tracePt t="9043" x="3765550" y="1285875"/>
          <p14:tracePt t="9051" x="3738563" y="1285875"/>
          <p14:tracePt t="9059" x="3719513" y="1285875"/>
          <p14:tracePt t="9067" x="3709988" y="1285875"/>
          <p14:tracePt t="9083" x="3692525" y="1285875"/>
          <p14:tracePt t="9091" x="3683000" y="1276350"/>
          <p14:tracePt t="9099" x="3673475" y="1276350"/>
          <p14:tracePt t="9115" x="3656013" y="1258888"/>
          <p14:tracePt t="9123" x="3636963" y="1239838"/>
          <p14:tracePt t="9132" x="3629025" y="1231900"/>
          <p14:tracePt t="9138" x="3600450" y="1203325"/>
          <p14:tracePt t="9146" x="3592513" y="1185863"/>
          <p14:tracePt t="9154" x="3582988" y="1166813"/>
          <p14:tracePt t="9162" x="3573463" y="1149350"/>
          <p14:tracePt t="9169" x="3573463" y="1130300"/>
          <p14:tracePt t="9178" x="3563938" y="1112838"/>
          <p14:tracePt t="9185" x="3563938" y="1103313"/>
          <p14:tracePt t="9193" x="3563938" y="1076325"/>
          <p14:tracePt t="9201" x="3563938" y="1057275"/>
          <p14:tracePt t="9209" x="3563938" y="1012825"/>
          <p14:tracePt t="9218" x="3563938" y="957263"/>
          <p14:tracePt t="9226" x="3619500" y="893763"/>
          <p14:tracePt t="9234" x="3673475" y="830263"/>
          <p14:tracePt t="9242" x="3792538" y="757238"/>
          <p14:tracePt t="9250" x="3902075" y="684213"/>
          <p14:tracePt t="9258" x="4075113" y="601663"/>
          <p14:tracePt t="9266" x="4248150" y="528638"/>
          <p14:tracePt t="9274" x="4394200" y="465138"/>
          <p14:tracePt t="9282" x="4557713" y="438150"/>
          <p14:tracePt t="9290" x="4713288" y="392113"/>
          <p14:tracePt t="9299" x="4840288" y="382588"/>
          <p14:tracePt t="9306" x="4932363" y="365125"/>
          <p14:tracePt t="9315" x="5022850" y="355600"/>
          <p14:tracePt t="9322" x="5086350" y="355600"/>
          <p14:tracePt t="9330" x="5159375" y="355600"/>
          <p14:tracePt t="9338" x="5214938" y="355600"/>
          <p14:tracePt t="9347" x="5232400" y="355600"/>
          <p14:tracePt t="9354" x="5260975" y="355600"/>
          <p14:tracePt t="9363" x="5268913" y="355600"/>
          <p14:tracePt t="9370" x="5278438" y="355600"/>
          <p14:tracePt t="9381" x="5297488" y="355600"/>
          <p14:tracePt t="9387" x="5341938" y="401638"/>
          <p14:tracePt t="9403" x="5387975" y="446088"/>
          <p14:tracePt t="9411" x="5387975" y="455613"/>
          <p14:tracePt t="9419" x="5397500" y="482600"/>
          <p14:tracePt t="9427" x="5414963" y="501650"/>
          <p14:tracePt t="9435" x="5414963" y="528638"/>
          <p14:tracePt t="9443" x="5424488" y="547688"/>
          <p14:tracePt t="9451" x="5424488" y="565150"/>
          <p14:tracePt t="9459" x="5424488" y="584200"/>
          <p14:tracePt t="9467" x="5424488" y="592138"/>
          <p14:tracePt t="9475" x="5424488" y="620713"/>
          <p14:tracePt t="9483" x="5424488" y="657225"/>
          <p14:tracePt t="9498" x="5424488" y="665163"/>
          <p14:tracePt t="9506" x="5424488" y="674688"/>
          <p14:tracePt t="9515" x="5424488" y="701675"/>
          <p14:tracePt t="9523" x="5405438" y="730250"/>
          <p14:tracePt t="9531" x="5397500" y="747713"/>
          <p14:tracePt t="9539" x="5368925" y="784225"/>
          <p14:tracePt t="9547" x="5341938" y="811213"/>
          <p14:tracePt t="9555" x="5314950" y="847725"/>
          <p14:tracePt t="9565" x="5287963" y="884238"/>
          <p14:tracePt t="9570" x="5260975" y="920750"/>
          <p14:tracePt t="9580" x="5241925" y="939800"/>
          <p14:tracePt t="9587" x="5205413" y="984250"/>
          <p14:tracePt t="9595" x="5195888" y="993775"/>
          <p14:tracePt t="9602" x="5178425" y="1030288"/>
          <p14:tracePt t="9611" x="5151438" y="1049338"/>
          <p14:tracePt t="9619" x="5141913" y="1057275"/>
          <p14:tracePt t="9626" x="5122863" y="1076325"/>
          <p14:tracePt t="9634" x="5105400" y="1093788"/>
          <p14:tracePt t="9643" x="5086350" y="1112838"/>
          <p14:tracePt t="9651" x="5068888" y="1122363"/>
          <p14:tracePt t="9659" x="5032375" y="1149350"/>
          <p14:tracePt t="9666" x="5005388" y="1158875"/>
          <p14:tracePt t="9674" x="4959350" y="1176338"/>
          <p14:tracePt t="9684" x="4905375" y="1203325"/>
          <p14:tracePt t="9690" x="4840288" y="1231900"/>
          <p14:tracePt t="9699" x="4776788" y="1239838"/>
          <p14:tracePt t="9707" x="4740275" y="1249363"/>
          <p14:tracePt t="9715" x="4676775" y="1249363"/>
          <p14:tracePt t="9722" x="4667250" y="1249363"/>
          <p14:tracePt t="9730" x="4630738" y="1249363"/>
          <p14:tracePt t="9739" x="4622800" y="1249363"/>
          <p14:tracePt t="9754" x="4603750" y="1249363"/>
          <p14:tracePt t="9765" x="4594225" y="1249363"/>
          <p14:tracePt t="9771" x="4586288" y="1249363"/>
          <p14:tracePt t="9787" x="4557713" y="1249363"/>
          <p14:tracePt t="9795" x="4540250" y="1239838"/>
          <p14:tracePt t="9803" x="4530725" y="1231900"/>
          <p14:tracePt t="9811" x="4521200" y="1222375"/>
          <p14:tracePt t="9819" x="4513263" y="1212850"/>
          <p14:tracePt t="9827" x="4503738" y="1195388"/>
          <p14:tracePt t="9834" x="4494213" y="1195388"/>
          <p14:tracePt t="9859" x="4484688" y="1185863"/>
          <p14:tracePt t="9866" x="4476750" y="1185863"/>
          <p14:tracePt t="9882" x="4467225" y="1176338"/>
          <p14:tracePt t="10083" x="4457700" y="1176338"/>
          <p14:tracePt t="10658" x="4448175" y="1176338"/>
          <p14:tracePt t="11251" x="4448175" y="1166813"/>
          <p14:tracePt t="11258" x="4448175" y="1149350"/>
          <p14:tracePt t="11274" x="4448175" y="1139825"/>
          <p14:tracePt t="11363" x="4448175" y="1149350"/>
          <p14:tracePt t="11371" x="4448175" y="1158875"/>
          <p14:tracePt t="11381" x="4448175" y="1185863"/>
          <p14:tracePt t="11403" x="4448175" y="1203325"/>
          <p14:tracePt t="11411" x="4457700" y="1212850"/>
          <p14:tracePt t="11419" x="4467225" y="1222375"/>
          <p14:tracePt t="11427" x="4476750" y="1239838"/>
          <p14:tracePt t="11435" x="4484688" y="1249363"/>
          <p14:tracePt t="11443" x="4494213" y="1258888"/>
          <p14:tracePt t="11459" x="4513263" y="1268413"/>
          <p14:tracePt t="11515" x="4521200" y="1268413"/>
          <p14:tracePt t="11523" x="4530725" y="1268413"/>
          <p14:tracePt t="11530" x="4540250" y="1268413"/>
          <p14:tracePt t="11538" x="4557713" y="1268413"/>
          <p14:tracePt t="11546" x="4567238" y="1268413"/>
          <p14:tracePt t="11554" x="4594225" y="1239838"/>
          <p14:tracePt t="11562" x="4594225" y="1231900"/>
          <p14:tracePt t="11570" x="4603750" y="1222375"/>
          <p14:tracePt t="11578" x="4603750" y="1203325"/>
          <p14:tracePt t="11875" x="4613275" y="1203325"/>
          <p14:tracePt t="11899" x="4630738" y="1222375"/>
          <p14:tracePt t="11915" x="4640263" y="1239838"/>
          <p14:tracePt t="12331" x="4649788" y="1268413"/>
          <p14:tracePt t="12339" x="4659313" y="1285875"/>
          <p14:tracePt t="12355" x="4659313" y="1295400"/>
          <p14:tracePt t="12363" x="4667250" y="1331913"/>
          <p14:tracePt t="12371" x="4676775" y="1339850"/>
          <p14:tracePt t="12381" x="4686300" y="1358900"/>
          <p14:tracePt t="12387" x="4686300" y="1368425"/>
          <p14:tracePt t="12398" x="4695825" y="1376363"/>
          <p14:tracePt t="12403" x="4703763" y="1376363"/>
          <p14:tracePt t="12415" x="4713288" y="1385888"/>
          <p14:tracePt t="12459" x="4722813" y="1385888"/>
          <p14:tracePt t="12603" x="4730750" y="1385888"/>
          <p14:tracePt t="12659" x="4740275" y="1385888"/>
          <p14:tracePt t="12666" x="4749800" y="1395413"/>
          <p14:tracePt t="12674" x="4749800" y="1404938"/>
          <p14:tracePt t="12682" x="4749800" y="1412875"/>
          <p14:tracePt t="12690" x="4749800" y="1422400"/>
          <p14:tracePt t="12698" x="4749800" y="1441450"/>
          <p14:tracePt t="12715" x="4749800" y="1449388"/>
          <p14:tracePt t="12723" x="4749800" y="1458913"/>
          <p14:tracePt t="12733" x="4749800" y="1477963"/>
          <p14:tracePt t="12755" x="4749800" y="1485900"/>
          <p14:tracePt t="12765" x="4749800" y="1495425"/>
          <p14:tracePt t="12782" x="4730750" y="1504950"/>
          <p14:tracePt t="12787" x="4713288" y="1531938"/>
          <p14:tracePt t="12798" x="4703763" y="1531938"/>
          <p14:tracePt t="12803" x="4649788" y="1558925"/>
          <p14:tracePt t="12812" x="4603750" y="1595438"/>
          <p14:tracePt t="12820" x="4540250" y="1631950"/>
          <p14:tracePt t="12828" x="4457700" y="1687513"/>
          <p14:tracePt t="12835" x="4357688" y="1760538"/>
          <p14:tracePt t="12843" x="4238625" y="1841500"/>
          <p14:tracePt t="12851" x="4138613" y="1933575"/>
          <p14:tracePt t="12858" x="4021138" y="2006600"/>
          <p14:tracePt t="12866" x="3938588" y="2079625"/>
          <p14:tracePt t="12875" x="3846513" y="2160588"/>
          <p14:tracePt t="12882" x="3765550" y="2243138"/>
          <p14:tracePt t="12891" x="3702050" y="2316163"/>
          <p14:tracePt t="12900" x="3629025" y="2379663"/>
          <p14:tracePt t="12907" x="3609975" y="2408238"/>
          <p14:tracePt t="12915" x="3573463" y="2452688"/>
          <p14:tracePt t="12923" x="3556000" y="2498725"/>
          <p14:tracePt t="12930" x="3536950" y="2535238"/>
          <p14:tracePt t="12939" x="3509963" y="2554288"/>
          <p14:tracePt t="12947" x="3509963" y="2562225"/>
          <p14:tracePt t="12955" x="3509963" y="2571750"/>
          <p14:tracePt t="12965" x="3500438" y="2571750"/>
          <p14:tracePt t="12970" x="3500438" y="2581275"/>
          <p14:tracePt t="12980" x="3482975" y="2598738"/>
          <p14:tracePt t="12986" x="3473450" y="2608263"/>
          <p14:tracePt t="12994" x="3463925" y="2625725"/>
          <p14:tracePt t="13010" x="3446463" y="2654300"/>
          <p14:tracePt t="13018" x="3427413" y="2671763"/>
          <p14:tracePt t="13026" x="3419475" y="2681288"/>
          <p14:tracePt t="13034" x="3382963" y="2698750"/>
          <p14:tracePt t="13042" x="3363913" y="2717800"/>
          <p14:tracePt t="13050" x="3336925" y="2727325"/>
          <p14:tracePt t="13066" x="3290888" y="2763838"/>
          <p14:tracePt t="13074" x="3281363" y="2763838"/>
          <p14:tracePt t="13082" x="3254375" y="2781300"/>
          <p14:tracePt t="13090" x="3227388" y="2800350"/>
          <p14:tracePt t="13098" x="3181350" y="2817813"/>
          <p14:tracePt t="13106" x="3117850" y="2863850"/>
          <p14:tracePt t="13115" x="3071813" y="2881313"/>
          <p14:tracePt t="13122" x="3027363" y="2917825"/>
          <p14:tracePt t="13130" x="2962275" y="2946400"/>
          <p14:tracePt t="13138" x="2889250" y="2973388"/>
          <p14:tracePt t="13146" x="2852738" y="2990850"/>
          <p14:tracePt t="13154" x="2817813" y="3000375"/>
          <p14:tracePt t="13162" x="2781300" y="3009900"/>
          <p14:tracePt t="13170" x="2762250" y="3027363"/>
          <p14:tracePt t="13179" x="2735263" y="3036888"/>
          <p14:tracePt t="13194" x="2725738" y="3036888"/>
          <p14:tracePt t="13226" x="2716213" y="3036888"/>
          <p14:tracePt t="13234" x="2708275" y="3036888"/>
          <p14:tracePt t="13243" x="2689225" y="3036888"/>
          <p14:tracePt t="13251" x="2625725" y="3046413"/>
          <p14:tracePt t="13259" x="2570163" y="3063875"/>
          <p14:tracePt t="13268" x="2489200" y="3100388"/>
          <p14:tracePt t="13276" x="2379663" y="3100388"/>
          <p14:tracePt t="13284" x="2306638" y="3119438"/>
          <p14:tracePt t="13291" x="2224088" y="3155950"/>
          <p14:tracePt t="13301" x="2124075" y="3163888"/>
          <p14:tracePt t="13307" x="2087563" y="3182938"/>
          <p14:tracePt t="13315" x="2024063" y="3219450"/>
          <p14:tracePt t="13323" x="2005013" y="3219450"/>
          <p14:tracePt t="13330" x="1987550" y="3228975"/>
          <p14:tracePt t="13339" x="1968500" y="3228975"/>
          <p14:tracePt t="13683" x="1960563" y="3236913"/>
          <p14:tracePt t="13763" x="1960563" y="3246438"/>
          <p14:tracePt t="13795" x="1978025" y="3265488"/>
          <p14:tracePt t="13803" x="1987550" y="3265488"/>
          <p14:tracePt t="13812" x="1997075" y="3265488"/>
          <p14:tracePt t="13827" x="2041525" y="3282950"/>
          <p14:tracePt t="13907" x="2051050" y="3282950"/>
          <p14:tracePt t="13915" x="2060575" y="3292475"/>
          <p14:tracePt t="13923" x="2070100" y="3302000"/>
          <p14:tracePt t="13939" x="2078038" y="3302000"/>
          <p14:tracePt t="13964" x="2087563" y="3309938"/>
          <p14:tracePt t="14003" x="2097088" y="3319463"/>
          <p14:tracePt t="14019" x="2106613" y="3319463"/>
          <p14:tracePt t="14115" x="2114550" y="3328988"/>
          <p14:tracePt t="14130" x="2114550" y="3338513"/>
          <p14:tracePt t="14147" x="2124075" y="3338513"/>
          <p14:tracePt t="14163" x="2124075" y="3346450"/>
          <p14:tracePt t="14171" x="2133600" y="3355975"/>
          <p14:tracePt t="14195" x="2133600" y="3375025"/>
          <p14:tracePt t="14203" x="2133600" y="3382963"/>
          <p14:tracePt t="14212" x="2143125" y="3392488"/>
          <p14:tracePt t="14219" x="2151063" y="3402013"/>
          <p14:tracePt t="14226" x="2160588" y="3402013"/>
          <p14:tracePt t="14234" x="2160588" y="3411538"/>
          <p14:tracePt t="14242" x="2170113" y="3419475"/>
          <p14:tracePt t="14250" x="2179638" y="3429000"/>
          <p14:tracePt t="14266" x="2206625" y="3455988"/>
          <p14:tracePt t="14282" x="2206625" y="3465513"/>
          <p14:tracePt t="14290" x="2214563" y="3475038"/>
          <p14:tracePt t="14347" x="2224088" y="3482975"/>
          <p14:tracePt t="14363" x="2224088" y="3492500"/>
          <p14:tracePt t="14371" x="2224088" y="3502025"/>
          <p14:tracePt t="14380" x="2224088" y="3511550"/>
          <p14:tracePt t="14387" x="2224088" y="3519488"/>
          <p14:tracePt t="14398" x="2224088" y="3529013"/>
          <p14:tracePt t="14404" x="2224088" y="3538538"/>
          <p14:tracePt t="14411" x="2233613" y="3548063"/>
          <p14:tracePt t="14507" x="2243138" y="3556000"/>
          <p14:tracePt t="14947" x="2243138" y="3584575"/>
          <p14:tracePt t="14954" x="2243138" y="3592513"/>
          <p14:tracePt t="14961" x="2243138" y="3602038"/>
          <p14:tracePt t="14970" x="2243138" y="3621088"/>
          <p14:tracePt t="14979" x="2243138" y="3638550"/>
          <p14:tracePt t="14986" x="2243138" y="3665538"/>
          <p14:tracePt t="14996" x="2243138" y="3675063"/>
          <p14:tracePt t="15002" x="2243138" y="3694113"/>
          <p14:tracePt t="15011" x="2233613" y="3721100"/>
          <p14:tracePt t="15018" x="2224088" y="3738563"/>
          <p14:tracePt t="15027" x="2224088" y="3757613"/>
          <p14:tracePt t="15034" x="2224088" y="3775075"/>
          <p14:tracePt t="15042" x="2224088" y="3803650"/>
          <p14:tracePt t="15050" x="2214563" y="3821113"/>
          <p14:tracePt t="15058" x="2214563" y="3830638"/>
          <p14:tracePt t="15066" x="2206625" y="3848100"/>
          <p14:tracePt t="15074" x="2206625" y="3857625"/>
          <p14:tracePt t="15082" x="2197100" y="3857625"/>
          <p14:tracePt t="15090" x="2187575" y="3867150"/>
          <p14:tracePt t="15098" x="2179638" y="3884613"/>
          <p14:tracePt t="15106" x="2170113" y="3903663"/>
          <p14:tracePt t="15116" x="2160588" y="3903663"/>
          <p14:tracePt t="15122" x="2151063" y="3911600"/>
          <p14:tracePt t="15130" x="2124075" y="3921125"/>
          <p14:tracePt t="15138" x="2106613" y="3930650"/>
          <p14:tracePt t="15147" x="2087563" y="3948113"/>
          <p14:tracePt t="15154" x="2070100" y="3957638"/>
          <p14:tracePt t="15163" x="2060575" y="3967163"/>
          <p14:tracePt t="15170" x="2051050" y="3967163"/>
          <p14:tracePt t="15180" x="2014538" y="3984625"/>
          <p14:tracePt t="15186" x="2005013" y="3994150"/>
          <p14:tracePt t="15196" x="1997075" y="4003675"/>
          <p14:tracePt t="15202" x="1978025" y="4013200"/>
          <p14:tracePt t="15210" x="1978025" y="4021138"/>
          <p14:tracePt t="15218" x="1960563" y="4040188"/>
          <p14:tracePt t="15226" x="1941513" y="4040188"/>
          <p14:tracePt t="15234" x="1924050" y="4057650"/>
          <p14:tracePt t="15242" x="1905000" y="4076700"/>
          <p14:tracePt t="15250" x="1878013" y="4086225"/>
          <p14:tracePt t="15258" x="1878013" y="4094163"/>
          <p14:tracePt t="15266" x="1851025" y="4103688"/>
          <p14:tracePt t="15274" x="1841500" y="4113213"/>
          <p14:tracePt t="15282" x="1831975" y="4113213"/>
          <p14:tracePt t="15290" x="1824038" y="4122738"/>
          <p14:tracePt t="15306" x="1824038" y="4130675"/>
          <p14:tracePt t="15314" x="1814513" y="4140200"/>
          <p14:tracePt t="15322" x="1804988" y="4149725"/>
          <p14:tracePt t="15346" x="1804988" y="4167188"/>
          <p14:tracePt t="15370" x="1795463" y="4195763"/>
          <p14:tracePt t="15379" x="1795463" y="4213225"/>
          <p14:tracePt t="15387" x="1787525" y="4259263"/>
          <p14:tracePt t="15397" x="1778000" y="4286250"/>
          <p14:tracePt t="15403" x="1778000" y="4340225"/>
          <p14:tracePt t="15411" x="1758950" y="4386263"/>
          <p14:tracePt t="15419" x="1758950" y="4413250"/>
          <p14:tracePt t="15427" x="1758950" y="4468813"/>
          <p14:tracePt t="15435" x="1758950" y="4505325"/>
          <p14:tracePt t="15443" x="1758950" y="4514850"/>
          <p14:tracePt t="15451" x="1758950" y="4551363"/>
          <p14:tracePt t="15459" x="1758950" y="4568825"/>
          <p14:tracePt t="15683" x="1751013" y="4568825"/>
          <p14:tracePt t="15859" x="1741488" y="4568825"/>
          <p14:tracePt t="15866" x="1731963" y="4568825"/>
          <p14:tracePt t="15874" x="1722438" y="4568825"/>
          <p14:tracePt t="15897" x="1714500" y="4568825"/>
          <p14:tracePt t="15898" x="1704975" y="4578350"/>
          <p14:tracePt t="15931" x="1677988" y="4578350"/>
          <p14:tracePt t="15946" x="1658938" y="4587875"/>
          <p14:tracePt t="16203" x="1658938" y="4595813"/>
          <p14:tracePt t="16227" x="1668463" y="4595813"/>
          <p14:tracePt t="16331" x="1677988" y="4595813"/>
          <p14:tracePt t="16338" x="1704975" y="4595813"/>
          <p14:tracePt t="16346" x="1758950" y="4595813"/>
          <p14:tracePt t="16354" x="1804988" y="4595813"/>
          <p14:tracePt t="16362" x="1860550" y="4595813"/>
          <p14:tracePt t="16370" x="1931988" y="4595813"/>
          <p14:tracePt t="16379" x="2024063" y="4595813"/>
          <p14:tracePt t="16386" x="2114550" y="4595813"/>
          <p14:tracePt t="16397" x="2206625" y="4595813"/>
          <p14:tracePt t="16404" x="2316163" y="4595813"/>
          <p14:tracePt t="16413" x="2389188" y="4595813"/>
          <p14:tracePt t="16419" x="2462213" y="4595813"/>
          <p14:tracePt t="16427" x="2506663" y="4595813"/>
          <p14:tracePt t="16435" x="2516188" y="4595813"/>
          <p14:tracePt t="16539" x="2525713" y="4595813"/>
          <p14:tracePt t="16555" x="2543175" y="4605338"/>
          <p14:tracePt t="16803" x="2543175" y="4614863"/>
          <p14:tracePt t="16819" x="2543175" y="4624388"/>
          <p14:tracePt t="16835" x="2516188" y="4632325"/>
          <p14:tracePt t="16842" x="2506663" y="4641850"/>
          <p14:tracePt t="16850" x="2479675" y="4641850"/>
          <p14:tracePt t="16858" x="2470150" y="4641850"/>
          <p14:tracePt t="16866" x="2452688" y="4641850"/>
          <p14:tracePt t="16874" x="2433638" y="4641850"/>
          <p14:tracePt t="16882" x="2416175" y="4641850"/>
          <p14:tracePt t="16898" x="2370138" y="4641850"/>
          <p14:tracePt t="16906" x="2352675" y="4641850"/>
          <p14:tracePt t="16915" x="2324100" y="4641850"/>
          <p14:tracePt t="16923" x="2316163" y="4632325"/>
          <p14:tracePt t="16939" x="2306638" y="4614863"/>
          <p14:tracePt t="16948" x="2306638" y="4605338"/>
          <p14:tracePt t="16955" x="2306638" y="4568825"/>
          <p14:tracePt t="16965" x="2306638" y="4559300"/>
          <p14:tracePt t="16971" x="2306638" y="4551363"/>
          <p14:tracePt t="16982" x="2306638" y="4541838"/>
          <p14:tracePt t="16987" x="2306638" y="4522788"/>
          <p14:tracePt t="17003" x="2306638" y="4514850"/>
          <p14:tracePt t="17019" x="2306638" y="4505325"/>
          <p14:tracePt t="17132" x="2306638" y="4495800"/>
          <p14:tracePt t="17139" x="2316163" y="4495800"/>
          <p14:tracePt t="17146" x="2333625" y="4495800"/>
          <p14:tracePt t="17155" x="2343150" y="4495800"/>
          <p14:tracePt t="17165" x="2360613" y="4495800"/>
          <p14:tracePt t="17171" x="2370138" y="4495800"/>
          <p14:tracePt t="17182" x="2397125" y="4495800"/>
          <p14:tracePt t="17187" x="2416175" y="4495800"/>
          <p14:tracePt t="17198" x="2425700" y="4505325"/>
          <p14:tracePt t="17203" x="2433638" y="4514850"/>
          <p14:tracePt t="17214" x="2452688" y="4532313"/>
          <p14:tracePt t="17228" x="2452688" y="4559300"/>
          <p14:tracePt t="17235" x="2452688" y="4568825"/>
          <p14:tracePt t="17243" x="2452688" y="4578350"/>
          <p14:tracePt t="17251" x="2462213" y="4614863"/>
          <p14:tracePt t="17259" x="2462213" y="4641850"/>
          <p14:tracePt t="17267" x="2462213" y="4660900"/>
          <p14:tracePt t="17275" x="2462213" y="4668838"/>
          <p14:tracePt t="17284" x="2462213" y="4687888"/>
          <p14:tracePt t="17291" x="2462213" y="4697413"/>
          <p14:tracePt t="17300" x="2462213" y="4714875"/>
          <p14:tracePt t="17307" x="2462213" y="4724400"/>
          <p14:tracePt t="17315" x="2452688" y="4732338"/>
          <p14:tracePt t="17332" x="2443163" y="4741863"/>
          <p14:tracePt t="17443" x="2443163" y="4724400"/>
          <p14:tracePt t="17451" x="2443163" y="4705350"/>
          <p14:tracePt t="17459" x="2452688" y="4687888"/>
          <p14:tracePt t="17467" x="2489200" y="4668838"/>
          <p14:tracePt t="17475" x="2543175" y="4641850"/>
          <p14:tracePt t="17484" x="2635250" y="4632325"/>
          <p14:tracePt t="17491" x="2752725" y="4614863"/>
          <p14:tracePt t="17499" x="2917825" y="4605338"/>
          <p14:tracePt t="17506" x="3108325" y="4605338"/>
          <p14:tracePt t="17516" x="3336925" y="4605338"/>
          <p14:tracePt t="17522" x="3500438" y="4605338"/>
          <p14:tracePt t="17531" x="3673475" y="4605338"/>
          <p14:tracePt t="17538" x="3838575" y="4605338"/>
          <p14:tracePt t="17547" x="3984625" y="4605338"/>
          <p14:tracePt t="17554" x="4129088" y="4605338"/>
          <p14:tracePt t="17563" x="4221163" y="4605338"/>
          <p14:tracePt t="17571" x="4267200" y="4605338"/>
          <p14:tracePt t="17581" x="4303713" y="4605338"/>
          <p14:tracePt t="17586" x="4311650" y="4605338"/>
          <p14:tracePt t="17597" x="4321175" y="4605338"/>
          <p14:tracePt t="17659" x="4330700" y="4605338"/>
          <p14:tracePt t="17667" x="4340225" y="4614863"/>
          <p14:tracePt t="17675" x="4357688" y="4624388"/>
          <p14:tracePt t="17691" x="4367213" y="4632325"/>
          <p14:tracePt t="17700" x="4376738" y="4632325"/>
          <p14:tracePt t="17707" x="4384675" y="4641850"/>
          <p14:tracePt t="17714" x="4394200" y="4651375"/>
          <p14:tracePt t="17731" x="4403725" y="4660900"/>
          <p14:tracePt t="17739" x="4413250" y="4668838"/>
          <p14:tracePt t="17748" x="4430713" y="4678363"/>
          <p14:tracePt t="17764" x="4440238" y="4678363"/>
          <p14:tracePt t="17787" x="4457700" y="4678363"/>
          <p14:tracePt t="17819" x="4467225" y="4678363"/>
          <p14:tracePt t="17867" x="4476750" y="4678363"/>
          <p14:tracePt t="18003" x="4457700" y="4687888"/>
          <p14:tracePt t="18011" x="4448175" y="4697413"/>
          <p14:tracePt t="18059" x="4430713" y="4687888"/>
          <p14:tracePt t="18067" x="4430713" y="4668838"/>
          <p14:tracePt t="18075" x="4430713" y="4641850"/>
          <p14:tracePt t="18083" x="4430713" y="4614863"/>
          <p14:tracePt t="18091" x="4430713" y="4595813"/>
          <p14:tracePt t="18099" x="4430713" y="4568825"/>
          <p14:tracePt t="18107" x="4440238" y="4532313"/>
          <p14:tracePt t="18114" x="4457700" y="4514850"/>
          <p14:tracePt t="18123" x="4484688" y="4486275"/>
          <p14:tracePt t="18131" x="4549775" y="4459288"/>
          <p14:tracePt t="18139" x="4594225" y="4441825"/>
          <p14:tracePt t="18148" x="4659313" y="4422775"/>
          <p14:tracePt t="18155" x="4713288" y="4405313"/>
          <p14:tracePt t="18164" x="4776788" y="4386263"/>
          <p14:tracePt t="18171" x="4832350" y="4376738"/>
          <p14:tracePt t="18181" x="4876800" y="4376738"/>
          <p14:tracePt t="18187" x="4905375" y="4376738"/>
          <p14:tracePt t="18197" x="4949825" y="4376738"/>
          <p14:tracePt t="18203" x="4986338" y="4376738"/>
          <p14:tracePt t="18213" x="5005388" y="4376738"/>
          <p14:tracePt t="18219" x="5032375" y="4376738"/>
          <p14:tracePt t="18227" x="5049838" y="4376738"/>
          <p14:tracePt t="18235" x="5068888" y="4376738"/>
          <p14:tracePt t="18243" x="5078413" y="4376738"/>
          <p14:tracePt t="18251" x="5086350" y="4386263"/>
          <p14:tracePt t="18259" x="5086350" y="4395788"/>
          <p14:tracePt t="18267" x="5086350" y="4422775"/>
          <p14:tracePt t="18283" x="5086350" y="4432300"/>
          <p14:tracePt t="18291" x="5086350" y="4441825"/>
          <p14:tracePt t="18299" x="5086350" y="4459288"/>
          <p14:tracePt t="18314" x="5086350" y="4478338"/>
          <p14:tracePt t="18323" x="5078413" y="4486275"/>
          <p14:tracePt t="18331" x="5068888" y="4495800"/>
          <p14:tracePt t="18339" x="5049838" y="4514850"/>
          <p14:tracePt t="18348" x="5032375" y="4522788"/>
          <p14:tracePt t="18355" x="4995863" y="4532313"/>
          <p14:tracePt t="18364" x="4941888" y="4568825"/>
          <p14:tracePt t="18371" x="4868863" y="4595813"/>
          <p14:tracePt t="18381" x="4803775" y="4605338"/>
          <p14:tracePt t="18387" x="4740275" y="4641850"/>
          <p14:tracePt t="18397" x="4686300" y="4660900"/>
          <p14:tracePt t="18403" x="4603750" y="4668838"/>
          <p14:tracePt t="18414" x="4530725" y="4697413"/>
          <p14:tracePt t="18419" x="4467225" y="4697413"/>
          <p14:tracePt t="18427" x="4440238" y="4697413"/>
          <p14:tracePt t="18435" x="4421188" y="4705350"/>
          <p14:tracePt t="18451" x="4403725" y="4705350"/>
          <p14:tracePt t="18483" x="4394200" y="4705350"/>
          <p14:tracePt t="18491" x="4394200" y="4697413"/>
          <p14:tracePt t="18499" x="4403725" y="4660900"/>
          <p14:tracePt t="18507" x="4440238" y="4632325"/>
          <p14:tracePt t="18516" x="4484688" y="4595813"/>
          <p14:tracePt t="18523" x="4567238" y="4568825"/>
          <p14:tracePt t="18531" x="4659313" y="4541838"/>
          <p14:tracePt t="18539" x="4795838" y="4522788"/>
          <p14:tracePt t="18548" x="4986338" y="4505325"/>
          <p14:tracePt t="18556" x="5187950" y="4505325"/>
          <p14:tracePt t="18564" x="5514975" y="4505325"/>
          <p14:tracePt t="18571" x="5853113" y="4505325"/>
          <p14:tracePt t="18581" x="6189663" y="4505325"/>
          <p14:tracePt t="18587" x="6527800" y="4505325"/>
          <p14:tracePt t="18597" x="6827838" y="4505325"/>
          <p14:tracePt t="18603" x="7092950" y="4505325"/>
          <p14:tracePt t="18611" x="7302500" y="4532313"/>
          <p14:tracePt t="18619" x="7429500" y="4551363"/>
          <p14:tracePt t="18627" x="7539038" y="4559300"/>
          <p14:tracePt t="18635" x="7594600" y="4568825"/>
          <p14:tracePt t="18643" x="7639050" y="4568825"/>
          <p14:tracePt t="18754" x="7648575" y="4578350"/>
          <p14:tracePt t="18762" x="7648575" y="4587875"/>
          <p14:tracePt t="18770" x="7612063" y="4587875"/>
          <p14:tracePt t="18778" x="7531100" y="4595813"/>
          <p14:tracePt t="18786" x="7458075" y="4595813"/>
          <p14:tracePt t="18795" x="7375525" y="4595813"/>
          <p14:tracePt t="18802" x="7283450" y="4595813"/>
          <p14:tracePt t="18812" x="7192963" y="4595813"/>
          <p14:tracePt t="18819" x="7119938" y="4595813"/>
          <p14:tracePt t="18827" x="7029450" y="4595813"/>
          <p14:tracePt t="18834" x="6973888" y="4595813"/>
          <p14:tracePt t="18842" x="6900863" y="4595813"/>
          <p14:tracePt t="18851" x="6856413" y="4595813"/>
          <p14:tracePt t="18859" x="6837363" y="4595813"/>
          <p14:tracePt t="18866" x="6810375" y="4595813"/>
          <p14:tracePt t="18884" x="6800850" y="4595813"/>
          <p14:tracePt t="18906" x="6791325" y="4595813"/>
          <p14:tracePt t="18923" x="6783388" y="4595813"/>
          <p14:tracePt t="18939" x="6773863" y="4595813"/>
          <p14:tracePt t="18955" x="6764338" y="4587875"/>
          <p14:tracePt t="18965" x="6754813" y="4578350"/>
          <p14:tracePt t="18971" x="6746875" y="4559300"/>
          <p14:tracePt t="18986" x="6746875" y="4551363"/>
          <p14:tracePt t="18995" x="6746875" y="4541838"/>
          <p14:tracePt t="19002" x="6746875" y="4532313"/>
          <p14:tracePt t="19010" x="6746875" y="4522788"/>
          <p14:tracePt t="19018" x="6746875" y="4505325"/>
          <p14:tracePt t="19026" x="6746875" y="4459288"/>
          <p14:tracePt t="19034" x="6764338" y="4441825"/>
          <p14:tracePt t="19042" x="6810375" y="4405313"/>
          <p14:tracePt t="19049" x="6827838" y="4395788"/>
          <p14:tracePt t="19058" x="6846888" y="4386263"/>
          <p14:tracePt t="19066" x="6883400" y="4368800"/>
          <p14:tracePt t="19074" x="6900863" y="4368800"/>
          <p14:tracePt t="19082" x="6910388" y="4368800"/>
          <p14:tracePt t="19090" x="6919913" y="4368800"/>
          <p14:tracePt t="19106" x="6937375" y="4368800"/>
          <p14:tracePt t="19147" x="6946900" y="4376738"/>
          <p14:tracePt t="19155" x="6946900" y="4395788"/>
          <p14:tracePt t="19163" x="6937375" y="4422775"/>
          <p14:tracePt t="19171" x="6929438" y="4449763"/>
          <p14:tracePt t="19187" x="6929438" y="4468813"/>
          <p14:tracePt t="19197" x="6910388" y="4486275"/>
          <p14:tracePt t="19203" x="6900863" y="4495800"/>
          <p14:tracePt t="19227" x="6892925" y="4505325"/>
          <p14:tracePt t="19251" x="6883400" y="4514850"/>
          <p14:tracePt t="19507" x="6910388" y="4514850"/>
          <p14:tracePt t="19515" x="6983413" y="4514850"/>
          <p14:tracePt t="19523" x="7129463" y="4514850"/>
          <p14:tracePt t="19531" x="7312025" y="4514850"/>
          <p14:tracePt t="19538" x="7485063" y="4514850"/>
          <p14:tracePt t="19546" x="7685088" y="4514850"/>
          <p14:tracePt t="19554" x="7885113" y="4514850"/>
          <p14:tracePt t="19562" x="8086725" y="4514850"/>
          <p14:tracePt t="19570" x="8213725" y="4514850"/>
          <p14:tracePt t="19578" x="8305800" y="4514850"/>
          <p14:tracePt t="19586" x="8378825" y="4514850"/>
          <p14:tracePt t="19596" x="8405813" y="4514850"/>
          <p14:tracePt t="19755" x="8378825" y="4514850"/>
          <p14:tracePt t="19971" x="8359775" y="4505325"/>
          <p14:tracePt t="19987" x="8359775" y="4495800"/>
          <p14:tracePt t="20003" x="8359775" y="4486275"/>
          <p14:tracePt t="20195" x="8359775" y="4468813"/>
          <p14:tracePt t="20235" x="8359775" y="4459288"/>
          <p14:tracePt t="20243" x="8350250" y="4449763"/>
          <p14:tracePt t="20283" x="8342313" y="4422775"/>
          <p14:tracePt t="20563" x="8332788" y="4422775"/>
          <p14:tracePt t="20603" x="8313738" y="4422775"/>
          <p14:tracePt t="20612" x="8305800" y="4432300"/>
          <p14:tracePt t="20618" x="8296275" y="4441825"/>
          <p14:tracePt t="20626" x="8286750" y="4459288"/>
          <p14:tracePt t="20642" x="8277225" y="4459288"/>
          <p14:tracePt t="20650" x="8269288" y="4468813"/>
          <p14:tracePt t="20683" x="8259763" y="4468813"/>
          <p14:tracePt t="20914" x="8250238" y="4468813"/>
          <p14:tracePt t="20922" x="8240713" y="4468813"/>
          <p14:tracePt t="24659" x="8232775" y="4468813"/>
          <p14:tracePt t="25699" x="8223250" y="4459288"/>
          <p14:tracePt t="25715" x="8223250" y="4449763"/>
          <p14:tracePt t="25723" x="8223250" y="4441825"/>
          <p14:tracePt t="25731" x="8223250" y="4432300"/>
          <p14:tracePt t="25739" x="8223250" y="4413250"/>
          <p14:tracePt t="25746" x="8223250" y="4405313"/>
          <p14:tracePt t="25764" x="8223250" y="4386263"/>
          <p14:tracePt t="25906" x="8223250" y="4376738"/>
          <p14:tracePt t="25914" x="8223250" y="4368800"/>
          <p14:tracePt t="27155" x="8223250" y="4376738"/>
          <p14:tracePt t="27195" x="8223250" y="4386263"/>
          <p14:tracePt t="27883" x="8204200" y="4395788"/>
          <p14:tracePt t="27892" x="8132763" y="4422775"/>
          <p14:tracePt t="27898" x="7986713" y="4422775"/>
          <p14:tracePt t="27906" x="7785100" y="4422775"/>
          <p14:tracePt t="27914" x="7585075" y="4422775"/>
          <p14:tracePt t="27922" x="7312025" y="4422775"/>
          <p14:tracePt t="27930" x="7010400" y="4422775"/>
          <p14:tracePt t="27938" x="6673850" y="4422775"/>
          <p14:tracePt t="27946" x="6299200" y="4422775"/>
          <p14:tracePt t="27954" x="6043613" y="4422775"/>
          <p14:tracePt t="27963" x="5707063" y="4422775"/>
          <p14:tracePt t="27970" x="5334000" y="4422775"/>
          <p14:tracePt t="27980" x="5032375" y="4422775"/>
          <p14:tracePt t="27986" x="4767263" y="4422775"/>
          <p14:tracePt t="27996" x="4503738" y="4422775"/>
          <p14:tracePt t="28002" x="4330700" y="4422775"/>
          <p14:tracePt t="28012" x="4165600" y="4422775"/>
          <p14:tracePt t="28018" x="4002088" y="4422775"/>
          <p14:tracePt t="28028" x="3856038" y="4422775"/>
          <p14:tracePt t="28034" x="3709988" y="4422775"/>
          <p14:tracePt t="28043" x="3527425" y="4422775"/>
          <p14:tracePt t="28050" x="3363913" y="4422775"/>
          <p14:tracePt t="28059" x="3200400" y="4422775"/>
          <p14:tracePt t="28066" x="3054350" y="4422775"/>
          <p14:tracePt t="28075" x="2925763" y="4422775"/>
          <p14:tracePt t="28082" x="2817813" y="4422775"/>
          <p14:tracePt t="28091" x="2708275" y="4422775"/>
          <p14:tracePt t="28098" x="2616200" y="4422775"/>
          <p14:tracePt t="28107" x="2543175" y="4422775"/>
          <p14:tracePt t="28114" x="2489200" y="4422775"/>
          <p14:tracePt t="28122" x="2443163" y="4422775"/>
          <p14:tracePt t="28130" x="2416175" y="4422775"/>
          <p14:tracePt t="28139" x="2389188" y="4422775"/>
          <p14:tracePt t="28146" x="2370138" y="4422775"/>
          <p14:tracePt t="28154" x="2360613" y="4422775"/>
          <p14:tracePt t="28162" x="2352675" y="4422775"/>
          <p14:tracePt t="28170" x="2333625" y="4422775"/>
          <p14:tracePt t="28179" x="2324100" y="4422775"/>
          <p14:tracePt t="28186" x="2297113" y="4413250"/>
          <p14:tracePt t="28195" x="2260600" y="4405313"/>
          <p14:tracePt t="28212" x="2224088" y="4405313"/>
          <p14:tracePt t="28219" x="2179638" y="4405313"/>
          <p14:tracePt t="28228" x="2124075" y="4405313"/>
          <p14:tracePt t="28234" x="2051050" y="4405313"/>
          <p14:tracePt t="28243" x="1978025" y="4405313"/>
          <p14:tracePt t="28250" x="1924050" y="4405313"/>
          <p14:tracePt t="28259" x="1868488" y="4405313"/>
          <p14:tracePt t="28267" x="1804988" y="4376738"/>
          <p14:tracePt t="28274" x="1778000" y="4376738"/>
          <p14:tracePt t="28282" x="1768475" y="4368800"/>
          <p14:tracePt t="28290" x="1741488" y="4368800"/>
          <p14:tracePt t="28298" x="1731963" y="4368800"/>
          <p14:tracePt t="28306" x="1722438" y="4359275"/>
          <p14:tracePt t="28314" x="1714500" y="4349750"/>
          <p14:tracePt t="28323" x="1704975" y="4340225"/>
          <p14:tracePt t="28339" x="1695450" y="4322763"/>
          <p14:tracePt t="28354" x="1685925" y="4313238"/>
          <p14:tracePt t="28378" x="1685925" y="4303713"/>
          <p14:tracePt t="28387" x="1677988" y="4303713"/>
          <p14:tracePt t="28395" x="1668463" y="4295775"/>
          <p14:tracePt t="28413" x="1649413" y="4286250"/>
          <p14:tracePt t="28419" x="1641475" y="4276725"/>
          <p14:tracePt t="28443" x="1631950" y="4268788"/>
          <p14:tracePt t="28451" x="1622425" y="4249738"/>
          <p14:tracePt t="28467" x="1622425" y="4240213"/>
          <p14:tracePt t="28483" x="1612900" y="4232275"/>
          <p14:tracePt t="28723" x="1604963" y="4232275"/>
          <p14:tracePt t="28731" x="1604963" y="4222750"/>
          <p14:tracePt t="28739" x="1604963" y="4213225"/>
          <p14:tracePt t="28747" x="1604963" y="4203700"/>
          <p14:tracePt t="28765" x="1604963" y="4186238"/>
          <p14:tracePt t="28771" x="1612900" y="4176713"/>
          <p14:tracePt t="28781" x="1612900" y="4167188"/>
          <p14:tracePt t="28787" x="1612900" y="4159250"/>
          <p14:tracePt t="28797" x="1612900" y="4149725"/>
          <p14:tracePt t="28804" x="1612900" y="4140200"/>
          <p14:tracePt t="28814" x="1612900" y="4130675"/>
          <p14:tracePt t="28835" x="1612900" y="4122738"/>
          <p14:tracePt t="29379" x="1612900" y="4113213"/>
          <p14:tracePt t="29387" x="1612900" y="4103688"/>
          <p14:tracePt t="29403" x="1612900" y="4094163"/>
          <p14:tracePt t="29412" x="1612900" y="4086225"/>
          <p14:tracePt t="29419" x="1612900" y="4067175"/>
          <p14:tracePt t="29430" x="1612900" y="4049713"/>
          <p14:tracePt t="29435" x="1612900" y="4040188"/>
          <p14:tracePt t="29444" x="1612900" y="4030663"/>
          <p14:tracePt t="29451" x="1612900" y="4021138"/>
          <p14:tracePt t="29459" x="1612900" y="4013200"/>
          <p14:tracePt t="29467" x="1612900" y="4003675"/>
          <p14:tracePt t="29483" x="1612900" y="3984625"/>
          <p14:tracePt t="29491" x="1612900" y="3976688"/>
          <p14:tracePt t="29507" x="1612900" y="3967163"/>
          <p14:tracePt t="29579" x="1622425" y="3957638"/>
          <p14:tracePt t="29595" x="1622425" y="3948113"/>
          <p14:tracePt t="29603" x="1622425" y="3940175"/>
          <p14:tracePt t="29611" x="1622425" y="3921125"/>
          <p14:tracePt t="29619" x="1622425" y="3894138"/>
          <p14:tracePt t="29635" x="1622425" y="3875088"/>
          <p14:tracePt t="29643" x="1622425" y="3848100"/>
          <p14:tracePt t="29651" x="1631950" y="3830638"/>
          <p14:tracePt t="29659" x="1631950" y="3794125"/>
          <p14:tracePt t="29675" x="1631950" y="3784600"/>
          <p14:tracePt t="29683" x="1641475" y="3767138"/>
          <p14:tracePt t="29691" x="1641475" y="3757613"/>
          <p14:tracePt t="29699" x="1641475" y="3748088"/>
          <p14:tracePt t="29762" x="1641475" y="3738563"/>
          <p14:tracePt t="29770" x="1649413" y="3721100"/>
          <p14:tracePt t="29787" x="1649413" y="3711575"/>
          <p14:tracePt t="29803" x="1658938" y="3702050"/>
          <p14:tracePt t="30067" x="1658938" y="3684588"/>
          <p14:tracePt t="30074" x="1658938" y="3675063"/>
          <p14:tracePt t="30082" x="1658938" y="3648075"/>
          <p14:tracePt t="30090" x="1631950" y="3638550"/>
          <p14:tracePt t="30098" x="1604963" y="3621088"/>
          <p14:tracePt t="30106" x="1568450" y="3602038"/>
          <p14:tracePt t="30114" x="1531938" y="3592513"/>
          <p14:tracePt t="30123" x="1512888" y="3575050"/>
          <p14:tracePt t="30132" x="1504950" y="3575050"/>
          <p14:tracePt t="30139" x="1495425" y="3575050"/>
          <p14:tracePt t="30291" x="1531938" y="3575050"/>
          <p14:tracePt t="30299" x="1558925" y="3575050"/>
          <p14:tracePt t="30307" x="1612900" y="3575050"/>
          <p14:tracePt t="30315" x="1649413" y="3575050"/>
          <p14:tracePt t="30323" x="1704975" y="3575050"/>
          <p14:tracePt t="30331" x="1741488" y="3575050"/>
          <p14:tracePt t="30339" x="1778000" y="3575050"/>
          <p14:tracePt t="30347" x="1804988" y="3575050"/>
          <p14:tracePt t="30355" x="1841500" y="3575050"/>
          <p14:tracePt t="30364" x="1851025" y="3575050"/>
          <p14:tracePt t="30371" x="1860550" y="3575050"/>
          <p14:tracePt t="30381" x="1878013" y="3575050"/>
          <p14:tracePt t="30397" x="1887538" y="3575050"/>
          <p14:tracePt t="30403" x="1895475" y="3565525"/>
          <p14:tracePt t="30490" x="1905000" y="3565525"/>
          <p14:tracePt t="30498" x="1924050" y="3565525"/>
          <p14:tracePt t="30683" x="1931988" y="3565525"/>
          <p14:tracePt t="30691" x="1951038" y="3565525"/>
          <p14:tracePt t="30698" x="1987550" y="3584575"/>
          <p14:tracePt t="30706" x="2041525" y="3584575"/>
          <p14:tracePt t="30714" x="2151063" y="3602038"/>
          <p14:tracePt t="30722" x="2260600" y="3611563"/>
          <p14:tracePt t="30730" x="2406650" y="3611563"/>
          <p14:tracePt t="30738" x="2589213" y="3611563"/>
          <p14:tracePt t="30746" x="2789238" y="3611563"/>
          <p14:tracePt t="30754" x="3008313" y="3611563"/>
          <p14:tracePt t="30762" x="3309938" y="3611563"/>
          <p14:tracePt t="30770" x="3563938" y="3611563"/>
          <p14:tracePt t="30778" x="3938588" y="3611563"/>
          <p14:tracePt t="30786" x="4275138" y="3611563"/>
          <p14:tracePt t="30795" x="4540250" y="3611563"/>
          <p14:tracePt t="30802" x="4767263" y="3611563"/>
          <p14:tracePt t="30812" x="5022850" y="3611563"/>
          <p14:tracePt t="30818" x="5224463" y="3611563"/>
          <p14:tracePt t="30829" x="5405438" y="3657600"/>
          <p14:tracePt t="30835" x="5597525" y="3694113"/>
          <p14:tracePt t="30843" x="5743575" y="3721100"/>
          <p14:tracePt t="30851" x="5870575" y="3767138"/>
          <p14:tracePt t="30859" x="6007100" y="3821113"/>
          <p14:tracePt t="30867" x="6126163" y="3884613"/>
          <p14:tracePt t="30875" x="6199188" y="3903663"/>
          <p14:tracePt t="30883" x="6262688" y="3948113"/>
          <p14:tracePt t="30900" x="6335713" y="3967163"/>
          <p14:tracePt t="30907" x="6381750" y="3984625"/>
          <p14:tracePt t="30914" x="6427788" y="3994150"/>
          <p14:tracePt t="30922" x="6445250" y="3994150"/>
          <p14:tracePt t="30930" x="6481763" y="3994150"/>
          <p14:tracePt t="30938" x="6527800" y="3994150"/>
          <p14:tracePt t="30946" x="6581775" y="3994150"/>
          <p14:tracePt t="30954" x="6600825" y="3994150"/>
          <p14:tracePt t="30963" x="6637338" y="3994150"/>
          <p14:tracePt t="30970" x="6645275" y="3994150"/>
          <p14:tracePt t="30978" x="6673850" y="3994150"/>
          <p14:tracePt t="30986" x="6681788" y="3994150"/>
          <p14:tracePt t="31099" x="6710363" y="3984625"/>
          <p14:tracePt t="31107" x="6727825" y="3976688"/>
          <p14:tracePt t="31115" x="6746875" y="3976688"/>
          <p14:tracePt t="31123" x="6810375" y="3948113"/>
          <p14:tracePt t="31131" x="6846888" y="3940175"/>
          <p14:tracePt t="31139" x="6964363" y="3930650"/>
          <p14:tracePt t="31148" x="7129463" y="3911600"/>
          <p14:tracePt t="31155" x="7302500" y="3911600"/>
          <p14:tracePt t="31162" x="7531100" y="3911600"/>
          <p14:tracePt t="31171" x="7821613" y="3911600"/>
          <p14:tracePt t="31180" x="8040688" y="3857625"/>
          <p14:tracePt t="31187" x="8277225" y="3848100"/>
          <p14:tracePt t="31194" x="8496300" y="3794125"/>
          <p14:tracePt t="31202" x="8642350" y="3775075"/>
          <p14:tracePt t="31210" x="8742363" y="3767138"/>
          <p14:tracePt t="31218" x="8778875" y="3767138"/>
          <p14:tracePt t="31227" x="8788400" y="3757613"/>
          <p14:tracePt t="31443" x="8797925" y="3757613"/>
          <p14:tracePt t="31451" x="8797925" y="3767138"/>
          <p14:tracePt t="31467" x="8797925" y="3775075"/>
          <p14:tracePt t="31483" x="8788400" y="3784600"/>
          <p14:tracePt t="31491" x="8778875" y="3794125"/>
          <p14:tracePt t="31499" x="8742363" y="3803650"/>
          <p14:tracePt t="31507" x="8724900" y="3821113"/>
          <p14:tracePt t="31516" x="8688388" y="3821113"/>
          <p14:tracePt t="31522" x="8651875" y="3830638"/>
          <p14:tracePt t="31530" x="8632825" y="3830638"/>
          <p14:tracePt t="31538" x="8605838" y="3848100"/>
          <p14:tracePt t="31554" x="8596313" y="3848100"/>
          <p14:tracePt t="31570" x="8588375" y="3848100"/>
          <p14:tracePt t="31610" x="8569325" y="3848100"/>
          <p14:tracePt t="31617" x="8559800" y="3848100"/>
          <p14:tracePt t="31626" x="8551863" y="3848100"/>
          <p14:tracePt t="31634" x="8542338" y="3848100"/>
          <p14:tracePt t="31642" x="8515350" y="3848100"/>
          <p14:tracePt t="31650" x="8496300" y="3857625"/>
          <p14:tracePt t="31658" x="8478838" y="3867150"/>
          <p14:tracePt t="31667" x="8469313" y="3867150"/>
          <p14:tracePt t="31675" x="8459788" y="3867150"/>
          <p14:tracePt t="31683" x="8442325" y="3867150"/>
          <p14:tracePt t="31691" x="8432800" y="3867150"/>
          <p14:tracePt t="31699" x="8423275" y="3867150"/>
          <p14:tracePt t="31715" x="8415338" y="3867150"/>
          <p14:tracePt t="31731" x="8396288" y="3867150"/>
          <p14:tracePt t="31755" x="8386763" y="3867150"/>
          <p14:tracePt t="31779" x="8378825" y="3867150"/>
          <p14:tracePt t="31787" x="8350250" y="3867150"/>
          <p14:tracePt t="31797" x="8342313" y="3867150"/>
          <p14:tracePt t="31803" x="8313738" y="3867150"/>
          <p14:tracePt t="31814" x="8296275" y="3867150"/>
          <p14:tracePt t="31819" x="8286750" y="3867150"/>
          <p14:tracePt t="31830" x="8269288" y="3867150"/>
          <p14:tracePt t="31846" x="8250238" y="3875088"/>
          <p14:tracePt t="31883" x="8223250" y="3884613"/>
          <p14:tracePt t="31891" x="8213725" y="3894138"/>
          <p14:tracePt t="31923" x="8213725" y="3903663"/>
          <p14:tracePt t="32163" x="8213725" y="3911600"/>
          <p14:tracePt t="32171" x="8213725" y="3940175"/>
          <p14:tracePt t="32179" x="8213725" y="3948113"/>
          <p14:tracePt t="32187" x="8204200" y="3948113"/>
          <p14:tracePt t="32195" x="8204200" y="3957638"/>
          <p14:tracePt t="32202" x="8204200" y="3976688"/>
          <p14:tracePt t="32211" x="8204200" y="3984625"/>
          <p14:tracePt t="32218" x="8204200" y="3994150"/>
          <p14:tracePt t="32234" x="8204200" y="4003675"/>
          <p14:tracePt t="32242" x="8204200" y="4021138"/>
          <p14:tracePt t="32266" x="8204200" y="4030663"/>
          <p14:tracePt t="32275" x="8204200" y="4040188"/>
          <p14:tracePt t="32282" x="8204200" y="4057650"/>
          <p14:tracePt t="32291" x="8204200" y="4067175"/>
          <p14:tracePt t="32299" x="8204200" y="4076700"/>
          <p14:tracePt t="32322" x="8204200" y="4094163"/>
          <p14:tracePt t="32507" x="8213725" y="4094163"/>
          <p14:tracePt t="32515" x="8232775" y="4103688"/>
          <p14:tracePt t="32523" x="8240713" y="4122738"/>
          <p14:tracePt t="32532" x="8240713" y="4167188"/>
          <p14:tracePt t="32539" x="8240713" y="4203700"/>
          <p14:tracePt t="32548" x="8240713" y="4259263"/>
          <p14:tracePt t="32555" x="8232775" y="4322763"/>
          <p14:tracePt t="32563" x="8196263" y="4386263"/>
          <p14:tracePt t="32570" x="8140700" y="4468813"/>
          <p14:tracePt t="32579" x="8113713" y="4495800"/>
          <p14:tracePt t="32586" x="8077200" y="4532313"/>
          <p14:tracePt t="32594" x="8031163" y="4578350"/>
          <p14:tracePt t="32602" x="7986713" y="4605338"/>
          <p14:tracePt t="32610" x="7950200" y="4632325"/>
          <p14:tracePt t="32618" x="7894638" y="4641850"/>
          <p14:tracePt t="32626" x="7831138" y="4687888"/>
          <p14:tracePt t="32634" x="7785100" y="4697413"/>
          <p14:tracePt t="32642" x="7748588" y="4697413"/>
          <p14:tracePt t="32650" x="7694613" y="4697413"/>
          <p14:tracePt t="32658" x="7648575" y="4697413"/>
          <p14:tracePt t="32666" x="7621588" y="4697413"/>
          <p14:tracePt t="32674" x="7567613" y="4697413"/>
          <p14:tracePt t="32683" x="7512050" y="4697413"/>
          <p14:tracePt t="32691" x="7421563" y="4697413"/>
          <p14:tracePt t="32699" x="7366000" y="4697413"/>
          <p14:tracePt t="32707" x="7302500" y="4687888"/>
          <p14:tracePt t="32715" x="7248525" y="4678363"/>
          <p14:tracePt t="32723" x="7183438" y="4668838"/>
          <p14:tracePt t="32732" x="7129463" y="4668838"/>
          <p14:tracePt t="32739" x="7073900" y="4668838"/>
          <p14:tracePt t="32747" x="7019925" y="4668838"/>
          <p14:tracePt t="32755" x="6983413" y="4668838"/>
          <p14:tracePt t="32762" x="6956425" y="4668838"/>
          <p14:tracePt t="32771" x="6919913" y="4668838"/>
          <p14:tracePt t="32781" x="6910388" y="4668838"/>
          <p14:tracePt t="32787" x="6900863" y="4668838"/>
          <p14:tracePt t="32796" x="6892925" y="4668838"/>
          <p14:tracePt t="32939" x="6892925" y="4660900"/>
          <p14:tracePt t="32946" x="6900863" y="4651375"/>
          <p14:tracePt t="32954" x="6910388" y="4641850"/>
          <p14:tracePt t="32970" x="6910388" y="4632325"/>
          <p14:tracePt t="33043" x="6910388" y="4614863"/>
          <p14:tracePt t="33059" x="6910388" y="4605338"/>
          <p14:tracePt t="33067" x="6910388" y="4595813"/>
          <p14:tracePt t="33075" x="6910388" y="4587875"/>
          <p14:tracePt t="33083" x="6910388" y="4568825"/>
          <p14:tracePt t="33107" x="6910388" y="4559300"/>
          <p14:tracePt t="33115" x="6910388" y="4551363"/>
          <p14:tracePt t="33123" x="6910388" y="4522788"/>
          <p14:tracePt t="33131" x="6900863" y="4514850"/>
          <p14:tracePt t="33139" x="6892925" y="4505325"/>
          <p14:tracePt t="33148" x="6873875" y="4495800"/>
          <p14:tracePt t="33163" x="6856413" y="4486275"/>
          <p14:tracePt t="33171" x="6846888" y="4478338"/>
          <p14:tracePt t="33179" x="6827838" y="4468813"/>
          <p14:tracePt t="33194" x="6819900" y="4468813"/>
          <p14:tracePt t="33210" x="6810375" y="4459288"/>
          <p14:tracePt t="33218" x="6783388" y="4459288"/>
          <p14:tracePt t="33226" x="6754813" y="4449763"/>
          <p14:tracePt t="33233" x="6746875" y="4441825"/>
          <p14:tracePt t="33242" x="6718300" y="4432300"/>
          <p14:tracePt t="33250" x="6691313" y="4432300"/>
          <p14:tracePt t="33258" x="6645275" y="4422775"/>
          <p14:tracePt t="33266" x="6591300" y="4422775"/>
          <p14:tracePt t="33274" x="6564313" y="4413250"/>
          <p14:tracePt t="33282" x="6545263" y="4413250"/>
          <p14:tracePt t="33291" x="6508750" y="4386263"/>
          <p14:tracePt t="33299" x="6481763" y="4376738"/>
          <p14:tracePt t="33307" x="6427788" y="4368800"/>
          <p14:tracePt t="33315" x="6408738" y="4368800"/>
          <p14:tracePt t="33323" x="6335713" y="4332288"/>
          <p14:tracePt t="33332" x="6291263" y="4322763"/>
          <p14:tracePt t="33339" x="6235700" y="4313238"/>
          <p14:tracePt t="33348" x="6199188" y="4295775"/>
          <p14:tracePt t="33355" x="6162675" y="4276725"/>
          <p14:tracePt t="33362" x="6126163" y="4259263"/>
          <p14:tracePt t="33371" x="6099175" y="4249738"/>
          <p14:tracePt t="33379" x="6072188" y="4213225"/>
          <p14:tracePt t="33387" x="6062663" y="4203700"/>
          <p14:tracePt t="33396" x="6035675" y="4176713"/>
          <p14:tracePt t="33403" x="6026150" y="4176713"/>
          <p14:tracePt t="33412" x="5999163" y="4130675"/>
          <p14:tracePt t="33429" x="5989638" y="4113213"/>
          <p14:tracePt t="33435" x="5972175" y="4086225"/>
          <p14:tracePt t="33445" x="5953125" y="4040188"/>
          <p14:tracePt t="33451" x="5953125" y="4021138"/>
          <p14:tracePt t="33459" x="5953125" y="3994150"/>
          <p14:tracePt t="33467" x="5953125" y="3976688"/>
          <p14:tracePt t="33475" x="5953125" y="3948113"/>
          <p14:tracePt t="33483" x="5953125" y="3930650"/>
          <p14:tracePt t="33491" x="5953125" y="3921125"/>
          <p14:tracePt t="33499" x="5953125" y="3884613"/>
          <p14:tracePt t="33507" x="5953125" y="3875088"/>
          <p14:tracePt t="33515" x="5972175" y="3840163"/>
          <p14:tracePt t="33523" x="5989638" y="3821113"/>
          <p14:tracePt t="33531" x="6007100" y="3811588"/>
          <p14:tracePt t="33539" x="6043613" y="3794125"/>
          <p14:tracePt t="33548" x="6089650" y="3767138"/>
          <p14:tracePt t="33555" x="6135688" y="3730625"/>
          <p14:tracePt t="33563" x="6172200" y="3721100"/>
          <p14:tracePt t="33571" x="6272213" y="3675063"/>
          <p14:tracePt t="33579" x="6354763" y="3665538"/>
          <p14:tracePt t="33587" x="6445250" y="3657600"/>
          <p14:tracePt t="33595" x="6591300" y="3638550"/>
          <p14:tracePt t="33603" x="6718300" y="3611563"/>
          <p14:tracePt t="33612" x="6856413" y="3592513"/>
          <p14:tracePt t="33619" x="6946900" y="3592513"/>
          <p14:tracePt t="33629" x="7037388" y="3592513"/>
          <p14:tracePt t="33635" x="7110413" y="3592513"/>
          <p14:tracePt t="33645" x="7165975" y="3592513"/>
          <p14:tracePt t="33651" x="7183438" y="3592513"/>
          <p14:tracePt t="33659" x="7229475" y="3602038"/>
          <p14:tracePt t="33667" x="7256463" y="3629025"/>
          <p14:tracePt t="33675" x="7292975" y="3657600"/>
          <p14:tracePt t="33682" x="7329488" y="3721100"/>
          <p14:tracePt t="33691" x="7339013" y="3767138"/>
          <p14:tracePt t="33699" x="7348538" y="3794125"/>
          <p14:tracePt t="33707" x="7348538" y="3840163"/>
          <p14:tracePt t="33715" x="7356475" y="3875088"/>
          <p14:tracePt t="33723" x="7356475" y="3930650"/>
          <p14:tracePt t="33731" x="7356475" y="3967163"/>
          <p14:tracePt t="33739" x="7356475" y="3994150"/>
          <p14:tracePt t="33747" x="7356475" y="4013200"/>
          <p14:tracePt t="33755" x="7356475" y="4030663"/>
          <p14:tracePt t="33763" x="7339013" y="4049713"/>
          <p14:tracePt t="33771" x="7329488" y="4057650"/>
          <p14:tracePt t="33779" x="7312025" y="4076700"/>
          <p14:tracePt t="33787" x="7283450" y="4086225"/>
          <p14:tracePt t="33796" x="7275513" y="4094163"/>
          <p14:tracePt t="33803" x="7229475" y="4113213"/>
          <p14:tracePt t="33813" x="7192963" y="4122738"/>
          <p14:tracePt t="33819" x="7165975" y="4130675"/>
          <p14:tracePt t="33829" x="7092950" y="4140200"/>
          <p14:tracePt t="33835" x="7019925" y="4167188"/>
          <p14:tracePt t="33845" x="6956425" y="4167188"/>
          <p14:tracePt t="33851" x="6883400" y="4186238"/>
          <p14:tracePt t="33859" x="6837363" y="4186238"/>
          <p14:tracePt t="33867" x="6783388" y="4186238"/>
          <p14:tracePt t="33875" x="6746875" y="4186238"/>
          <p14:tracePt t="33883" x="6737350" y="4186238"/>
          <p14:tracePt t="33891" x="6727825" y="4186238"/>
          <p14:tracePt t="33923" x="6710363" y="4186238"/>
          <p14:tracePt t="33939" x="6691313" y="4159250"/>
          <p14:tracePt t="33955" x="6673850" y="4122738"/>
          <p14:tracePt t="33963" x="6673850" y="4086225"/>
          <p14:tracePt t="33979" x="6673850" y="4067175"/>
          <p14:tracePt t="33987" x="6664325" y="4021138"/>
          <p14:tracePt t="33996" x="6664325" y="3984625"/>
          <p14:tracePt t="34003" x="6645275" y="3967163"/>
          <p14:tracePt t="34012" x="6645275" y="3930650"/>
          <p14:tracePt t="34019" x="6645275" y="3911600"/>
          <p14:tracePt t="34029" x="6645275" y="3884613"/>
          <p14:tracePt t="34035" x="6637338" y="3867150"/>
          <p14:tracePt t="34045" x="6637338" y="3848100"/>
          <p14:tracePt t="34051" x="6637338" y="3830638"/>
          <p14:tracePt t="34059" x="6637338" y="3803650"/>
          <p14:tracePt t="34067" x="6627813" y="3794125"/>
          <p14:tracePt t="34075" x="6627813" y="3784600"/>
          <p14:tracePt t="34083" x="6618288" y="3775075"/>
          <p14:tracePt t="34091" x="6600825" y="3738563"/>
          <p14:tracePt t="34099" x="6591300" y="3730625"/>
          <p14:tracePt t="34107" x="6581775" y="3702050"/>
          <p14:tracePt t="34114" x="6545263" y="3675063"/>
          <p14:tracePt t="34123" x="6527800" y="3657600"/>
          <p14:tracePt t="34132" x="6508750" y="3621088"/>
          <p14:tracePt t="34139" x="6472238" y="3592513"/>
          <p14:tracePt t="34147" x="6445250" y="3565525"/>
          <p14:tracePt t="34155" x="6435725" y="3556000"/>
          <p14:tracePt t="34164" x="6427788" y="3538538"/>
          <p14:tracePt t="34171" x="6418263" y="3519488"/>
          <p14:tracePt t="34179" x="6408738" y="3502025"/>
          <p14:tracePt t="34187" x="6399213" y="3492500"/>
          <p14:tracePt t="34203" x="6391275" y="3465513"/>
          <p14:tracePt t="34435" x="6381750" y="3455988"/>
          <p14:tracePt t="34444" x="6372225" y="3455988"/>
          <p14:tracePt t="34451" x="6362700" y="3465513"/>
          <p14:tracePt t="34459" x="6354763" y="3475038"/>
          <p14:tracePt t="34467" x="6354763" y="3492500"/>
          <p14:tracePt t="34555" x="6354763" y="3502025"/>
          <p14:tracePt t="34563" x="6345238" y="3511550"/>
          <p14:tracePt t="34578" x="6335713" y="3529013"/>
          <p14:tracePt t="34595" x="6335713" y="3538538"/>
          <p14:tracePt t="34603" x="6335713" y="3548063"/>
          <p14:tracePt t="34739" x="6326188" y="3556000"/>
          <p14:tracePt t="34747" x="6299200" y="3556000"/>
          <p14:tracePt t="34755" x="6235700" y="3556000"/>
          <p14:tracePt t="34763" x="6126163" y="3556000"/>
          <p14:tracePt t="34771" x="6016625" y="3556000"/>
          <p14:tracePt t="34781" x="5935663" y="3556000"/>
          <p14:tracePt t="34787" x="5843588" y="3556000"/>
          <p14:tracePt t="34796" x="5734050" y="3556000"/>
          <p14:tracePt t="34803" x="5661025" y="3556000"/>
          <p14:tracePt t="34814" x="5597525" y="3538538"/>
          <p14:tracePt t="34819" x="5561013" y="3529013"/>
          <p14:tracePt t="34829" x="5524500" y="3519488"/>
          <p14:tracePt t="34851" x="5514975" y="3511550"/>
          <p14:tracePt t="35211" x="5507038" y="3492500"/>
          <p14:tracePt t="35219" x="5507038" y="3475038"/>
          <p14:tracePt t="35228" x="5507038" y="3455988"/>
          <p14:tracePt t="35235" x="5507038" y="3429000"/>
          <p14:tracePt t="35246" x="5514975" y="3411538"/>
          <p14:tracePt t="35249" x="5524500" y="3402013"/>
          <p14:tracePt t="35258" x="5524500" y="3382963"/>
          <p14:tracePt t="35266" x="5534025" y="3365500"/>
          <p14:tracePt t="35274" x="5543550" y="3346450"/>
          <p14:tracePt t="35282" x="5551488" y="3338513"/>
          <p14:tracePt t="35306" x="5551488" y="3328988"/>
          <p14:tracePt t="35419" x="5561013" y="3338513"/>
          <p14:tracePt t="35428" x="5570538" y="3355975"/>
          <p14:tracePt t="35435" x="5597525" y="3382963"/>
          <p14:tracePt t="35451" x="5597525" y="3402013"/>
          <p14:tracePt t="35460" x="5597525" y="3411538"/>
          <p14:tracePt t="35467" x="5607050" y="3446463"/>
          <p14:tracePt t="35475" x="5607050" y="3475038"/>
          <p14:tracePt t="35483" x="5624513" y="3511550"/>
          <p14:tracePt t="35491" x="5624513" y="3519488"/>
          <p14:tracePt t="35499" x="5643563" y="3556000"/>
          <p14:tracePt t="35507" x="5653088" y="3592513"/>
          <p14:tracePt t="35517" x="5653088" y="3638550"/>
          <p14:tracePt t="35523" x="5653088" y="3675063"/>
          <p14:tracePt t="35533" x="5661025" y="3694113"/>
          <p14:tracePt t="35539" x="5661025" y="3748088"/>
          <p14:tracePt t="35547" x="5670550" y="3794125"/>
          <p14:tracePt t="35555" x="5670550" y="3811588"/>
          <p14:tracePt t="35562" x="5670550" y="3840163"/>
          <p14:tracePt t="35570" x="5680075" y="3875088"/>
          <p14:tracePt t="35578" x="5688013" y="3875088"/>
          <p14:tracePt t="35586" x="5688013" y="3894138"/>
          <p14:tracePt t="35595" x="5688013" y="3903663"/>
          <p14:tracePt t="35602" x="5688013" y="3930650"/>
          <p14:tracePt t="35619" x="5688013" y="3940175"/>
          <p14:tracePt t="35628" x="5688013" y="3948113"/>
          <p14:tracePt t="35634" x="5688013" y="3957638"/>
          <p14:tracePt t="35644" x="5688013" y="3976688"/>
          <p14:tracePt t="35659" x="5680075" y="4013200"/>
          <p14:tracePt t="35674" x="5670550" y="4030663"/>
          <p14:tracePt t="35682" x="5653088" y="4040188"/>
          <p14:tracePt t="35971" x="5670550" y="4040188"/>
          <p14:tracePt t="35979" x="5688013" y="4040188"/>
          <p14:tracePt t="35987" x="5707063" y="4040188"/>
          <p14:tracePt t="35996" x="5753100" y="4013200"/>
          <p14:tracePt t="36003" x="5780088" y="4013200"/>
          <p14:tracePt t="36013" x="5807075" y="4013200"/>
          <p14:tracePt t="36018" x="5853113" y="4013200"/>
          <p14:tracePt t="36027" x="5907088" y="4013200"/>
          <p14:tracePt t="36034" x="5943600" y="4013200"/>
          <p14:tracePt t="36042" x="5999163" y="4013200"/>
          <p14:tracePt t="36050" x="6026150" y="4013200"/>
          <p14:tracePt t="36058" x="6062663" y="4013200"/>
          <p14:tracePt t="36066" x="6089650" y="4013200"/>
          <p14:tracePt t="36075" x="6099175" y="4013200"/>
          <p14:tracePt t="36491" x="6108700" y="4013200"/>
          <p14:tracePt t="36499" x="6108700" y="4030663"/>
          <p14:tracePt t="36507" x="6108700" y="4086225"/>
          <p14:tracePt t="36515" x="6108700" y="4130675"/>
          <p14:tracePt t="36523" x="6108700" y="4186238"/>
          <p14:tracePt t="36531" x="6108700" y="4222750"/>
          <p14:tracePt t="36539" x="6108700" y="4268788"/>
          <p14:tracePt t="36547" x="6108700" y="4295775"/>
          <p14:tracePt t="36555" x="6108700" y="4332288"/>
          <p14:tracePt t="36563" x="6108700" y="4359275"/>
          <p14:tracePt t="36571" x="6108700" y="4376738"/>
          <p14:tracePt t="36579" x="6108700" y="4413250"/>
          <p14:tracePt t="36596" x="6108700" y="4422775"/>
          <p14:tracePt t="36891" x="6108700" y="4413250"/>
          <p14:tracePt t="36898" x="6108700" y="4395788"/>
          <p14:tracePt t="36906" x="6116638" y="4386263"/>
          <p14:tracePt t="37115" x="6145213" y="4386263"/>
          <p14:tracePt t="37123" x="6162675" y="4413250"/>
          <p14:tracePt t="37130" x="6218238" y="4478338"/>
          <p14:tracePt t="37138" x="6262688" y="4541838"/>
          <p14:tracePt t="37146" x="6299200" y="4587875"/>
          <p14:tracePt t="37154" x="6335713" y="4624388"/>
          <p14:tracePt t="37162" x="6354763" y="4641850"/>
          <p14:tracePt t="37170" x="6391275" y="4687888"/>
          <p14:tracePt t="37186" x="6391275" y="4697413"/>
          <p14:tracePt t="37228" x="6399213" y="4697413"/>
          <p14:tracePt t="37259" x="6418263" y="4697413"/>
          <p14:tracePt t="37267" x="6418263" y="4687888"/>
          <p14:tracePt t="37283" x="6418263" y="4678363"/>
          <p14:tracePt t="37291" x="6418263" y="4668838"/>
          <p14:tracePt t="37299" x="6418263" y="4660900"/>
          <p14:tracePt t="37315" x="6418263" y="4641850"/>
          <p14:tracePt t="37331" x="6418263" y="4632325"/>
          <p14:tracePt t="37339" x="6418263" y="4624388"/>
          <p14:tracePt t="37347" x="6418263" y="4595813"/>
          <p14:tracePt t="37355" x="6418263" y="4587875"/>
          <p14:tracePt t="37363" x="6418263" y="4578350"/>
          <p14:tracePt t="37371" x="6418263" y="4559300"/>
          <p14:tracePt t="37403" x="6418263" y="4551363"/>
          <p14:tracePt t="37427" x="6418263" y="4541838"/>
          <p14:tracePt t="37443" x="6418263" y="4522788"/>
          <p14:tracePt t="37467" x="6427788" y="4514850"/>
          <p14:tracePt t="37475" x="6435725" y="4505325"/>
          <p14:tracePt t="37483" x="6464300" y="4486275"/>
          <p14:tracePt t="37491" x="6472238" y="4486275"/>
          <p14:tracePt t="37499" x="6491288" y="4478338"/>
          <p14:tracePt t="37507" x="6491288" y="4468813"/>
          <p14:tracePt t="37515" x="6508750" y="4459288"/>
          <p14:tracePt t="37523" x="6527800" y="4459288"/>
          <p14:tracePt t="37531" x="6545263" y="4449763"/>
          <p14:tracePt t="37539" x="6581775" y="4432300"/>
          <p14:tracePt t="37548" x="6610350" y="4432300"/>
          <p14:tracePt t="37555" x="6664325" y="4413250"/>
          <p14:tracePt t="37562" x="6754813" y="4413250"/>
          <p14:tracePt t="37571" x="6846888" y="4413250"/>
          <p14:tracePt t="37579" x="6937375" y="4413250"/>
          <p14:tracePt t="37587" x="7065963" y="4413250"/>
          <p14:tracePt t="37596" x="7192963" y="4413250"/>
          <p14:tracePt t="37603" x="7319963" y="4413250"/>
          <p14:tracePt t="37612" x="7466013" y="4413250"/>
          <p14:tracePt t="37619" x="7558088" y="4413250"/>
          <p14:tracePt t="37629" x="7648575" y="4413250"/>
          <p14:tracePt t="37635" x="7712075" y="4422775"/>
          <p14:tracePt t="37645" x="7721600" y="4422775"/>
          <p14:tracePt t="37651" x="7731125" y="4422775"/>
          <p14:tracePt t="37778" x="7748588" y="4422775"/>
          <p14:tracePt t="37786" x="7758113" y="4422775"/>
          <p14:tracePt t="37793" x="7767638" y="4422775"/>
          <p14:tracePt t="37802" x="7777163" y="4422775"/>
          <p14:tracePt t="37818" x="7794625" y="4422775"/>
          <p14:tracePt t="37851" x="7804150" y="4422775"/>
          <p14:tracePt t="37860" x="7813675" y="4422775"/>
          <p14:tracePt t="38131" x="7813675" y="4432300"/>
          <p14:tracePt t="38139" x="7813675" y="4449763"/>
          <p14:tracePt t="38147" x="7813675" y="4459288"/>
          <p14:tracePt t="38563" x="7813675" y="4468813"/>
          <p14:tracePt t="39051" x="7813675" y="4459288"/>
          <p14:tracePt t="39060" x="7813675" y="4449763"/>
          <p14:tracePt t="39076" x="7813675" y="4422775"/>
          <p14:tracePt t="39098" x="7821613" y="4413250"/>
          <p14:tracePt t="39106" x="7821613" y="4395788"/>
          <p14:tracePt t="39122" x="7821613" y="4386263"/>
          <p14:tracePt t="39130" x="7840663" y="4368800"/>
          <p14:tracePt t="39146" x="7850188" y="4349750"/>
          <p14:tracePt t="39219" x="7850188" y="4395788"/>
          <p14:tracePt t="39228" x="7850188" y="4413250"/>
          <p14:tracePt t="39235" x="7840663" y="4441825"/>
          <p14:tracePt t="39244" x="7840663" y="4449763"/>
          <p14:tracePt t="39251" x="7831138" y="4478338"/>
          <p14:tracePt t="39650" x="7831138" y="4468813"/>
          <p14:tracePt t="39658" x="7831138" y="4441825"/>
          <p14:tracePt t="39666" x="7831138" y="4422775"/>
          <p14:tracePt t="39674" x="7831138" y="4395788"/>
          <p14:tracePt t="39682" x="7831138" y="4376738"/>
          <p14:tracePt t="39690" x="7850188" y="4359275"/>
          <p14:tracePt t="39699" x="7850188" y="4349750"/>
          <p14:tracePt t="39707" x="7858125" y="4340225"/>
          <p14:tracePt t="39715" x="7867650" y="4332288"/>
          <p14:tracePt t="39723" x="7867650" y="4322763"/>
          <p14:tracePt t="39730" x="7877175" y="4313238"/>
          <p14:tracePt t="39739" x="7885113" y="4303713"/>
          <p14:tracePt t="41179" x="7885113" y="4313238"/>
          <p14:tracePt t="41219" x="7885113" y="4332288"/>
          <p14:tracePt t="41234" x="7885113" y="4340225"/>
          <p14:tracePt t="41250" x="7885113" y="4349750"/>
          <p14:tracePt t="41258" x="7885113" y="4359275"/>
          <p14:tracePt t="41274" x="7885113" y="4368800"/>
          <p14:tracePt t="41499" x="7885113" y="4376738"/>
          <p14:tracePt t="41507" x="7885113" y="4413250"/>
          <p14:tracePt t="41516" x="7885113" y="4432300"/>
          <p14:tracePt t="41523" x="7885113" y="4459288"/>
          <p14:tracePt t="41529" x="7885113" y="4478338"/>
          <p14:tracePt t="41538" x="7885113" y="4505325"/>
          <p14:tracePt t="41546" x="7885113" y="4522788"/>
          <p14:tracePt t="41554" x="7885113" y="4532313"/>
          <p14:tracePt t="41755" x="7885113" y="4551363"/>
          <p14:tracePt t="41763" x="7885113" y="4559300"/>
          <p14:tracePt t="41771" x="7885113" y="4568825"/>
          <p14:tracePt t="41780" x="7885113" y="4578350"/>
          <p14:tracePt t="41787" x="7885113" y="4587875"/>
          <p14:tracePt t="41796" x="7877175" y="4595813"/>
          <p14:tracePt t="42074" x="7877175" y="4578350"/>
          <p14:tracePt t="42091" x="7877175" y="4559300"/>
          <p14:tracePt t="42099" x="7877175" y="4551363"/>
          <p14:tracePt t="42123" x="7877175" y="4532313"/>
          <p14:tracePt t="42131" x="7877175" y="4522788"/>
          <p14:tracePt t="42139" x="7885113" y="4505325"/>
          <p14:tracePt t="42155" x="7885113" y="4486275"/>
          <p14:tracePt t="42163" x="7894638" y="4478338"/>
          <p14:tracePt t="42181" x="7894638" y="4468813"/>
          <p14:tracePt t="42196" x="7894638" y="4449763"/>
          <p14:tracePt t="42483" x="7894638" y="4468813"/>
          <p14:tracePt t="42499" x="7885113" y="4486275"/>
          <p14:tracePt t="42531" x="7877175" y="4495800"/>
          <p14:tracePt t="42538" x="7867650" y="4514850"/>
          <p14:tracePt t="42554" x="7858125" y="4532313"/>
          <p14:tracePt t="42562" x="7850188" y="4541838"/>
          <p14:tracePt t="42570" x="7831138" y="4568825"/>
          <p14:tracePt t="42595" x="7794625" y="4595813"/>
          <p14:tracePt t="42610" x="7794625" y="4605338"/>
          <p14:tracePt t="42627" x="7794625" y="4614863"/>
          <p14:tracePt t="42651" x="7785100" y="4624388"/>
          <p14:tracePt t="42843" x="7777163" y="4651375"/>
          <p14:tracePt t="42851" x="7731125" y="4668838"/>
          <p14:tracePt t="42860" x="7685088" y="4687888"/>
          <p14:tracePt t="42867" x="7639050" y="4705350"/>
          <p14:tracePt t="42875" x="7602538" y="4714875"/>
          <p14:tracePt t="42883" x="7575550" y="4724400"/>
          <p14:tracePt t="42899" x="7494588" y="4724400"/>
          <p14:tracePt t="42907" x="7448550" y="4732338"/>
          <p14:tracePt t="42915" x="7421563" y="4732338"/>
          <p14:tracePt t="42923" x="7375525" y="4732338"/>
          <p14:tracePt t="42931" x="7348538" y="4760913"/>
          <p14:tracePt t="42939" x="7319963" y="4760913"/>
          <p14:tracePt t="42947" x="7302500" y="4760913"/>
          <p14:tracePt t="42955" x="7292975" y="4760913"/>
          <p14:tracePt t="42962" x="7283450" y="4760913"/>
          <p14:tracePt t="42970" x="7275513" y="4768850"/>
          <p14:tracePt t="42986" x="7256463" y="4778375"/>
          <p14:tracePt t="42994" x="7229475" y="4805363"/>
          <p14:tracePt t="43002" x="7219950" y="4805363"/>
          <p14:tracePt t="43011" x="7192963" y="4833938"/>
          <p14:tracePt t="43018" x="7146925" y="4870450"/>
          <p14:tracePt t="43027" x="7129463" y="4887913"/>
          <p14:tracePt t="43035" x="7092950" y="4924425"/>
          <p14:tracePt t="43045" x="7065963" y="4951413"/>
          <p14:tracePt t="43050" x="7019925" y="4987925"/>
          <p14:tracePt t="43060" x="6956425" y="5024438"/>
          <p14:tracePt t="43066" x="6919913" y="5053013"/>
          <p14:tracePt t="43075" x="6892925" y="5070475"/>
          <p14:tracePt t="43083" x="6864350" y="5089525"/>
          <p14:tracePt t="43090" x="6827838" y="5097463"/>
          <p14:tracePt t="43098" x="6810375" y="5116513"/>
          <p14:tracePt t="43106" x="6800850" y="5126038"/>
          <p14:tracePt t="43114" x="6783388" y="5133975"/>
          <p14:tracePt t="43138" x="6773863" y="5133975"/>
          <p14:tracePt t="43683" x="6773863" y="5126038"/>
          <p14:tracePt t="43691" x="6773863" y="5089525"/>
          <p14:tracePt t="43699" x="6773863" y="5070475"/>
          <p14:tracePt t="43707" x="6773863" y="5033963"/>
          <p14:tracePt t="43715" x="6773863" y="5016500"/>
          <p14:tracePt t="43723" x="6773863" y="4979988"/>
          <p14:tracePt t="43731" x="6773863" y="4943475"/>
          <p14:tracePt t="43739" x="6764338" y="4914900"/>
          <p14:tracePt t="43747" x="6746875" y="4870450"/>
          <p14:tracePt t="43755" x="6746875" y="4841875"/>
          <p14:tracePt t="43764" x="6746875" y="4814888"/>
          <p14:tracePt t="43771" x="6727825" y="4768850"/>
          <p14:tracePt t="43779" x="6727825" y="4760913"/>
          <p14:tracePt t="43787" x="6727825" y="4751388"/>
          <p14:tracePt t="43798" x="6727825" y="4732338"/>
          <p14:tracePt t="43812" x="6727825" y="4724400"/>
          <p14:tracePt t="44059" x="6718300" y="4714875"/>
          <p14:tracePt t="44075" x="6718300" y="4697413"/>
          <p14:tracePt t="44083" x="6718300" y="4687888"/>
          <p14:tracePt t="44092" x="6718300" y="4678363"/>
          <p14:tracePt t="44099" x="6710363" y="4660900"/>
          <p14:tracePt t="44107" x="6700838" y="4632325"/>
          <p14:tracePt t="44131" x="6700838" y="4624388"/>
          <p14:tracePt t="44163" x="6700838" y="4614863"/>
          <p14:tracePt t="44179" x="6700838" y="4605338"/>
          <p14:tracePt t="44195" x="6700838" y="4595813"/>
          <p14:tracePt t="44251" x="6691313" y="4587875"/>
          <p14:tracePt t="44260" x="6654800" y="4587875"/>
          <p14:tracePt t="44267" x="6591300" y="4587875"/>
          <p14:tracePt t="44275" x="6491288" y="4595813"/>
          <p14:tracePt t="44282" x="6381750" y="4632325"/>
          <p14:tracePt t="44290" x="6272213" y="4651375"/>
          <p14:tracePt t="44298" x="6135688" y="4705350"/>
          <p14:tracePt t="44306" x="6007100" y="4724400"/>
          <p14:tracePt t="44314" x="5870575" y="4778375"/>
          <p14:tracePt t="44322" x="5780088" y="4797425"/>
          <p14:tracePt t="44330" x="5661025" y="4841875"/>
          <p14:tracePt t="44338" x="5588000" y="4851400"/>
          <p14:tracePt t="44346" x="5543550" y="4860925"/>
          <p14:tracePt t="44354" x="5514975" y="4870450"/>
          <p14:tracePt t="44362" x="5497513" y="4870450"/>
          <p14:tracePt t="44427" x="5487988" y="4878388"/>
          <p14:tracePt t="44435" x="5478463" y="4887913"/>
          <p14:tracePt t="44445" x="5470525" y="4897438"/>
          <p14:tracePt t="44452" x="5441950" y="4906963"/>
          <p14:tracePt t="44461" x="5405438" y="4914900"/>
          <p14:tracePt t="44466" x="5360988" y="4924425"/>
          <p14:tracePt t="44474" x="5334000" y="4933950"/>
          <p14:tracePt t="44482" x="5305425" y="4933950"/>
          <p14:tracePt t="44490" x="5297488" y="4943475"/>
          <p14:tracePt t="44498" x="5278438" y="4943475"/>
          <p14:tracePt t="44506" x="5260975" y="4943475"/>
          <p14:tracePt t="44514" x="5251450" y="4943475"/>
          <p14:tracePt t="44522" x="5241925" y="4943475"/>
          <p14:tracePt t="44546" x="5224463" y="4951413"/>
          <p14:tracePt t="44555" x="5205413" y="4951413"/>
          <p14:tracePt t="44562" x="5159375" y="4970463"/>
          <p14:tracePt t="44571" x="5132388" y="4997450"/>
          <p14:tracePt t="44579" x="5068888" y="5016500"/>
          <p14:tracePt t="44587" x="4995863" y="5043488"/>
          <p14:tracePt t="44596" x="4913313" y="5053013"/>
          <p14:tracePt t="44603" x="4840288" y="5080000"/>
          <p14:tracePt t="44612" x="4776788" y="5106988"/>
          <p14:tracePt t="44619" x="4730750" y="5116513"/>
          <p14:tracePt t="44628" x="4695825" y="5116513"/>
          <p14:tracePt t="44635" x="4676775" y="5126038"/>
          <p14:tracePt t="44646" x="4667250" y="5133975"/>
          <p14:tracePt t="44651" x="4640263" y="5143500"/>
          <p14:tracePt t="44662" x="4630738" y="5153025"/>
          <p14:tracePt t="44811" x="4640263" y="5143500"/>
          <p14:tracePt t="44819" x="4649788" y="5133975"/>
          <p14:tracePt t="44835" x="4649788" y="5126038"/>
          <p14:tracePt t="44844" x="4649788" y="5116513"/>
          <p14:tracePt t="44851" x="4659313" y="5089525"/>
          <p14:tracePt t="44861" x="4676775" y="5043488"/>
          <p14:tracePt t="44867" x="4676775" y="5016500"/>
          <p14:tracePt t="44878" x="4686300" y="4970463"/>
          <p14:tracePt t="44900" x="4686300" y="4870450"/>
          <p14:tracePt t="44907" x="4686300" y="4841875"/>
          <p14:tracePt t="44915" x="4686300" y="4814888"/>
          <p14:tracePt t="44922" x="4686300" y="4778375"/>
          <p14:tracePt t="44931" x="4686300" y="4768850"/>
          <p14:tracePt t="44938" x="4686300" y="4732338"/>
          <p14:tracePt t="44947" x="4686300" y="4724400"/>
          <p14:tracePt t="44954" x="4686300" y="4714875"/>
          <p14:tracePt t="44963" x="4686300" y="4697413"/>
          <p14:tracePt t="44970" x="4686300" y="4687888"/>
          <p14:tracePt t="45002" x="4686300" y="4678363"/>
          <p14:tracePt t="45163" x="4659313" y="4687888"/>
          <p14:tracePt t="45171" x="4603750" y="4724400"/>
          <p14:tracePt t="45179" x="4557713" y="4751388"/>
          <p14:tracePt t="45187" x="4494213" y="4760913"/>
          <p14:tracePt t="45195" x="4421188" y="4778375"/>
          <p14:tracePt t="45203" x="4321175" y="4805363"/>
          <p14:tracePt t="45212" x="4267200" y="4814888"/>
          <p14:tracePt t="45219" x="4194175" y="4814888"/>
          <p14:tracePt t="45229" x="4129088" y="4824413"/>
          <p14:tracePt t="45235" x="4075113" y="4824413"/>
          <p14:tracePt t="45246" x="4038600" y="4824413"/>
          <p14:tracePt t="45251" x="3992563" y="4824413"/>
          <p14:tracePt t="45262" x="3965575" y="4824413"/>
          <p14:tracePt t="45267" x="3911600" y="4824413"/>
          <p14:tracePt t="45278" x="3865563" y="4824413"/>
          <p14:tracePt t="45283" x="3802063" y="4833938"/>
          <p14:tracePt t="45291" x="3683000" y="4851400"/>
          <p14:tracePt t="45299" x="3592513" y="4878388"/>
          <p14:tracePt t="45307" x="3473450" y="4906963"/>
          <p14:tracePt t="45314" x="3382963" y="4933950"/>
          <p14:tracePt t="45322" x="3263900" y="4960938"/>
          <p14:tracePt t="45330" x="3136900" y="5006975"/>
          <p14:tracePt t="45338" x="3063875" y="5016500"/>
          <p14:tracePt t="45346" x="2998788" y="5043488"/>
          <p14:tracePt t="45354" x="2954338" y="5043488"/>
          <p14:tracePt t="45362" x="2925763" y="5043488"/>
          <p14:tracePt t="45370" x="2898775" y="5053013"/>
          <p14:tracePt t="45379" x="2889250" y="5060950"/>
          <p14:tracePt t="45555" x="2862263" y="5060950"/>
          <p14:tracePt t="45563" x="2835275" y="5060950"/>
          <p14:tracePt t="45571" x="2808288" y="5060950"/>
          <p14:tracePt t="45580" x="2762250" y="5060950"/>
          <p14:tracePt t="45587" x="2735263" y="5060950"/>
          <p14:tracePt t="45595" x="2679700" y="5070475"/>
          <p14:tracePt t="45601" x="2652713" y="5080000"/>
          <p14:tracePt t="45610" x="2606675" y="5080000"/>
          <p14:tracePt t="45618" x="2589213" y="5080000"/>
          <p14:tracePt t="45627" x="2562225" y="5097463"/>
          <p14:tracePt t="45634" x="2552700" y="5097463"/>
          <p14:tracePt t="45642" x="2543175" y="5097463"/>
          <p14:tracePt t="45650" x="2525713" y="5106988"/>
          <p14:tracePt t="45859" x="2525713" y="5089525"/>
          <p14:tracePt t="45867" x="2525713" y="5060950"/>
          <p14:tracePt t="45875" x="2525713" y="5016500"/>
          <p14:tracePt t="45894" x="2525713" y="4933950"/>
          <p14:tracePt t="45898" x="2525713" y="4906963"/>
          <p14:tracePt t="45906" x="2525713" y="4878388"/>
          <p14:tracePt t="45913" x="2525713" y="4860925"/>
          <p14:tracePt t="45921" x="2525713" y="4833938"/>
          <p14:tracePt t="45930" x="2525713" y="4824413"/>
          <p14:tracePt t="45938" x="2525713" y="4814888"/>
          <p14:tracePt t="45946" x="2525713" y="4797425"/>
          <p14:tracePt t="45954" x="2525713" y="4787900"/>
          <p14:tracePt t="45963" x="2525713" y="4778375"/>
          <p14:tracePt t="46019" x="2525713" y="4768850"/>
          <p14:tracePt t="46211" x="2506663" y="4760913"/>
          <p14:tracePt t="46219" x="2506663" y="4741863"/>
          <p14:tracePt t="46227" x="2506663" y="4732338"/>
          <p14:tracePt t="46243" x="2506663" y="4714875"/>
          <p14:tracePt t="46251" x="2506663" y="4705350"/>
          <p14:tracePt t="46261" x="2506663" y="4697413"/>
          <p14:tracePt t="46267" x="2506663" y="4687888"/>
          <p14:tracePt t="46277" x="2506663" y="4678363"/>
          <p14:tracePt t="46283" x="2506663" y="4668838"/>
          <p14:tracePt t="46291" x="2498725" y="4651375"/>
          <p14:tracePt t="46299" x="2498725" y="4632325"/>
          <p14:tracePt t="46315" x="2498725" y="4614863"/>
          <p14:tracePt t="46323" x="2498725" y="4605338"/>
          <p14:tracePt t="46331" x="2489200" y="4595813"/>
          <p14:tracePt t="46347" x="2489200" y="4587875"/>
          <p14:tracePt t="46554" x="2489200" y="4578350"/>
          <p14:tracePt t="46570" x="2489200" y="4568825"/>
          <p14:tracePt t="46586" x="2489200" y="4551363"/>
          <p14:tracePt t="46595" x="2489200" y="4541838"/>
          <p14:tracePt t="46642" x="2489200" y="4532313"/>
          <p14:tracePt t="46659" x="2489200" y="4522788"/>
          <p14:tracePt t="46675" x="2489200" y="4514850"/>
          <p14:tracePt t="46683" x="2489200" y="4505325"/>
          <p14:tracePt t="46691" x="2498725" y="4478338"/>
          <p14:tracePt t="46699" x="2506663" y="4459288"/>
          <p14:tracePt t="46707" x="2533650" y="4422775"/>
          <p14:tracePt t="46715" x="2552700" y="4395788"/>
          <p14:tracePt t="46723" x="2562225" y="4386263"/>
          <p14:tracePt t="46731" x="2570163" y="4368800"/>
          <p14:tracePt t="46739" x="2579688" y="4340225"/>
          <p14:tracePt t="46748" x="2579688" y="4322763"/>
          <p14:tracePt t="46754" x="2598738" y="4303713"/>
          <p14:tracePt t="46770" x="2606675" y="4295775"/>
          <p14:tracePt t="46786" x="2606675" y="4276725"/>
          <p14:tracePt t="46794" x="2606675" y="4268788"/>
          <p14:tracePt t="46818" x="2616200" y="4268788"/>
          <p14:tracePt t="47395" x="2616200" y="4259263"/>
          <p14:tracePt t="47403" x="2625725" y="4240213"/>
          <p14:tracePt t="47411" x="2625725" y="4232275"/>
          <p14:tracePt t="47419" x="2635250" y="4222750"/>
          <p14:tracePt t="49627" x="2643188" y="4222750"/>
          <p14:tracePt t="49635" x="2652713" y="4232275"/>
          <p14:tracePt t="49651" x="2662238" y="4240213"/>
          <p14:tracePt t="49691" x="2671763" y="4240213"/>
          <p14:tracePt t="49779" x="2679700" y="4232275"/>
          <p14:tracePt t="49786" x="2679700" y="4222750"/>
          <p14:tracePt t="49802" x="2679700" y="4213225"/>
          <p14:tracePt t="49810" x="2689225" y="4195763"/>
          <p14:tracePt t="49835" x="2689225" y="4186238"/>
          <p14:tracePt t="49931" x="2698750" y="4167188"/>
          <p14:tracePt t="49939" x="2725738" y="4149725"/>
          <p14:tracePt t="49947" x="2744788" y="4130675"/>
          <p14:tracePt t="49955" x="2752725" y="4103688"/>
          <p14:tracePt t="49963" x="2771775" y="4086225"/>
          <p14:tracePt t="49970" x="2781300" y="4076700"/>
          <p14:tracePt t="49978" x="2789238" y="4067175"/>
          <p14:tracePt t="49986" x="2789238" y="4057650"/>
          <p14:tracePt t="50002" x="2789238" y="4049713"/>
          <p14:tracePt t="50067" x="2808288" y="4030663"/>
          <p14:tracePt t="50083" x="2817813" y="4030663"/>
          <p14:tracePt t="50091" x="2825750" y="4030663"/>
          <p14:tracePt t="50099" x="2862263" y="4049713"/>
          <p14:tracePt t="50107" x="2871788" y="4049713"/>
          <p14:tracePt t="50115" x="2889250" y="4067175"/>
          <p14:tracePt t="50123" x="2908300" y="4086225"/>
          <p14:tracePt t="50131" x="2925763" y="4113213"/>
          <p14:tracePt t="50139" x="2962275" y="4140200"/>
          <p14:tracePt t="50147" x="2971800" y="4149725"/>
          <p14:tracePt t="50155" x="2971800" y="4159250"/>
          <p14:tracePt t="50164" x="2998788" y="4186238"/>
          <p14:tracePt t="50171" x="3017838" y="4203700"/>
          <p14:tracePt t="50187" x="3017838" y="4213225"/>
          <p14:tracePt t="51787" x="3017838" y="4222750"/>
          <p14:tracePt t="51795" x="2990850" y="4222750"/>
          <p14:tracePt t="51803" x="2935288" y="4222750"/>
          <p14:tracePt t="51812" x="2871788" y="4222750"/>
          <p14:tracePt t="51819" x="2835275" y="4222750"/>
          <p14:tracePt t="51828" x="2808288" y="4222750"/>
          <p14:tracePt t="51835" x="2781300" y="4222750"/>
          <p14:tracePt t="51844" x="2744788" y="4222750"/>
          <p14:tracePt t="51851" x="2735263" y="4222750"/>
          <p14:tracePt t="51862" x="2708275" y="4222750"/>
          <p14:tracePt t="51867" x="2671763" y="4232275"/>
          <p14:tracePt t="51880" x="2643188" y="4249738"/>
          <p14:tracePt t="51883" x="2625725" y="4249738"/>
          <p14:tracePt t="51892" x="2606675" y="4249738"/>
          <p14:tracePt t="51923" x="2598738" y="4249738"/>
          <p14:tracePt t="52107" x="2589213" y="4249738"/>
          <p14:tracePt t="52115" x="2579688" y="4249738"/>
          <p14:tracePt t="52131" x="2562225" y="4222750"/>
          <p14:tracePt t="52155" x="2552700" y="4222750"/>
          <p14:tracePt t="52179" x="2533650" y="4213225"/>
          <p14:tracePt t="52195" x="2525713" y="4213225"/>
          <p14:tracePt t="52203" x="2506663" y="4213225"/>
          <p14:tracePt t="52211" x="2479675" y="4213225"/>
          <p14:tracePt t="52219" x="2433638" y="4213225"/>
          <p14:tracePt t="52228" x="2370138" y="4213225"/>
          <p14:tracePt t="52235" x="2297113" y="4213225"/>
          <p14:tracePt t="52245" x="2160588" y="4232275"/>
          <p14:tracePt t="52251" x="2097088" y="4249738"/>
          <p14:tracePt t="52262" x="2041525" y="4268788"/>
          <p14:tracePt t="52267" x="1997075" y="4276725"/>
          <p14:tracePt t="52277" x="1968500" y="4286250"/>
          <p14:tracePt t="52283" x="1960563" y="4295775"/>
          <p14:tracePt t="52294" x="1951038" y="4295775"/>
          <p14:tracePt t="52299" x="1941513" y="4303713"/>
          <p14:tracePt t="52547" x="1905000" y="4303713"/>
          <p14:tracePt t="52555" x="1860550" y="4303713"/>
          <p14:tracePt t="52563" x="1831975" y="4295775"/>
          <p14:tracePt t="52571" x="1787525" y="4295775"/>
          <p14:tracePt t="52579" x="1751013" y="4276725"/>
          <p14:tracePt t="52587" x="1731963" y="4268788"/>
          <p14:tracePt t="52594" x="1685925" y="4249738"/>
          <p14:tracePt t="52603" x="1677988" y="4240213"/>
          <p14:tracePt t="52611" x="1649413" y="4222750"/>
          <p14:tracePt t="52619" x="1631950" y="4203700"/>
          <p14:tracePt t="52628" x="1622425" y="4195763"/>
          <p14:tracePt t="52635" x="1604963" y="4176713"/>
          <p14:tracePt t="52644" x="1595438" y="4167188"/>
          <p14:tracePt t="52651" x="1585913" y="4149725"/>
          <p14:tracePt t="52661" x="1576388" y="4113213"/>
          <p14:tracePt t="52667" x="1558925" y="4067175"/>
          <p14:tracePt t="52677" x="1558925" y="4040188"/>
          <p14:tracePt t="52683" x="1549400" y="4013200"/>
          <p14:tracePt t="52693" x="1549400" y="3994150"/>
          <p14:tracePt t="52699" x="1549400" y="3957638"/>
          <p14:tracePt t="52707" x="1549400" y="3911600"/>
          <p14:tracePt t="52715" x="1549400" y="3894138"/>
          <p14:tracePt t="52721" x="1549400" y="3875088"/>
          <p14:tracePt t="52730" x="1549400" y="3848100"/>
          <p14:tracePt t="52738" x="1558925" y="3821113"/>
          <p14:tracePt t="52746" x="1568450" y="3811588"/>
          <p14:tracePt t="52753" x="1576388" y="3803650"/>
          <p14:tracePt t="52843" x="1595438" y="3794125"/>
          <p14:tracePt t="52851" x="1604963" y="3794125"/>
          <p14:tracePt t="52859" x="1622425" y="3794125"/>
          <p14:tracePt t="52867" x="1658938" y="3794125"/>
          <p14:tracePt t="52882" x="1695450" y="3811588"/>
          <p14:tracePt t="52893" x="1704975" y="3821113"/>
          <p14:tracePt t="52907" x="1722438" y="3830638"/>
          <p14:tracePt t="52955" x="1731963" y="3840163"/>
          <p14:tracePt t="52978" x="1751013" y="3857625"/>
          <p14:tracePt t="52986" x="1768475" y="3875088"/>
          <p14:tracePt t="52994" x="1768475" y="3894138"/>
          <p14:tracePt t="53002" x="1778000" y="3911600"/>
          <p14:tracePt t="53011" x="1787525" y="3930650"/>
          <p14:tracePt t="53018" x="1787525" y="3940175"/>
          <p14:tracePt t="53034" x="1795463" y="3948113"/>
          <p14:tracePt t="53043" x="1795463" y="3976688"/>
          <p14:tracePt t="53050" x="1795463" y="3984625"/>
          <p14:tracePt t="53060" x="1795463" y="3994150"/>
          <p14:tracePt t="53066" x="1795463" y="4013200"/>
          <p14:tracePt t="53076" x="1795463" y="4030663"/>
          <p14:tracePt t="53082" x="1795463" y="4049713"/>
          <p14:tracePt t="53091" x="1795463" y="4057650"/>
          <p14:tracePt t="53098" x="1795463" y="4067175"/>
          <p14:tracePt t="53106" x="1795463" y="4076700"/>
          <p14:tracePt t="53114" x="1795463" y="4086225"/>
          <p14:tracePt t="53122" x="1795463" y="4113213"/>
          <p14:tracePt t="53130" x="1778000" y="4130675"/>
          <p14:tracePt t="53138" x="1768475" y="4140200"/>
          <p14:tracePt t="53146" x="1741488" y="4167188"/>
          <p14:tracePt t="53154" x="1722438" y="4176713"/>
          <p14:tracePt t="53162" x="1714500" y="4186238"/>
          <p14:tracePt t="53170" x="1704975" y="4195763"/>
          <p14:tracePt t="53178" x="1704975" y="4203700"/>
          <p14:tracePt t="53427" x="1695450" y="4203700"/>
          <p14:tracePt t="53435" x="1695450" y="4195763"/>
          <p14:tracePt t="53443" x="1685925" y="4167188"/>
          <p14:tracePt t="53451" x="1685925" y="4159250"/>
          <p14:tracePt t="53461" x="1685925" y="4122738"/>
          <p14:tracePt t="53467" x="1677988" y="4103688"/>
          <p14:tracePt t="53477" x="1677988" y="4086225"/>
          <p14:tracePt t="53481" x="1668463" y="4067175"/>
          <p14:tracePt t="53490" x="1668463" y="4030663"/>
          <p14:tracePt t="53498" x="1649413" y="4003675"/>
          <p14:tracePt t="53514" x="1641475" y="3976688"/>
          <p14:tracePt t="53522" x="1641475" y="3957638"/>
          <p14:tracePt t="53530" x="1641475" y="3940175"/>
          <p14:tracePt t="53545" x="1631950" y="3930650"/>
          <p14:tracePt t="53562" x="1631950" y="3921125"/>
          <p14:tracePt t="53578" x="1631950" y="3903663"/>
          <p14:tracePt t="53595" x="1631950" y="3894138"/>
          <p14:tracePt t="53611" x="1631950" y="3884613"/>
          <p14:tracePt t="53619" x="1631950" y="3875088"/>
          <p14:tracePt t="53628" x="1631950" y="3867150"/>
          <p14:tracePt t="53635" x="1631950" y="3848100"/>
          <p14:tracePt t="53644" x="1631950" y="3811588"/>
          <p14:tracePt t="53661" x="1631950" y="3803650"/>
          <p14:tracePt t="53667" x="1631950" y="3775075"/>
          <p14:tracePt t="53677" x="1631950" y="3767138"/>
          <p14:tracePt t="53683" x="1631950" y="3748088"/>
          <p14:tracePt t="53693" x="1631950" y="3730625"/>
          <p14:tracePt t="53699" x="1631950" y="3721100"/>
          <p14:tracePt t="53715" x="1631950" y="3711575"/>
          <p14:tracePt t="53723" x="1631950" y="3694113"/>
          <p14:tracePt t="53739" x="1631950" y="3684588"/>
          <p14:tracePt t="53747" x="1631950" y="3675063"/>
          <p14:tracePt t="53763" x="1631950" y="3665538"/>
          <p14:tracePt t="53779" x="1631950" y="3657600"/>
          <p14:tracePt t="53787" x="1631950" y="3648075"/>
          <p14:tracePt t="53811" x="1631950" y="3638550"/>
          <p14:tracePt t="54035" x="1631950" y="3657600"/>
          <p14:tracePt t="54042" x="1631950" y="3694113"/>
          <p14:tracePt t="54051" x="1631950" y="3748088"/>
          <p14:tracePt t="54059" x="1649413" y="3848100"/>
          <p14:tracePt t="54067" x="1649413" y="3875088"/>
          <p14:tracePt t="54077" x="1649413" y="3930650"/>
          <p14:tracePt t="54083" x="1649413" y="3984625"/>
          <p14:tracePt t="54093" x="1649413" y="4030663"/>
          <p14:tracePt t="54099" x="1649413" y="4067175"/>
          <p14:tracePt t="54107" x="1649413" y="4094163"/>
          <p14:tracePt t="54115" x="1649413" y="4140200"/>
          <p14:tracePt t="54123" x="1649413" y="4167188"/>
          <p14:tracePt t="54131" x="1649413" y="4186238"/>
          <p14:tracePt t="54139" x="1649413" y="4195763"/>
          <p14:tracePt t="54147" x="1649413" y="4222750"/>
          <p14:tracePt t="54163" x="1649413" y="4249738"/>
          <p14:tracePt t="54171" x="1649413" y="4268788"/>
          <p14:tracePt t="54179" x="1649413" y="4286250"/>
          <p14:tracePt t="54187" x="1649413" y="4295775"/>
          <p14:tracePt t="54196" x="1649413" y="4313238"/>
          <p14:tracePt t="54203" x="1649413" y="4322763"/>
          <p14:tracePt t="54211" x="1649413" y="4349750"/>
          <p14:tracePt t="54219" x="1649413" y="4359275"/>
          <p14:tracePt t="54228" x="1641475" y="4359275"/>
          <p14:tracePt t="54235" x="1641475" y="4386263"/>
          <p14:tracePt t="54244" x="1631950" y="4395788"/>
          <p14:tracePt t="54251" x="1612900" y="4422775"/>
          <p14:tracePt t="54261" x="1612900" y="4441825"/>
          <p14:tracePt t="54267" x="1604963" y="4468813"/>
          <p14:tracePt t="54277" x="1595438" y="4505325"/>
          <p14:tracePt t="54283" x="1595438" y="4532313"/>
          <p14:tracePt t="54291" x="1595438" y="4551363"/>
          <p14:tracePt t="54299" x="1585913" y="4578350"/>
          <p14:tracePt t="54307" x="1576388" y="4605338"/>
          <p14:tracePt t="54323" x="1568450" y="4614863"/>
          <p14:tracePt t="54451" x="1568450" y="4624388"/>
          <p14:tracePt t="54467" x="1585913" y="4624388"/>
          <p14:tracePt t="54476" x="1595438" y="4624388"/>
          <p14:tracePt t="54483" x="1612900" y="4624388"/>
          <p14:tracePt t="54492" x="1631950" y="4614863"/>
          <p14:tracePt t="54499" x="1658938" y="4605338"/>
          <p14:tracePt t="54507" x="1695450" y="4605338"/>
          <p14:tracePt t="54515" x="1714500" y="4587875"/>
          <p14:tracePt t="54523" x="1751013" y="4578350"/>
          <p14:tracePt t="54531" x="1795463" y="4568825"/>
          <p14:tracePt t="54538" x="1851025" y="4568825"/>
          <p14:tracePt t="54546" x="1924050" y="4568825"/>
          <p14:tracePt t="54554" x="1997075" y="4568825"/>
          <p14:tracePt t="54562" x="2087563" y="4568825"/>
          <p14:tracePt t="54570" x="2170113" y="4568825"/>
          <p14:tracePt t="54578" x="2260600" y="4568825"/>
          <p14:tracePt t="54586" x="2370138" y="4568825"/>
          <p14:tracePt t="54594" x="2462213" y="4568825"/>
          <p14:tracePt t="54602" x="2570163" y="4568825"/>
          <p14:tracePt t="54611" x="2698750" y="4568825"/>
          <p14:tracePt t="54618" x="2844800" y="4568825"/>
          <p14:tracePt t="54626" x="2971800" y="4568825"/>
          <p14:tracePt t="54634" x="3100388" y="4568825"/>
          <p14:tracePt t="54643" x="3244850" y="4568825"/>
          <p14:tracePt t="54650" x="3373438" y="4568825"/>
          <p14:tracePt t="54659" x="3482975" y="4568825"/>
          <p14:tracePt t="54666" x="3573463" y="4568825"/>
          <p14:tracePt t="54676" x="3683000" y="4568825"/>
          <p14:tracePt t="54682" x="3775075" y="4568825"/>
          <p14:tracePt t="54692" x="3883025" y="4568825"/>
          <p14:tracePt t="54698" x="3975100" y="4568825"/>
          <p14:tracePt t="54706" x="4084638" y="4568825"/>
          <p14:tracePt t="54714" x="4175125" y="4568825"/>
          <p14:tracePt t="54722" x="4303713" y="4568825"/>
          <p14:tracePt t="54730" x="4394200" y="4568825"/>
          <p14:tracePt t="54738" x="4503738" y="4568825"/>
          <p14:tracePt t="54746" x="4630738" y="4568825"/>
          <p14:tracePt t="54754" x="4722813" y="4568825"/>
          <p14:tracePt t="54762" x="4849813" y="4568825"/>
          <p14:tracePt t="54770" x="4941888" y="4568825"/>
          <p14:tracePt t="54778" x="5068888" y="4568825"/>
          <p14:tracePt t="54786" x="5159375" y="4568825"/>
          <p14:tracePt t="54794" x="5278438" y="4568825"/>
          <p14:tracePt t="54802" x="5414963" y="4568825"/>
          <p14:tracePt t="54810" x="5543550" y="4568825"/>
          <p14:tracePt t="54818" x="5643563" y="4568825"/>
          <p14:tracePt t="54826" x="5770563" y="4568825"/>
          <p14:tracePt t="54834" x="5880100" y="4568825"/>
          <p14:tracePt t="54843" x="5953125" y="4568825"/>
          <p14:tracePt t="54850" x="6007100" y="4568825"/>
          <p14:tracePt t="54860" x="6080125" y="4568825"/>
          <p14:tracePt t="54866" x="6135688" y="4568825"/>
          <p14:tracePt t="54876" x="6189663" y="4568825"/>
          <p14:tracePt t="54882" x="6254750" y="4568825"/>
          <p14:tracePt t="54896" x="6326188" y="4568825"/>
          <p14:tracePt t="54899" x="6418263" y="4568825"/>
          <p14:tracePt t="54906" x="6472238" y="4568825"/>
          <p14:tracePt t="54914" x="6527800" y="4568825"/>
          <p14:tracePt t="54922" x="6600825" y="4568825"/>
          <p14:tracePt t="54930" x="6673850" y="4568825"/>
          <p14:tracePt t="54939" x="6737350" y="4568825"/>
          <p14:tracePt t="54946" x="6810375" y="4568825"/>
          <p14:tracePt t="54954" x="6846888" y="4568825"/>
          <p14:tracePt t="54963" x="6892925" y="4568825"/>
          <p14:tracePt t="54970" x="6929438" y="4568825"/>
          <p14:tracePt t="54978" x="6946900" y="4568825"/>
          <p14:tracePt t="54986" x="6973888" y="4551363"/>
          <p14:tracePt t="54994" x="7019925" y="4532313"/>
          <p14:tracePt t="55002" x="7037388" y="4532313"/>
          <p14:tracePt t="55011" x="7083425" y="4532313"/>
          <p14:tracePt t="55018" x="7110413" y="4522788"/>
          <p14:tracePt t="55026" x="7156450" y="4514850"/>
          <p14:tracePt t="55034" x="7183438" y="4505325"/>
          <p14:tracePt t="55043" x="7202488" y="4505325"/>
          <p14:tracePt t="55051" x="7212013" y="4505325"/>
          <p14:tracePt t="55060" x="7248525" y="4486275"/>
          <p14:tracePt t="55066" x="7256463" y="4478338"/>
          <p14:tracePt t="55076" x="7283450" y="4478338"/>
          <p14:tracePt t="55082" x="7302500" y="4468813"/>
          <p14:tracePt t="55092" x="7312025" y="4468813"/>
          <p14:tracePt t="55106" x="7319963" y="4468813"/>
          <p14:tracePt t="55187" x="7329488" y="4468813"/>
          <p14:tracePt t="55195" x="7339013" y="4468813"/>
          <p14:tracePt t="55203" x="7366000" y="4468813"/>
          <p14:tracePt t="55211" x="7385050" y="4468813"/>
          <p14:tracePt t="55219" x="7402513" y="4468813"/>
          <p14:tracePt t="55228" x="7421563" y="4468813"/>
          <p14:tracePt t="55235" x="7448550" y="4468813"/>
          <p14:tracePt t="55244" x="7458075" y="4468813"/>
          <p14:tracePt t="55252" x="7475538" y="4468813"/>
          <p14:tracePt t="55261" x="7475538" y="4478338"/>
          <p14:tracePt t="55267" x="7494588" y="4486275"/>
          <p14:tracePt t="55283" x="7502525" y="4486275"/>
          <p14:tracePt t="55371" x="7512050" y="4486275"/>
          <p14:tracePt t="55419" x="7521575" y="4486275"/>
          <p14:tracePt t="55691" x="7531100" y="4486275"/>
          <p14:tracePt t="55699" x="7548563" y="4478338"/>
          <p14:tracePt t="55707" x="7575550" y="4478338"/>
          <p14:tracePt t="55715" x="7602538" y="4468813"/>
          <p14:tracePt t="55723" x="7648575" y="4449763"/>
          <p14:tracePt t="55730" x="7675563" y="4449763"/>
          <p14:tracePt t="55738" x="7694613" y="4432300"/>
          <p14:tracePt t="55746" x="7712075" y="4422775"/>
          <p14:tracePt t="55754" x="7721600" y="4422775"/>
          <p14:tracePt t="55762" x="7731125" y="4422775"/>
          <p14:tracePt t="55778" x="7740650" y="4422775"/>
          <p14:tracePt t="55811" x="7748588" y="4422775"/>
          <p14:tracePt t="56075" x="7748588" y="4413250"/>
          <p14:tracePt t="56083" x="7748588" y="4405313"/>
          <p14:tracePt t="56092" x="7748588" y="4395788"/>
          <p14:tracePt t="56099" x="7748588" y="4386263"/>
          <p14:tracePt t="56107" x="7748588" y="4359275"/>
          <p14:tracePt t="56115" x="7748588" y="4340225"/>
          <p14:tracePt t="56123" x="7748588" y="4322763"/>
          <p14:tracePt t="56131" x="7758113" y="4303713"/>
          <p14:tracePt t="56139" x="7767638" y="4286250"/>
          <p14:tracePt t="56147" x="7767638" y="4259263"/>
          <p14:tracePt t="56154" x="7777163" y="4249738"/>
          <p14:tracePt t="56162" x="7777163" y="4222750"/>
          <p14:tracePt t="56170" x="7785100" y="4195763"/>
          <p14:tracePt t="56178" x="7785100" y="4149725"/>
          <p14:tracePt t="56186" x="7804150" y="4113213"/>
          <p14:tracePt t="56194" x="7821613" y="4067175"/>
          <p14:tracePt t="56202" x="7831138" y="4049713"/>
          <p14:tracePt t="56212" x="7840663" y="4003675"/>
          <p14:tracePt t="56218" x="7850188" y="3967163"/>
          <p14:tracePt t="56226" x="7850188" y="3921125"/>
          <p14:tracePt t="56234" x="7877175" y="3894138"/>
          <p14:tracePt t="56242" x="7885113" y="3857625"/>
          <p14:tracePt t="56250" x="7894638" y="3830638"/>
          <p14:tracePt t="56258" x="7894638" y="3811588"/>
          <p14:tracePt t="56266" x="7894638" y="3803650"/>
          <p14:tracePt t="56275" x="7894638" y="3794125"/>
          <p14:tracePt t="56604" x="7894638" y="3767138"/>
          <p14:tracePt t="56611" x="7894638" y="3730625"/>
          <p14:tracePt t="56619" x="7894638" y="3702050"/>
          <p14:tracePt t="56626" x="7894638" y="3675063"/>
          <p14:tracePt t="56634" x="7885113" y="3648075"/>
          <p14:tracePt t="56650" x="7885113" y="3629025"/>
          <p14:tracePt t="56771" x="7877175" y="3629025"/>
          <p14:tracePt t="56779" x="7877175" y="3638550"/>
          <p14:tracePt t="56787" x="7877175" y="3657600"/>
          <p14:tracePt t="56796" x="7877175" y="3684588"/>
          <p14:tracePt t="56803" x="7877175" y="3694113"/>
          <p14:tracePt t="56811" x="7867650" y="3702050"/>
          <p14:tracePt t="56819" x="7867650" y="3711575"/>
          <p14:tracePt t="56835" x="7867650" y="3730625"/>
          <p14:tracePt t="57842" x="7858125" y="3721100"/>
          <p14:tracePt t="58235" x="7858125" y="3711575"/>
          <p14:tracePt t="58251" x="7840663" y="3694113"/>
          <p14:tracePt t="58523" x="7840663" y="3684588"/>
          <p14:tracePt t="58531" x="7840663" y="3665538"/>
          <p14:tracePt t="58539" x="7840663" y="3648075"/>
          <p14:tracePt t="58547" x="7840663" y="3611563"/>
          <p14:tracePt t="58555" x="7840663" y="3602038"/>
          <p14:tracePt t="58563" x="7840663" y="3592513"/>
          <p14:tracePt t="58571" x="7840663" y="3575050"/>
          <p14:tracePt t="58666" x="7850188" y="3575050"/>
          <p14:tracePt t="58673" x="7867650" y="3584575"/>
          <p14:tracePt t="58682" x="7885113" y="3602038"/>
          <p14:tracePt t="58690" x="7894638" y="3611563"/>
          <p14:tracePt t="58698" x="7904163" y="3621088"/>
          <p14:tracePt t="58706" x="7913688" y="3629025"/>
          <p14:tracePt t="58803" x="7921625" y="3629025"/>
          <p14:tracePt t="58819" x="7921625" y="3638550"/>
          <p14:tracePt t="58835" x="7921625" y="3648075"/>
          <p14:tracePt t="58842" x="7921625" y="3657600"/>
          <p14:tracePt t="58851" x="7921625" y="3665538"/>
          <p14:tracePt t="58862" x="7921625" y="3684588"/>
          <p14:tracePt t="58867" x="7921625" y="3702050"/>
          <p14:tracePt t="58896" x="7921625" y="3730625"/>
          <p14:tracePt t="58901" x="7921625" y="3775075"/>
          <p14:tracePt t="58908" x="7921625" y="3803650"/>
          <p14:tracePt t="58915" x="7931150" y="3857625"/>
          <p14:tracePt t="58923" x="7940675" y="3903663"/>
          <p14:tracePt t="58931" x="7958138" y="3976688"/>
          <p14:tracePt t="58941" x="7994650" y="4040188"/>
          <p14:tracePt t="58949" x="8004175" y="4140200"/>
          <p14:tracePt t="58955" x="8023225" y="4213225"/>
          <p14:tracePt t="58965" x="8040688" y="4276725"/>
          <p14:tracePt t="58970" x="8040688" y="4313238"/>
          <p14:tracePt t="58978" x="8050213" y="4349750"/>
          <p14:tracePt t="58986" x="8050213" y="4376738"/>
          <p14:tracePt t="58994" x="8050213" y="4386263"/>
          <p14:tracePt t="59010" x="8050213" y="4405313"/>
          <p14:tracePt t="59018" x="8050213" y="4413250"/>
          <p14:tracePt t="59227" x="8050213" y="4422775"/>
          <p14:tracePt t="59251" x="8050213" y="4432300"/>
          <p14:tracePt t="59259" x="8040688" y="4432300"/>
          <p14:tracePt t="59268" x="7986713" y="4441825"/>
          <p14:tracePt t="59276" x="7877175" y="4441825"/>
          <p14:tracePt t="59283" x="7777163" y="4441825"/>
          <p14:tracePt t="59293" x="7648575" y="4441825"/>
          <p14:tracePt t="59299" x="7521575" y="4441825"/>
          <p14:tracePt t="59310" x="7366000" y="4441825"/>
          <p14:tracePt t="59315" x="7219950" y="4441825"/>
          <p14:tracePt t="59323" x="7056438" y="4441825"/>
          <p14:tracePt t="59331" x="6856413" y="4441825"/>
          <p14:tracePt t="59339" x="6673850" y="4441825"/>
          <p14:tracePt t="59347" x="6472238" y="4441825"/>
          <p14:tracePt t="59355" x="6299200" y="4441825"/>
          <p14:tracePt t="59363" x="6116638" y="4441825"/>
          <p14:tracePt t="59371" x="5916613" y="4441825"/>
          <p14:tracePt t="59379" x="5716588" y="4441825"/>
          <p14:tracePt t="59387" x="5570538" y="4468813"/>
          <p14:tracePt t="59396" x="5424488" y="4468813"/>
          <p14:tracePt t="59403" x="5297488" y="4468813"/>
          <p14:tracePt t="59411" x="5151438" y="4468813"/>
          <p14:tracePt t="59419" x="5005388" y="4468813"/>
          <p14:tracePt t="59428" x="4859338" y="4468813"/>
          <p14:tracePt t="59435" x="4749800" y="4468813"/>
          <p14:tracePt t="59445" x="4622800" y="4468813"/>
          <p14:tracePt t="59451" x="4549775" y="4468813"/>
          <p14:tracePt t="59461" x="4440238" y="4468813"/>
          <p14:tracePt t="59467" x="4367213" y="4468813"/>
          <p14:tracePt t="59478" x="4294188" y="4468813"/>
          <p14:tracePt t="59483" x="4221163" y="4468813"/>
          <p14:tracePt t="59492" x="4138613" y="4468813"/>
          <p14:tracePt t="59498" x="4084638" y="4468813"/>
          <p14:tracePt t="59506" x="4029075" y="4468813"/>
          <p14:tracePt t="59514" x="3975100" y="4468813"/>
          <p14:tracePt t="59523" x="3919538" y="4468813"/>
          <p14:tracePt t="59530" x="3838575" y="4468813"/>
          <p14:tracePt t="59538" x="3765550" y="4468813"/>
          <p14:tracePt t="59546" x="3692525" y="4468813"/>
          <p14:tracePt t="59554" x="3619500" y="4468813"/>
          <p14:tracePt t="59562" x="3546475" y="4468813"/>
          <p14:tracePt t="59570" x="3490913" y="4468813"/>
          <p14:tracePt t="59578" x="3419475" y="4468813"/>
          <p14:tracePt t="59586" x="3354388" y="4468813"/>
          <p14:tracePt t="59594" x="3317875" y="4468813"/>
          <p14:tracePt t="59602" x="3263900" y="4468813"/>
          <p14:tracePt t="59610" x="3208338" y="4468813"/>
          <p14:tracePt t="59618" x="3190875" y="4468813"/>
          <p14:tracePt t="59626" x="3136900" y="4468813"/>
          <p14:tracePt t="59634" x="3027363" y="4468813"/>
          <p14:tracePt t="59642" x="2935288" y="4468813"/>
          <p14:tracePt t="59650" x="2808288" y="4468813"/>
          <p14:tracePt t="59659" x="2679700" y="4468813"/>
          <p14:tracePt t="59666" x="2570163" y="4468813"/>
          <p14:tracePt t="59676" x="2462213" y="4468813"/>
          <p14:tracePt t="59682" x="2333625" y="4486275"/>
          <p14:tracePt t="59692" x="2251075" y="4486275"/>
          <p14:tracePt t="59698" x="2179638" y="4486275"/>
          <p14:tracePt t="59707" x="2143125" y="4486275"/>
          <p14:tracePt t="59714" x="2097088" y="4486275"/>
          <p14:tracePt t="59722" x="2078038" y="4486275"/>
          <p14:tracePt t="59730" x="2041525" y="4486275"/>
          <p14:tracePt t="59738" x="2024063" y="4486275"/>
          <p14:tracePt t="59746" x="2005013" y="4486275"/>
          <p14:tracePt t="59754" x="1997075" y="4478338"/>
          <p14:tracePt t="59762" x="1987550" y="4478338"/>
          <p14:tracePt t="59931" x="2005013" y="4478338"/>
          <p14:tracePt t="59939" x="2106613" y="4478338"/>
          <p14:tracePt t="59947" x="2197100" y="4478338"/>
          <p14:tracePt t="59955" x="2324100" y="4478338"/>
          <p14:tracePt t="59963" x="2489200" y="4478338"/>
          <p14:tracePt t="59971" x="2689225" y="4486275"/>
          <p14:tracePt t="59978" x="2871788" y="4495800"/>
          <p14:tracePt t="59986" x="3181350" y="4532313"/>
          <p14:tracePt t="59994" x="3482975" y="4532313"/>
          <p14:tracePt t="60002" x="3709988" y="4532313"/>
          <p14:tracePt t="60010" x="4075113" y="4532313"/>
          <p14:tracePt t="60018" x="4340225" y="4532313"/>
          <p14:tracePt t="60025" x="4603750" y="4532313"/>
          <p14:tracePt t="60034" x="4832350" y="4532313"/>
          <p14:tracePt t="60041" x="4995863" y="4532313"/>
          <p14:tracePt t="60050" x="5187950" y="4532313"/>
          <p14:tracePt t="60058" x="5351463" y="4532313"/>
          <p14:tracePt t="60066" x="5534025" y="4532313"/>
          <p14:tracePt t="60077" x="5716588" y="4532313"/>
          <p14:tracePt t="60083" x="5834063" y="4486275"/>
          <p14:tracePt t="60094" x="5926138" y="4459288"/>
          <p14:tracePt t="60099" x="5989638" y="4432300"/>
          <p14:tracePt t="60110" x="6072188" y="4405313"/>
          <p14:tracePt t="60115" x="6099175" y="4395788"/>
          <p14:tracePt t="60123" x="6153150" y="4376738"/>
          <p14:tracePt t="60131" x="6218238" y="4349750"/>
          <p14:tracePt t="60139" x="6281738" y="4313238"/>
          <p14:tracePt t="60148" x="6345238" y="4303713"/>
          <p14:tracePt t="60155" x="6399213" y="4276725"/>
          <p14:tracePt t="60164" x="6445250" y="4249738"/>
          <p14:tracePt t="60170" x="6491288" y="4249738"/>
          <p14:tracePt t="60178" x="6518275" y="4240213"/>
          <p14:tracePt t="60186" x="6573838" y="4240213"/>
          <p14:tracePt t="60194" x="6627813" y="4240213"/>
          <p14:tracePt t="60202" x="6681788" y="4240213"/>
          <p14:tracePt t="60210" x="6783388" y="4240213"/>
          <p14:tracePt t="60218" x="6837363" y="4240213"/>
          <p14:tracePt t="60227" x="6929438" y="4240213"/>
          <p14:tracePt t="60234" x="7000875" y="4240213"/>
          <p14:tracePt t="60243" x="7092950" y="4259263"/>
          <p14:tracePt t="60250" x="7156450" y="4286250"/>
          <p14:tracePt t="60259" x="7275513" y="4313238"/>
          <p14:tracePt t="60266" x="7366000" y="4340225"/>
          <p14:tracePt t="60276" x="7466013" y="4386263"/>
          <p14:tracePt t="60282" x="7558088" y="4395788"/>
          <p14:tracePt t="60292" x="7685088" y="4413250"/>
          <p14:tracePt t="60298" x="7785100" y="4422775"/>
          <p14:tracePt t="60307" x="7894638" y="4422775"/>
          <p14:tracePt t="60314" x="8040688" y="4422775"/>
          <p14:tracePt t="60322" x="8186738" y="4422775"/>
          <p14:tracePt t="60330" x="8313738" y="4422775"/>
          <p14:tracePt t="60338" x="8496300" y="4422775"/>
          <p14:tracePt t="60346" x="8632825" y="4422775"/>
          <p14:tracePt t="60354" x="8797925" y="4422775"/>
          <p14:tracePt t="60362" x="8997950" y="4422775"/>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525" name="Group 157"/>
          <p:cNvGrpSpPr>
            <a:grpSpLocks/>
          </p:cNvGrpSpPr>
          <p:nvPr/>
        </p:nvGrpSpPr>
        <p:grpSpPr bwMode="auto">
          <a:xfrm>
            <a:off x="539750" y="4508500"/>
            <a:ext cx="6481763" cy="1800225"/>
            <a:chOff x="748" y="1434"/>
            <a:chExt cx="4446" cy="1678"/>
          </a:xfrm>
        </p:grpSpPr>
        <p:sp>
          <p:nvSpPr>
            <p:cNvPr id="58423" name="Line 55"/>
            <p:cNvSpPr>
              <a:spLocks noChangeShapeType="1"/>
            </p:cNvSpPr>
            <p:nvPr/>
          </p:nvSpPr>
          <p:spPr bwMode="auto">
            <a:xfrm>
              <a:off x="748" y="1978"/>
              <a:ext cx="444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24" name="Line 56"/>
            <p:cNvSpPr>
              <a:spLocks noChangeShapeType="1"/>
            </p:cNvSpPr>
            <p:nvPr/>
          </p:nvSpPr>
          <p:spPr bwMode="auto">
            <a:xfrm>
              <a:off x="839" y="1434"/>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25" name="Rectangle 57"/>
            <p:cNvSpPr>
              <a:spLocks noChangeArrowheads="1"/>
            </p:cNvSpPr>
            <p:nvPr/>
          </p:nvSpPr>
          <p:spPr bwMode="auto">
            <a:xfrm>
              <a:off x="930" y="1570"/>
              <a:ext cx="91" cy="27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426" name="Line 58"/>
            <p:cNvSpPr>
              <a:spLocks noChangeShapeType="1"/>
            </p:cNvSpPr>
            <p:nvPr/>
          </p:nvSpPr>
          <p:spPr bwMode="auto">
            <a:xfrm>
              <a:off x="975" y="1434"/>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27" name="Line 59"/>
            <p:cNvSpPr>
              <a:spLocks noChangeShapeType="1"/>
            </p:cNvSpPr>
            <p:nvPr/>
          </p:nvSpPr>
          <p:spPr bwMode="auto">
            <a:xfrm>
              <a:off x="975" y="1842"/>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28" name="Line 60"/>
            <p:cNvSpPr>
              <a:spLocks noChangeShapeType="1"/>
            </p:cNvSpPr>
            <p:nvPr/>
          </p:nvSpPr>
          <p:spPr bwMode="auto">
            <a:xfrm>
              <a:off x="4876" y="1434"/>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29" name="Rectangle 61"/>
            <p:cNvSpPr>
              <a:spLocks noChangeArrowheads="1"/>
            </p:cNvSpPr>
            <p:nvPr/>
          </p:nvSpPr>
          <p:spPr bwMode="auto">
            <a:xfrm>
              <a:off x="4967" y="1570"/>
              <a:ext cx="91" cy="27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430" name="Line 62"/>
            <p:cNvSpPr>
              <a:spLocks noChangeShapeType="1"/>
            </p:cNvSpPr>
            <p:nvPr/>
          </p:nvSpPr>
          <p:spPr bwMode="auto">
            <a:xfrm>
              <a:off x="5012" y="1434"/>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31" name="Line 63"/>
            <p:cNvSpPr>
              <a:spLocks noChangeShapeType="1"/>
            </p:cNvSpPr>
            <p:nvPr/>
          </p:nvSpPr>
          <p:spPr bwMode="auto">
            <a:xfrm>
              <a:off x="5012" y="1842"/>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8432" name="Group 64"/>
            <p:cNvGrpSpPr>
              <a:grpSpLocks/>
            </p:cNvGrpSpPr>
            <p:nvPr/>
          </p:nvGrpSpPr>
          <p:grpSpPr bwMode="auto">
            <a:xfrm>
              <a:off x="1021" y="1978"/>
              <a:ext cx="589" cy="1134"/>
              <a:chOff x="1066" y="2840"/>
              <a:chExt cx="589" cy="1134"/>
            </a:xfrm>
          </p:grpSpPr>
          <p:sp>
            <p:nvSpPr>
              <p:cNvPr id="58433" name="Line 65"/>
              <p:cNvSpPr>
                <a:spLocks noChangeShapeType="1"/>
              </p:cNvSpPr>
              <p:nvPr/>
            </p:nvSpPr>
            <p:spPr bwMode="auto">
              <a:xfrm>
                <a:off x="1337" y="3113"/>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34" name="Line 66"/>
              <p:cNvSpPr>
                <a:spLocks noChangeShapeType="1"/>
              </p:cNvSpPr>
              <p:nvPr/>
            </p:nvSpPr>
            <p:spPr bwMode="auto">
              <a:xfrm>
                <a:off x="1337" y="3249"/>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35" name="Line 67"/>
              <p:cNvSpPr>
                <a:spLocks noChangeShapeType="1"/>
              </p:cNvSpPr>
              <p:nvPr/>
            </p:nvSpPr>
            <p:spPr bwMode="auto">
              <a:xfrm>
                <a:off x="1337" y="352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36" name="Line 68"/>
              <p:cNvSpPr>
                <a:spLocks noChangeShapeType="1"/>
              </p:cNvSpPr>
              <p:nvPr/>
            </p:nvSpPr>
            <p:spPr bwMode="auto">
              <a:xfrm flipV="1">
                <a:off x="1519" y="3522"/>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37" name="Line 69"/>
              <p:cNvSpPr>
                <a:spLocks noChangeShapeType="1"/>
              </p:cNvSpPr>
              <p:nvPr/>
            </p:nvSpPr>
            <p:spPr bwMode="auto">
              <a:xfrm>
                <a:off x="1066" y="3385"/>
                <a:ext cx="2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38" name="Line 70"/>
              <p:cNvSpPr>
                <a:spLocks noChangeShapeType="1"/>
              </p:cNvSpPr>
              <p:nvPr/>
            </p:nvSpPr>
            <p:spPr bwMode="auto">
              <a:xfrm>
                <a:off x="1383" y="3884"/>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39" name="Line 71"/>
              <p:cNvSpPr>
                <a:spLocks noChangeShapeType="1"/>
              </p:cNvSpPr>
              <p:nvPr/>
            </p:nvSpPr>
            <p:spPr bwMode="auto">
              <a:xfrm flipH="1">
                <a:off x="138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40" name="Line 72"/>
              <p:cNvSpPr>
                <a:spLocks noChangeShapeType="1"/>
              </p:cNvSpPr>
              <p:nvPr/>
            </p:nvSpPr>
            <p:spPr bwMode="auto">
              <a:xfrm flipH="1">
                <a:off x="142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41" name="Line 73"/>
              <p:cNvSpPr>
                <a:spLocks noChangeShapeType="1"/>
              </p:cNvSpPr>
              <p:nvPr/>
            </p:nvSpPr>
            <p:spPr bwMode="auto">
              <a:xfrm flipH="1">
                <a:off x="147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42" name="Line 74"/>
              <p:cNvSpPr>
                <a:spLocks noChangeShapeType="1"/>
              </p:cNvSpPr>
              <p:nvPr/>
            </p:nvSpPr>
            <p:spPr bwMode="auto">
              <a:xfrm flipH="1">
                <a:off x="151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43" name="Line 75"/>
              <p:cNvSpPr>
                <a:spLocks noChangeShapeType="1"/>
              </p:cNvSpPr>
              <p:nvPr/>
            </p:nvSpPr>
            <p:spPr bwMode="auto">
              <a:xfrm flipH="1">
                <a:off x="156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44" name="Line 76"/>
              <p:cNvSpPr>
                <a:spLocks noChangeShapeType="1"/>
              </p:cNvSpPr>
              <p:nvPr/>
            </p:nvSpPr>
            <p:spPr bwMode="auto">
              <a:xfrm>
                <a:off x="1519" y="2840"/>
                <a:ext cx="0" cy="4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8445" name="Group 77"/>
            <p:cNvGrpSpPr>
              <a:grpSpLocks/>
            </p:cNvGrpSpPr>
            <p:nvPr/>
          </p:nvGrpSpPr>
          <p:grpSpPr bwMode="auto">
            <a:xfrm>
              <a:off x="2473" y="1978"/>
              <a:ext cx="589" cy="1134"/>
              <a:chOff x="1066" y="2840"/>
              <a:chExt cx="589" cy="1134"/>
            </a:xfrm>
          </p:grpSpPr>
          <p:sp>
            <p:nvSpPr>
              <p:cNvPr id="58446" name="Line 78"/>
              <p:cNvSpPr>
                <a:spLocks noChangeShapeType="1"/>
              </p:cNvSpPr>
              <p:nvPr/>
            </p:nvSpPr>
            <p:spPr bwMode="auto">
              <a:xfrm>
                <a:off x="1337" y="3113"/>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47" name="Line 79"/>
              <p:cNvSpPr>
                <a:spLocks noChangeShapeType="1"/>
              </p:cNvSpPr>
              <p:nvPr/>
            </p:nvSpPr>
            <p:spPr bwMode="auto">
              <a:xfrm>
                <a:off x="1337" y="3249"/>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48" name="Line 80"/>
              <p:cNvSpPr>
                <a:spLocks noChangeShapeType="1"/>
              </p:cNvSpPr>
              <p:nvPr/>
            </p:nvSpPr>
            <p:spPr bwMode="auto">
              <a:xfrm>
                <a:off x="1337" y="352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49" name="Line 81"/>
              <p:cNvSpPr>
                <a:spLocks noChangeShapeType="1"/>
              </p:cNvSpPr>
              <p:nvPr/>
            </p:nvSpPr>
            <p:spPr bwMode="auto">
              <a:xfrm flipV="1">
                <a:off x="1519" y="3522"/>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50" name="Line 82"/>
              <p:cNvSpPr>
                <a:spLocks noChangeShapeType="1"/>
              </p:cNvSpPr>
              <p:nvPr/>
            </p:nvSpPr>
            <p:spPr bwMode="auto">
              <a:xfrm>
                <a:off x="1066" y="3385"/>
                <a:ext cx="2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51" name="Line 83"/>
              <p:cNvSpPr>
                <a:spLocks noChangeShapeType="1"/>
              </p:cNvSpPr>
              <p:nvPr/>
            </p:nvSpPr>
            <p:spPr bwMode="auto">
              <a:xfrm>
                <a:off x="1383" y="3884"/>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52" name="Line 84"/>
              <p:cNvSpPr>
                <a:spLocks noChangeShapeType="1"/>
              </p:cNvSpPr>
              <p:nvPr/>
            </p:nvSpPr>
            <p:spPr bwMode="auto">
              <a:xfrm flipH="1">
                <a:off x="138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53" name="Line 85"/>
              <p:cNvSpPr>
                <a:spLocks noChangeShapeType="1"/>
              </p:cNvSpPr>
              <p:nvPr/>
            </p:nvSpPr>
            <p:spPr bwMode="auto">
              <a:xfrm flipH="1">
                <a:off x="142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54" name="Line 86"/>
              <p:cNvSpPr>
                <a:spLocks noChangeShapeType="1"/>
              </p:cNvSpPr>
              <p:nvPr/>
            </p:nvSpPr>
            <p:spPr bwMode="auto">
              <a:xfrm flipH="1">
                <a:off x="147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55" name="Line 87"/>
              <p:cNvSpPr>
                <a:spLocks noChangeShapeType="1"/>
              </p:cNvSpPr>
              <p:nvPr/>
            </p:nvSpPr>
            <p:spPr bwMode="auto">
              <a:xfrm flipH="1">
                <a:off x="151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56" name="Line 88"/>
              <p:cNvSpPr>
                <a:spLocks noChangeShapeType="1"/>
              </p:cNvSpPr>
              <p:nvPr/>
            </p:nvSpPr>
            <p:spPr bwMode="auto">
              <a:xfrm flipH="1">
                <a:off x="156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57" name="Line 89"/>
              <p:cNvSpPr>
                <a:spLocks noChangeShapeType="1"/>
              </p:cNvSpPr>
              <p:nvPr/>
            </p:nvSpPr>
            <p:spPr bwMode="auto">
              <a:xfrm>
                <a:off x="1519" y="2840"/>
                <a:ext cx="0" cy="4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8458" name="Group 90"/>
            <p:cNvGrpSpPr>
              <a:grpSpLocks/>
            </p:cNvGrpSpPr>
            <p:nvPr/>
          </p:nvGrpSpPr>
          <p:grpSpPr bwMode="auto">
            <a:xfrm>
              <a:off x="3698" y="1978"/>
              <a:ext cx="589" cy="1134"/>
              <a:chOff x="1066" y="2840"/>
              <a:chExt cx="589" cy="1134"/>
            </a:xfrm>
          </p:grpSpPr>
          <p:sp>
            <p:nvSpPr>
              <p:cNvPr id="58459" name="Line 91"/>
              <p:cNvSpPr>
                <a:spLocks noChangeShapeType="1"/>
              </p:cNvSpPr>
              <p:nvPr/>
            </p:nvSpPr>
            <p:spPr bwMode="auto">
              <a:xfrm>
                <a:off x="1337" y="3113"/>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60" name="Line 92"/>
              <p:cNvSpPr>
                <a:spLocks noChangeShapeType="1"/>
              </p:cNvSpPr>
              <p:nvPr/>
            </p:nvSpPr>
            <p:spPr bwMode="auto">
              <a:xfrm>
                <a:off x="1337" y="3249"/>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61" name="Line 93"/>
              <p:cNvSpPr>
                <a:spLocks noChangeShapeType="1"/>
              </p:cNvSpPr>
              <p:nvPr/>
            </p:nvSpPr>
            <p:spPr bwMode="auto">
              <a:xfrm>
                <a:off x="1337" y="352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62" name="Line 94"/>
              <p:cNvSpPr>
                <a:spLocks noChangeShapeType="1"/>
              </p:cNvSpPr>
              <p:nvPr/>
            </p:nvSpPr>
            <p:spPr bwMode="auto">
              <a:xfrm flipV="1">
                <a:off x="1519" y="3522"/>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63" name="Line 95"/>
              <p:cNvSpPr>
                <a:spLocks noChangeShapeType="1"/>
              </p:cNvSpPr>
              <p:nvPr/>
            </p:nvSpPr>
            <p:spPr bwMode="auto">
              <a:xfrm>
                <a:off x="1066" y="3385"/>
                <a:ext cx="2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64" name="Line 96"/>
              <p:cNvSpPr>
                <a:spLocks noChangeShapeType="1"/>
              </p:cNvSpPr>
              <p:nvPr/>
            </p:nvSpPr>
            <p:spPr bwMode="auto">
              <a:xfrm>
                <a:off x="1383" y="3884"/>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65" name="Line 97"/>
              <p:cNvSpPr>
                <a:spLocks noChangeShapeType="1"/>
              </p:cNvSpPr>
              <p:nvPr/>
            </p:nvSpPr>
            <p:spPr bwMode="auto">
              <a:xfrm flipH="1">
                <a:off x="138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66" name="Line 98"/>
              <p:cNvSpPr>
                <a:spLocks noChangeShapeType="1"/>
              </p:cNvSpPr>
              <p:nvPr/>
            </p:nvSpPr>
            <p:spPr bwMode="auto">
              <a:xfrm flipH="1">
                <a:off x="142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67" name="Line 99"/>
              <p:cNvSpPr>
                <a:spLocks noChangeShapeType="1"/>
              </p:cNvSpPr>
              <p:nvPr/>
            </p:nvSpPr>
            <p:spPr bwMode="auto">
              <a:xfrm flipH="1">
                <a:off x="147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68" name="Line 100"/>
              <p:cNvSpPr>
                <a:spLocks noChangeShapeType="1"/>
              </p:cNvSpPr>
              <p:nvPr/>
            </p:nvSpPr>
            <p:spPr bwMode="auto">
              <a:xfrm flipH="1">
                <a:off x="151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69" name="Line 101"/>
              <p:cNvSpPr>
                <a:spLocks noChangeShapeType="1"/>
              </p:cNvSpPr>
              <p:nvPr/>
            </p:nvSpPr>
            <p:spPr bwMode="auto">
              <a:xfrm flipH="1">
                <a:off x="156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470" name="Line 102"/>
              <p:cNvSpPr>
                <a:spLocks noChangeShapeType="1"/>
              </p:cNvSpPr>
              <p:nvPr/>
            </p:nvSpPr>
            <p:spPr bwMode="auto">
              <a:xfrm>
                <a:off x="1519" y="2840"/>
                <a:ext cx="0" cy="4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8471" name="Text Box 103"/>
            <p:cNvSpPr txBox="1">
              <a:spLocks noChangeArrowheads="1"/>
            </p:cNvSpPr>
            <p:nvPr/>
          </p:nvSpPr>
          <p:spPr bwMode="auto">
            <a:xfrm>
              <a:off x="781" y="2246"/>
              <a:ext cx="239"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58472" name="Text Box 104"/>
            <p:cNvSpPr txBox="1">
              <a:spLocks noChangeArrowheads="1"/>
            </p:cNvSpPr>
            <p:nvPr/>
          </p:nvSpPr>
          <p:spPr bwMode="auto">
            <a:xfrm>
              <a:off x="2232" y="2218"/>
              <a:ext cx="240"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sp>
          <p:nvSpPr>
            <p:cNvPr id="58473" name="Text Box 105"/>
            <p:cNvSpPr txBox="1">
              <a:spLocks noChangeArrowheads="1"/>
            </p:cNvSpPr>
            <p:nvPr/>
          </p:nvSpPr>
          <p:spPr bwMode="auto">
            <a:xfrm>
              <a:off x="3546" y="2200"/>
              <a:ext cx="240"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a:t>
              </a:r>
            </a:p>
          </p:txBody>
        </p:sp>
      </p:grpSp>
      <p:grpSp>
        <p:nvGrpSpPr>
          <p:cNvPr id="58526" name="Group 158"/>
          <p:cNvGrpSpPr>
            <a:grpSpLocks/>
          </p:cNvGrpSpPr>
          <p:nvPr/>
        </p:nvGrpSpPr>
        <p:grpSpPr bwMode="auto">
          <a:xfrm>
            <a:off x="539750" y="404813"/>
            <a:ext cx="6481763" cy="1800225"/>
            <a:chOff x="748" y="1434"/>
            <a:chExt cx="4446" cy="1678"/>
          </a:xfrm>
        </p:grpSpPr>
        <p:sp>
          <p:nvSpPr>
            <p:cNvPr id="58527" name="Line 159"/>
            <p:cNvSpPr>
              <a:spLocks noChangeShapeType="1"/>
            </p:cNvSpPr>
            <p:nvPr/>
          </p:nvSpPr>
          <p:spPr bwMode="auto">
            <a:xfrm>
              <a:off x="748" y="1978"/>
              <a:ext cx="444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28" name="Line 160"/>
            <p:cNvSpPr>
              <a:spLocks noChangeShapeType="1"/>
            </p:cNvSpPr>
            <p:nvPr/>
          </p:nvSpPr>
          <p:spPr bwMode="auto">
            <a:xfrm>
              <a:off x="839" y="1434"/>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29" name="Rectangle 161"/>
            <p:cNvSpPr>
              <a:spLocks noChangeArrowheads="1"/>
            </p:cNvSpPr>
            <p:nvPr/>
          </p:nvSpPr>
          <p:spPr bwMode="auto">
            <a:xfrm>
              <a:off x="930" y="1570"/>
              <a:ext cx="91" cy="27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530" name="Line 162"/>
            <p:cNvSpPr>
              <a:spLocks noChangeShapeType="1"/>
            </p:cNvSpPr>
            <p:nvPr/>
          </p:nvSpPr>
          <p:spPr bwMode="auto">
            <a:xfrm>
              <a:off x="975" y="1434"/>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31" name="Line 163"/>
            <p:cNvSpPr>
              <a:spLocks noChangeShapeType="1"/>
            </p:cNvSpPr>
            <p:nvPr/>
          </p:nvSpPr>
          <p:spPr bwMode="auto">
            <a:xfrm>
              <a:off x="975" y="1842"/>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32" name="Line 164"/>
            <p:cNvSpPr>
              <a:spLocks noChangeShapeType="1"/>
            </p:cNvSpPr>
            <p:nvPr/>
          </p:nvSpPr>
          <p:spPr bwMode="auto">
            <a:xfrm>
              <a:off x="4876" y="1434"/>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33" name="Rectangle 165"/>
            <p:cNvSpPr>
              <a:spLocks noChangeArrowheads="1"/>
            </p:cNvSpPr>
            <p:nvPr/>
          </p:nvSpPr>
          <p:spPr bwMode="auto">
            <a:xfrm>
              <a:off x="4967" y="1570"/>
              <a:ext cx="91" cy="27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534" name="Line 166"/>
            <p:cNvSpPr>
              <a:spLocks noChangeShapeType="1"/>
            </p:cNvSpPr>
            <p:nvPr/>
          </p:nvSpPr>
          <p:spPr bwMode="auto">
            <a:xfrm>
              <a:off x="5012" y="1434"/>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35" name="Line 167"/>
            <p:cNvSpPr>
              <a:spLocks noChangeShapeType="1"/>
            </p:cNvSpPr>
            <p:nvPr/>
          </p:nvSpPr>
          <p:spPr bwMode="auto">
            <a:xfrm>
              <a:off x="5012" y="1842"/>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8536" name="Group 168"/>
            <p:cNvGrpSpPr>
              <a:grpSpLocks/>
            </p:cNvGrpSpPr>
            <p:nvPr/>
          </p:nvGrpSpPr>
          <p:grpSpPr bwMode="auto">
            <a:xfrm>
              <a:off x="1021" y="1978"/>
              <a:ext cx="589" cy="1134"/>
              <a:chOff x="1066" y="2840"/>
              <a:chExt cx="589" cy="1134"/>
            </a:xfrm>
          </p:grpSpPr>
          <p:sp>
            <p:nvSpPr>
              <p:cNvPr id="58537" name="Line 169"/>
              <p:cNvSpPr>
                <a:spLocks noChangeShapeType="1"/>
              </p:cNvSpPr>
              <p:nvPr/>
            </p:nvSpPr>
            <p:spPr bwMode="auto">
              <a:xfrm>
                <a:off x="1337" y="3113"/>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38" name="Line 170"/>
              <p:cNvSpPr>
                <a:spLocks noChangeShapeType="1"/>
              </p:cNvSpPr>
              <p:nvPr/>
            </p:nvSpPr>
            <p:spPr bwMode="auto">
              <a:xfrm>
                <a:off x="1337" y="3249"/>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39" name="Line 171"/>
              <p:cNvSpPr>
                <a:spLocks noChangeShapeType="1"/>
              </p:cNvSpPr>
              <p:nvPr/>
            </p:nvSpPr>
            <p:spPr bwMode="auto">
              <a:xfrm>
                <a:off x="1337" y="352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40" name="Line 172"/>
              <p:cNvSpPr>
                <a:spLocks noChangeShapeType="1"/>
              </p:cNvSpPr>
              <p:nvPr/>
            </p:nvSpPr>
            <p:spPr bwMode="auto">
              <a:xfrm flipV="1">
                <a:off x="1519" y="3522"/>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41" name="Line 173"/>
              <p:cNvSpPr>
                <a:spLocks noChangeShapeType="1"/>
              </p:cNvSpPr>
              <p:nvPr/>
            </p:nvSpPr>
            <p:spPr bwMode="auto">
              <a:xfrm>
                <a:off x="1066" y="3385"/>
                <a:ext cx="2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42" name="Line 174"/>
              <p:cNvSpPr>
                <a:spLocks noChangeShapeType="1"/>
              </p:cNvSpPr>
              <p:nvPr/>
            </p:nvSpPr>
            <p:spPr bwMode="auto">
              <a:xfrm>
                <a:off x="1383" y="3884"/>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43" name="Line 175"/>
              <p:cNvSpPr>
                <a:spLocks noChangeShapeType="1"/>
              </p:cNvSpPr>
              <p:nvPr/>
            </p:nvSpPr>
            <p:spPr bwMode="auto">
              <a:xfrm flipH="1">
                <a:off x="138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44" name="Line 176"/>
              <p:cNvSpPr>
                <a:spLocks noChangeShapeType="1"/>
              </p:cNvSpPr>
              <p:nvPr/>
            </p:nvSpPr>
            <p:spPr bwMode="auto">
              <a:xfrm flipH="1">
                <a:off x="142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45" name="Line 177"/>
              <p:cNvSpPr>
                <a:spLocks noChangeShapeType="1"/>
              </p:cNvSpPr>
              <p:nvPr/>
            </p:nvSpPr>
            <p:spPr bwMode="auto">
              <a:xfrm flipH="1">
                <a:off x="147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46" name="Line 178"/>
              <p:cNvSpPr>
                <a:spLocks noChangeShapeType="1"/>
              </p:cNvSpPr>
              <p:nvPr/>
            </p:nvSpPr>
            <p:spPr bwMode="auto">
              <a:xfrm flipH="1">
                <a:off x="151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47" name="Line 179"/>
              <p:cNvSpPr>
                <a:spLocks noChangeShapeType="1"/>
              </p:cNvSpPr>
              <p:nvPr/>
            </p:nvSpPr>
            <p:spPr bwMode="auto">
              <a:xfrm flipH="1">
                <a:off x="156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48" name="Line 180"/>
              <p:cNvSpPr>
                <a:spLocks noChangeShapeType="1"/>
              </p:cNvSpPr>
              <p:nvPr/>
            </p:nvSpPr>
            <p:spPr bwMode="auto">
              <a:xfrm>
                <a:off x="1519" y="2840"/>
                <a:ext cx="0" cy="4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8549" name="Group 181"/>
            <p:cNvGrpSpPr>
              <a:grpSpLocks/>
            </p:cNvGrpSpPr>
            <p:nvPr/>
          </p:nvGrpSpPr>
          <p:grpSpPr bwMode="auto">
            <a:xfrm>
              <a:off x="2473" y="1978"/>
              <a:ext cx="589" cy="1134"/>
              <a:chOff x="1066" y="2840"/>
              <a:chExt cx="589" cy="1134"/>
            </a:xfrm>
          </p:grpSpPr>
          <p:sp>
            <p:nvSpPr>
              <p:cNvPr id="58550" name="Line 182"/>
              <p:cNvSpPr>
                <a:spLocks noChangeShapeType="1"/>
              </p:cNvSpPr>
              <p:nvPr/>
            </p:nvSpPr>
            <p:spPr bwMode="auto">
              <a:xfrm>
                <a:off x="1337" y="3113"/>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51" name="Line 183"/>
              <p:cNvSpPr>
                <a:spLocks noChangeShapeType="1"/>
              </p:cNvSpPr>
              <p:nvPr/>
            </p:nvSpPr>
            <p:spPr bwMode="auto">
              <a:xfrm>
                <a:off x="1337" y="3249"/>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52" name="Line 184"/>
              <p:cNvSpPr>
                <a:spLocks noChangeShapeType="1"/>
              </p:cNvSpPr>
              <p:nvPr/>
            </p:nvSpPr>
            <p:spPr bwMode="auto">
              <a:xfrm>
                <a:off x="1337" y="352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53" name="Line 185"/>
              <p:cNvSpPr>
                <a:spLocks noChangeShapeType="1"/>
              </p:cNvSpPr>
              <p:nvPr/>
            </p:nvSpPr>
            <p:spPr bwMode="auto">
              <a:xfrm flipV="1">
                <a:off x="1519" y="3522"/>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54" name="Line 186"/>
              <p:cNvSpPr>
                <a:spLocks noChangeShapeType="1"/>
              </p:cNvSpPr>
              <p:nvPr/>
            </p:nvSpPr>
            <p:spPr bwMode="auto">
              <a:xfrm>
                <a:off x="1066" y="3385"/>
                <a:ext cx="2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55" name="Line 187"/>
              <p:cNvSpPr>
                <a:spLocks noChangeShapeType="1"/>
              </p:cNvSpPr>
              <p:nvPr/>
            </p:nvSpPr>
            <p:spPr bwMode="auto">
              <a:xfrm>
                <a:off x="1383" y="3884"/>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56" name="Line 188"/>
              <p:cNvSpPr>
                <a:spLocks noChangeShapeType="1"/>
              </p:cNvSpPr>
              <p:nvPr/>
            </p:nvSpPr>
            <p:spPr bwMode="auto">
              <a:xfrm flipH="1">
                <a:off x="138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57" name="Line 189"/>
              <p:cNvSpPr>
                <a:spLocks noChangeShapeType="1"/>
              </p:cNvSpPr>
              <p:nvPr/>
            </p:nvSpPr>
            <p:spPr bwMode="auto">
              <a:xfrm flipH="1">
                <a:off x="142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58" name="Line 190"/>
              <p:cNvSpPr>
                <a:spLocks noChangeShapeType="1"/>
              </p:cNvSpPr>
              <p:nvPr/>
            </p:nvSpPr>
            <p:spPr bwMode="auto">
              <a:xfrm flipH="1">
                <a:off x="147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59" name="Line 191"/>
              <p:cNvSpPr>
                <a:spLocks noChangeShapeType="1"/>
              </p:cNvSpPr>
              <p:nvPr/>
            </p:nvSpPr>
            <p:spPr bwMode="auto">
              <a:xfrm flipH="1">
                <a:off x="151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60" name="Line 192"/>
              <p:cNvSpPr>
                <a:spLocks noChangeShapeType="1"/>
              </p:cNvSpPr>
              <p:nvPr/>
            </p:nvSpPr>
            <p:spPr bwMode="auto">
              <a:xfrm flipH="1">
                <a:off x="156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61" name="Line 193"/>
              <p:cNvSpPr>
                <a:spLocks noChangeShapeType="1"/>
              </p:cNvSpPr>
              <p:nvPr/>
            </p:nvSpPr>
            <p:spPr bwMode="auto">
              <a:xfrm>
                <a:off x="1519" y="2840"/>
                <a:ext cx="0" cy="4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8562" name="Group 194"/>
            <p:cNvGrpSpPr>
              <a:grpSpLocks/>
            </p:cNvGrpSpPr>
            <p:nvPr/>
          </p:nvGrpSpPr>
          <p:grpSpPr bwMode="auto">
            <a:xfrm>
              <a:off x="3698" y="1978"/>
              <a:ext cx="589" cy="1134"/>
              <a:chOff x="1066" y="2840"/>
              <a:chExt cx="589" cy="1134"/>
            </a:xfrm>
          </p:grpSpPr>
          <p:sp>
            <p:nvSpPr>
              <p:cNvPr id="58563" name="Line 195"/>
              <p:cNvSpPr>
                <a:spLocks noChangeShapeType="1"/>
              </p:cNvSpPr>
              <p:nvPr/>
            </p:nvSpPr>
            <p:spPr bwMode="auto">
              <a:xfrm>
                <a:off x="1337" y="3113"/>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64" name="Line 196"/>
              <p:cNvSpPr>
                <a:spLocks noChangeShapeType="1"/>
              </p:cNvSpPr>
              <p:nvPr/>
            </p:nvSpPr>
            <p:spPr bwMode="auto">
              <a:xfrm>
                <a:off x="1337" y="3249"/>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65" name="Line 197"/>
              <p:cNvSpPr>
                <a:spLocks noChangeShapeType="1"/>
              </p:cNvSpPr>
              <p:nvPr/>
            </p:nvSpPr>
            <p:spPr bwMode="auto">
              <a:xfrm>
                <a:off x="1337" y="352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66" name="Line 198"/>
              <p:cNvSpPr>
                <a:spLocks noChangeShapeType="1"/>
              </p:cNvSpPr>
              <p:nvPr/>
            </p:nvSpPr>
            <p:spPr bwMode="auto">
              <a:xfrm flipV="1">
                <a:off x="1519" y="3522"/>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67" name="Line 199"/>
              <p:cNvSpPr>
                <a:spLocks noChangeShapeType="1"/>
              </p:cNvSpPr>
              <p:nvPr/>
            </p:nvSpPr>
            <p:spPr bwMode="auto">
              <a:xfrm>
                <a:off x="1066" y="3385"/>
                <a:ext cx="2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68" name="Line 200"/>
              <p:cNvSpPr>
                <a:spLocks noChangeShapeType="1"/>
              </p:cNvSpPr>
              <p:nvPr/>
            </p:nvSpPr>
            <p:spPr bwMode="auto">
              <a:xfrm>
                <a:off x="1383" y="3884"/>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69" name="Line 201"/>
              <p:cNvSpPr>
                <a:spLocks noChangeShapeType="1"/>
              </p:cNvSpPr>
              <p:nvPr/>
            </p:nvSpPr>
            <p:spPr bwMode="auto">
              <a:xfrm flipH="1">
                <a:off x="138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70" name="Line 202"/>
              <p:cNvSpPr>
                <a:spLocks noChangeShapeType="1"/>
              </p:cNvSpPr>
              <p:nvPr/>
            </p:nvSpPr>
            <p:spPr bwMode="auto">
              <a:xfrm flipH="1">
                <a:off x="142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71" name="Line 203"/>
              <p:cNvSpPr>
                <a:spLocks noChangeShapeType="1"/>
              </p:cNvSpPr>
              <p:nvPr/>
            </p:nvSpPr>
            <p:spPr bwMode="auto">
              <a:xfrm flipH="1">
                <a:off x="147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72" name="Line 204"/>
              <p:cNvSpPr>
                <a:spLocks noChangeShapeType="1"/>
              </p:cNvSpPr>
              <p:nvPr/>
            </p:nvSpPr>
            <p:spPr bwMode="auto">
              <a:xfrm flipH="1">
                <a:off x="151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73" name="Line 205"/>
              <p:cNvSpPr>
                <a:spLocks noChangeShapeType="1"/>
              </p:cNvSpPr>
              <p:nvPr/>
            </p:nvSpPr>
            <p:spPr bwMode="auto">
              <a:xfrm flipH="1">
                <a:off x="156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74" name="Line 206"/>
              <p:cNvSpPr>
                <a:spLocks noChangeShapeType="1"/>
              </p:cNvSpPr>
              <p:nvPr/>
            </p:nvSpPr>
            <p:spPr bwMode="auto">
              <a:xfrm>
                <a:off x="1519" y="2840"/>
                <a:ext cx="0" cy="4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8575" name="Text Box 207"/>
            <p:cNvSpPr txBox="1">
              <a:spLocks noChangeArrowheads="1"/>
            </p:cNvSpPr>
            <p:nvPr/>
          </p:nvSpPr>
          <p:spPr bwMode="auto">
            <a:xfrm>
              <a:off x="781" y="2246"/>
              <a:ext cx="239"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58576" name="Text Box 208"/>
            <p:cNvSpPr txBox="1">
              <a:spLocks noChangeArrowheads="1"/>
            </p:cNvSpPr>
            <p:nvPr/>
          </p:nvSpPr>
          <p:spPr bwMode="auto">
            <a:xfrm>
              <a:off x="2232" y="2218"/>
              <a:ext cx="240"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sp>
          <p:nvSpPr>
            <p:cNvPr id="58577" name="Text Box 209"/>
            <p:cNvSpPr txBox="1">
              <a:spLocks noChangeArrowheads="1"/>
            </p:cNvSpPr>
            <p:nvPr/>
          </p:nvSpPr>
          <p:spPr bwMode="auto">
            <a:xfrm>
              <a:off x="3546" y="2200"/>
              <a:ext cx="240"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a:t>
              </a:r>
            </a:p>
          </p:txBody>
        </p:sp>
      </p:grpSp>
      <p:grpSp>
        <p:nvGrpSpPr>
          <p:cNvPr id="58578" name="Group 210"/>
          <p:cNvGrpSpPr>
            <a:grpSpLocks/>
          </p:cNvGrpSpPr>
          <p:nvPr/>
        </p:nvGrpSpPr>
        <p:grpSpPr bwMode="auto">
          <a:xfrm>
            <a:off x="539750" y="2349500"/>
            <a:ext cx="6481763" cy="1800225"/>
            <a:chOff x="748" y="1434"/>
            <a:chExt cx="4446" cy="1678"/>
          </a:xfrm>
        </p:grpSpPr>
        <p:sp>
          <p:nvSpPr>
            <p:cNvPr id="58579" name="Line 211"/>
            <p:cNvSpPr>
              <a:spLocks noChangeShapeType="1"/>
            </p:cNvSpPr>
            <p:nvPr/>
          </p:nvSpPr>
          <p:spPr bwMode="auto">
            <a:xfrm>
              <a:off x="748" y="1978"/>
              <a:ext cx="444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80" name="Line 212"/>
            <p:cNvSpPr>
              <a:spLocks noChangeShapeType="1"/>
            </p:cNvSpPr>
            <p:nvPr/>
          </p:nvSpPr>
          <p:spPr bwMode="auto">
            <a:xfrm>
              <a:off x="839" y="1434"/>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81" name="Rectangle 213"/>
            <p:cNvSpPr>
              <a:spLocks noChangeArrowheads="1"/>
            </p:cNvSpPr>
            <p:nvPr/>
          </p:nvSpPr>
          <p:spPr bwMode="auto">
            <a:xfrm>
              <a:off x="930" y="1570"/>
              <a:ext cx="91" cy="27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582" name="Line 214"/>
            <p:cNvSpPr>
              <a:spLocks noChangeShapeType="1"/>
            </p:cNvSpPr>
            <p:nvPr/>
          </p:nvSpPr>
          <p:spPr bwMode="auto">
            <a:xfrm>
              <a:off x="975" y="1434"/>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83" name="Line 215"/>
            <p:cNvSpPr>
              <a:spLocks noChangeShapeType="1"/>
            </p:cNvSpPr>
            <p:nvPr/>
          </p:nvSpPr>
          <p:spPr bwMode="auto">
            <a:xfrm>
              <a:off x="975" y="1842"/>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84" name="Line 216"/>
            <p:cNvSpPr>
              <a:spLocks noChangeShapeType="1"/>
            </p:cNvSpPr>
            <p:nvPr/>
          </p:nvSpPr>
          <p:spPr bwMode="auto">
            <a:xfrm>
              <a:off x="4876" y="1434"/>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85" name="Rectangle 217"/>
            <p:cNvSpPr>
              <a:spLocks noChangeArrowheads="1"/>
            </p:cNvSpPr>
            <p:nvPr/>
          </p:nvSpPr>
          <p:spPr bwMode="auto">
            <a:xfrm>
              <a:off x="4967" y="1570"/>
              <a:ext cx="91" cy="27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586" name="Line 218"/>
            <p:cNvSpPr>
              <a:spLocks noChangeShapeType="1"/>
            </p:cNvSpPr>
            <p:nvPr/>
          </p:nvSpPr>
          <p:spPr bwMode="auto">
            <a:xfrm>
              <a:off x="5012" y="1434"/>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87" name="Line 219"/>
            <p:cNvSpPr>
              <a:spLocks noChangeShapeType="1"/>
            </p:cNvSpPr>
            <p:nvPr/>
          </p:nvSpPr>
          <p:spPr bwMode="auto">
            <a:xfrm>
              <a:off x="5012" y="1842"/>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8588" name="Group 220"/>
            <p:cNvGrpSpPr>
              <a:grpSpLocks/>
            </p:cNvGrpSpPr>
            <p:nvPr/>
          </p:nvGrpSpPr>
          <p:grpSpPr bwMode="auto">
            <a:xfrm>
              <a:off x="1021" y="1978"/>
              <a:ext cx="589" cy="1134"/>
              <a:chOff x="1066" y="2840"/>
              <a:chExt cx="589" cy="1134"/>
            </a:xfrm>
          </p:grpSpPr>
          <p:sp>
            <p:nvSpPr>
              <p:cNvPr id="58589" name="Line 221"/>
              <p:cNvSpPr>
                <a:spLocks noChangeShapeType="1"/>
              </p:cNvSpPr>
              <p:nvPr/>
            </p:nvSpPr>
            <p:spPr bwMode="auto">
              <a:xfrm>
                <a:off x="1337" y="3113"/>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90" name="Line 222"/>
              <p:cNvSpPr>
                <a:spLocks noChangeShapeType="1"/>
              </p:cNvSpPr>
              <p:nvPr/>
            </p:nvSpPr>
            <p:spPr bwMode="auto">
              <a:xfrm>
                <a:off x="1337" y="3249"/>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91" name="Line 223"/>
              <p:cNvSpPr>
                <a:spLocks noChangeShapeType="1"/>
              </p:cNvSpPr>
              <p:nvPr/>
            </p:nvSpPr>
            <p:spPr bwMode="auto">
              <a:xfrm>
                <a:off x="1337" y="352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92" name="Line 224"/>
              <p:cNvSpPr>
                <a:spLocks noChangeShapeType="1"/>
              </p:cNvSpPr>
              <p:nvPr/>
            </p:nvSpPr>
            <p:spPr bwMode="auto">
              <a:xfrm flipV="1">
                <a:off x="1519" y="3522"/>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93" name="Line 225"/>
              <p:cNvSpPr>
                <a:spLocks noChangeShapeType="1"/>
              </p:cNvSpPr>
              <p:nvPr/>
            </p:nvSpPr>
            <p:spPr bwMode="auto">
              <a:xfrm>
                <a:off x="1066" y="3385"/>
                <a:ext cx="2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94" name="Line 226"/>
              <p:cNvSpPr>
                <a:spLocks noChangeShapeType="1"/>
              </p:cNvSpPr>
              <p:nvPr/>
            </p:nvSpPr>
            <p:spPr bwMode="auto">
              <a:xfrm>
                <a:off x="1383" y="3884"/>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95" name="Line 227"/>
              <p:cNvSpPr>
                <a:spLocks noChangeShapeType="1"/>
              </p:cNvSpPr>
              <p:nvPr/>
            </p:nvSpPr>
            <p:spPr bwMode="auto">
              <a:xfrm flipH="1">
                <a:off x="138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96" name="Line 228"/>
              <p:cNvSpPr>
                <a:spLocks noChangeShapeType="1"/>
              </p:cNvSpPr>
              <p:nvPr/>
            </p:nvSpPr>
            <p:spPr bwMode="auto">
              <a:xfrm flipH="1">
                <a:off x="142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97" name="Line 229"/>
              <p:cNvSpPr>
                <a:spLocks noChangeShapeType="1"/>
              </p:cNvSpPr>
              <p:nvPr/>
            </p:nvSpPr>
            <p:spPr bwMode="auto">
              <a:xfrm flipH="1">
                <a:off x="147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98" name="Line 230"/>
              <p:cNvSpPr>
                <a:spLocks noChangeShapeType="1"/>
              </p:cNvSpPr>
              <p:nvPr/>
            </p:nvSpPr>
            <p:spPr bwMode="auto">
              <a:xfrm flipH="1">
                <a:off x="151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599" name="Line 231"/>
              <p:cNvSpPr>
                <a:spLocks noChangeShapeType="1"/>
              </p:cNvSpPr>
              <p:nvPr/>
            </p:nvSpPr>
            <p:spPr bwMode="auto">
              <a:xfrm flipH="1">
                <a:off x="156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00" name="Line 232"/>
              <p:cNvSpPr>
                <a:spLocks noChangeShapeType="1"/>
              </p:cNvSpPr>
              <p:nvPr/>
            </p:nvSpPr>
            <p:spPr bwMode="auto">
              <a:xfrm>
                <a:off x="1519" y="2840"/>
                <a:ext cx="0" cy="4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8601" name="Group 233"/>
            <p:cNvGrpSpPr>
              <a:grpSpLocks/>
            </p:cNvGrpSpPr>
            <p:nvPr/>
          </p:nvGrpSpPr>
          <p:grpSpPr bwMode="auto">
            <a:xfrm>
              <a:off x="2473" y="1978"/>
              <a:ext cx="589" cy="1134"/>
              <a:chOff x="1066" y="2840"/>
              <a:chExt cx="589" cy="1134"/>
            </a:xfrm>
          </p:grpSpPr>
          <p:sp>
            <p:nvSpPr>
              <p:cNvPr id="58602" name="Line 234"/>
              <p:cNvSpPr>
                <a:spLocks noChangeShapeType="1"/>
              </p:cNvSpPr>
              <p:nvPr/>
            </p:nvSpPr>
            <p:spPr bwMode="auto">
              <a:xfrm>
                <a:off x="1337" y="3113"/>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03" name="Line 235"/>
              <p:cNvSpPr>
                <a:spLocks noChangeShapeType="1"/>
              </p:cNvSpPr>
              <p:nvPr/>
            </p:nvSpPr>
            <p:spPr bwMode="auto">
              <a:xfrm>
                <a:off x="1337" y="3249"/>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04" name="Line 236"/>
              <p:cNvSpPr>
                <a:spLocks noChangeShapeType="1"/>
              </p:cNvSpPr>
              <p:nvPr/>
            </p:nvSpPr>
            <p:spPr bwMode="auto">
              <a:xfrm>
                <a:off x="1337" y="352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05" name="Line 237"/>
              <p:cNvSpPr>
                <a:spLocks noChangeShapeType="1"/>
              </p:cNvSpPr>
              <p:nvPr/>
            </p:nvSpPr>
            <p:spPr bwMode="auto">
              <a:xfrm flipV="1">
                <a:off x="1519" y="3522"/>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06" name="Line 238"/>
              <p:cNvSpPr>
                <a:spLocks noChangeShapeType="1"/>
              </p:cNvSpPr>
              <p:nvPr/>
            </p:nvSpPr>
            <p:spPr bwMode="auto">
              <a:xfrm>
                <a:off x="1066" y="3385"/>
                <a:ext cx="2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07" name="Line 239"/>
              <p:cNvSpPr>
                <a:spLocks noChangeShapeType="1"/>
              </p:cNvSpPr>
              <p:nvPr/>
            </p:nvSpPr>
            <p:spPr bwMode="auto">
              <a:xfrm>
                <a:off x="1383" y="3884"/>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08" name="Line 240"/>
              <p:cNvSpPr>
                <a:spLocks noChangeShapeType="1"/>
              </p:cNvSpPr>
              <p:nvPr/>
            </p:nvSpPr>
            <p:spPr bwMode="auto">
              <a:xfrm flipH="1">
                <a:off x="138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09" name="Line 241"/>
              <p:cNvSpPr>
                <a:spLocks noChangeShapeType="1"/>
              </p:cNvSpPr>
              <p:nvPr/>
            </p:nvSpPr>
            <p:spPr bwMode="auto">
              <a:xfrm flipH="1">
                <a:off x="142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10" name="Line 242"/>
              <p:cNvSpPr>
                <a:spLocks noChangeShapeType="1"/>
              </p:cNvSpPr>
              <p:nvPr/>
            </p:nvSpPr>
            <p:spPr bwMode="auto">
              <a:xfrm flipH="1">
                <a:off x="147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11" name="Line 243"/>
              <p:cNvSpPr>
                <a:spLocks noChangeShapeType="1"/>
              </p:cNvSpPr>
              <p:nvPr/>
            </p:nvSpPr>
            <p:spPr bwMode="auto">
              <a:xfrm flipH="1">
                <a:off x="151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12" name="Line 244"/>
              <p:cNvSpPr>
                <a:spLocks noChangeShapeType="1"/>
              </p:cNvSpPr>
              <p:nvPr/>
            </p:nvSpPr>
            <p:spPr bwMode="auto">
              <a:xfrm flipH="1">
                <a:off x="156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13" name="Line 245"/>
              <p:cNvSpPr>
                <a:spLocks noChangeShapeType="1"/>
              </p:cNvSpPr>
              <p:nvPr/>
            </p:nvSpPr>
            <p:spPr bwMode="auto">
              <a:xfrm>
                <a:off x="1519" y="2840"/>
                <a:ext cx="0" cy="4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8614" name="Group 246"/>
            <p:cNvGrpSpPr>
              <a:grpSpLocks/>
            </p:cNvGrpSpPr>
            <p:nvPr/>
          </p:nvGrpSpPr>
          <p:grpSpPr bwMode="auto">
            <a:xfrm>
              <a:off x="3698" y="1978"/>
              <a:ext cx="589" cy="1134"/>
              <a:chOff x="1066" y="2840"/>
              <a:chExt cx="589" cy="1134"/>
            </a:xfrm>
          </p:grpSpPr>
          <p:sp>
            <p:nvSpPr>
              <p:cNvPr id="58615" name="Line 247"/>
              <p:cNvSpPr>
                <a:spLocks noChangeShapeType="1"/>
              </p:cNvSpPr>
              <p:nvPr/>
            </p:nvSpPr>
            <p:spPr bwMode="auto">
              <a:xfrm>
                <a:off x="1337" y="3113"/>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16" name="Line 248"/>
              <p:cNvSpPr>
                <a:spLocks noChangeShapeType="1"/>
              </p:cNvSpPr>
              <p:nvPr/>
            </p:nvSpPr>
            <p:spPr bwMode="auto">
              <a:xfrm>
                <a:off x="1337" y="3249"/>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17" name="Line 249"/>
              <p:cNvSpPr>
                <a:spLocks noChangeShapeType="1"/>
              </p:cNvSpPr>
              <p:nvPr/>
            </p:nvSpPr>
            <p:spPr bwMode="auto">
              <a:xfrm>
                <a:off x="1337" y="352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18" name="Line 250"/>
              <p:cNvSpPr>
                <a:spLocks noChangeShapeType="1"/>
              </p:cNvSpPr>
              <p:nvPr/>
            </p:nvSpPr>
            <p:spPr bwMode="auto">
              <a:xfrm flipV="1">
                <a:off x="1519" y="3522"/>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19" name="Line 251"/>
              <p:cNvSpPr>
                <a:spLocks noChangeShapeType="1"/>
              </p:cNvSpPr>
              <p:nvPr/>
            </p:nvSpPr>
            <p:spPr bwMode="auto">
              <a:xfrm>
                <a:off x="1066" y="3385"/>
                <a:ext cx="2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20" name="Line 252"/>
              <p:cNvSpPr>
                <a:spLocks noChangeShapeType="1"/>
              </p:cNvSpPr>
              <p:nvPr/>
            </p:nvSpPr>
            <p:spPr bwMode="auto">
              <a:xfrm>
                <a:off x="1383" y="3884"/>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21" name="Line 253"/>
              <p:cNvSpPr>
                <a:spLocks noChangeShapeType="1"/>
              </p:cNvSpPr>
              <p:nvPr/>
            </p:nvSpPr>
            <p:spPr bwMode="auto">
              <a:xfrm flipH="1">
                <a:off x="138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22" name="Line 254"/>
              <p:cNvSpPr>
                <a:spLocks noChangeShapeType="1"/>
              </p:cNvSpPr>
              <p:nvPr/>
            </p:nvSpPr>
            <p:spPr bwMode="auto">
              <a:xfrm flipH="1">
                <a:off x="142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23" name="Line 255"/>
              <p:cNvSpPr>
                <a:spLocks noChangeShapeType="1"/>
              </p:cNvSpPr>
              <p:nvPr/>
            </p:nvSpPr>
            <p:spPr bwMode="auto">
              <a:xfrm flipH="1">
                <a:off x="147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24" name="Line 256"/>
              <p:cNvSpPr>
                <a:spLocks noChangeShapeType="1"/>
              </p:cNvSpPr>
              <p:nvPr/>
            </p:nvSpPr>
            <p:spPr bwMode="auto">
              <a:xfrm flipH="1">
                <a:off x="151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25" name="Line 257"/>
              <p:cNvSpPr>
                <a:spLocks noChangeShapeType="1"/>
              </p:cNvSpPr>
              <p:nvPr/>
            </p:nvSpPr>
            <p:spPr bwMode="auto">
              <a:xfrm flipH="1">
                <a:off x="156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26" name="Line 258"/>
              <p:cNvSpPr>
                <a:spLocks noChangeShapeType="1"/>
              </p:cNvSpPr>
              <p:nvPr/>
            </p:nvSpPr>
            <p:spPr bwMode="auto">
              <a:xfrm>
                <a:off x="1519" y="2840"/>
                <a:ext cx="0" cy="4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8627" name="Text Box 259"/>
            <p:cNvSpPr txBox="1">
              <a:spLocks noChangeArrowheads="1"/>
            </p:cNvSpPr>
            <p:nvPr/>
          </p:nvSpPr>
          <p:spPr bwMode="auto">
            <a:xfrm>
              <a:off x="781" y="2246"/>
              <a:ext cx="239"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58628" name="Text Box 260"/>
            <p:cNvSpPr txBox="1">
              <a:spLocks noChangeArrowheads="1"/>
            </p:cNvSpPr>
            <p:nvPr/>
          </p:nvSpPr>
          <p:spPr bwMode="auto">
            <a:xfrm>
              <a:off x="2232" y="2218"/>
              <a:ext cx="240"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sp>
          <p:nvSpPr>
            <p:cNvPr id="58629" name="Text Box 261"/>
            <p:cNvSpPr txBox="1">
              <a:spLocks noChangeArrowheads="1"/>
            </p:cNvSpPr>
            <p:nvPr/>
          </p:nvSpPr>
          <p:spPr bwMode="auto">
            <a:xfrm>
              <a:off x="3546" y="2200"/>
              <a:ext cx="240"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a:t>
              </a:r>
            </a:p>
          </p:txBody>
        </p:sp>
      </p:grpSp>
      <p:sp>
        <p:nvSpPr>
          <p:cNvPr id="58630" name="Text Box 262"/>
          <p:cNvSpPr txBox="1">
            <a:spLocks noChangeArrowheads="1"/>
          </p:cNvSpPr>
          <p:nvPr/>
        </p:nvSpPr>
        <p:spPr bwMode="auto">
          <a:xfrm>
            <a:off x="1744663" y="1360488"/>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OFF</a:t>
            </a:r>
          </a:p>
        </p:txBody>
      </p:sp>
      <p:sp>
        <p:nvSpPr>
          <p:cNvPr id="58631" name="Text Box 263"/>
          <p:cNvSpPr txBox="1">
            <a:spLocks noChangeArrowheads="1"/>
          </p:cNvSpPr>
          <p:nvPr/>
        </p:nvSpPr>
        <p:spPr bwMode="auto">
          <a:xfrm>
            <a:off x="3708400" y="1412875"/>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OFF</a:t>
            </a:r>
          </a:p>
        </p:txBody>
      </p:sp>
      <p:sp>
        <p:nvSpPr>
          <p:cNvPr id="58632" name="Text Box 264"/>
          <p:cNvSpPr txBox="1">
            <a:spLocks noChangeArrowheads="1"/>
          </p:cNvSpPr>
          <p:nvPr/>
        </p:nvSpPr>
        <p:spPr bwMode="auto">
          <a:xfrm>
            <a:off x="5672138" y="1465263"/>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OFF</a:t>
            </a:r>
          </a:p>
        </p:txBody>
      </p:sp>
      <p:sp>
        <p:nvSpPr>
          <p:cNvPr id="58633" name="Text Box 265"/>
          <p:cNvSpPr txBox="1">
            <a:spLocks noChangeArrowheads="1"/>
          </p:cNvSpPr>
          <p:nvPr/>
        </p:nvSpPr>
        <p:spPr bwMode="auto">
          <a:xfrm>
            <a:off x="395288" y="155733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58634" name="Text Box 266"/>
          <p:cNvSpPr txBox="1">
            <a:spLocks noChangeArrowheads="1"/>
          </p:cNvSpPr>
          <p:nvPr/>
        </p:nvSpPr>
        <p:spPr bwMode="auto">
          <a:xfrm>
            <a:off x="2844800" y="1700213"/>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58635" name="Text Box 267"/>
          <p:cNvSpPr txBox="1">
            <a:spLocks noChangeArrowheads="1"/>
          </p:cNvSpPr>
          <p:nvPr/>
        </p:nvSpPr>
        <p:spPr bwMode="auto">
          <a:xfrm>
            <a:off x="4716463" y="1700213"/>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58636" name="Text Box 268"/>
          <p:cNvSpPr txBox="1">
            <a:spLocks noChangeArrowheads="1"/>
          </p:cNvSpPr>
          <p:nvPr/>
        </p:nvSpPr>
        <p:spPr bwMode="auto">
          <a:xfrm>
            <a:off x="3492500" y="5492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58637" name="Text Box 269"/>
          <p:cNvSpPr txBox="1">
            <a:spLocks noChangeArrowheads="1"/>
          </p:cNvSpPr>
          <p:nvPr/>
        </p:nvSpPr>
        <p:spPr bwMode="auto">
          <a:xfrm>
            <a:off x="611188" y="35734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58638" name="Text Box 270"/>
          <p:cNvSpPr txBox="1">
            <a:spLocks noChangeArrowheads="1"/>
          </p:cNvSpPr>
          <p:nvPr/>
        </p:nvSpPr>
        <p:spPr bwMode="auto">
          <a:xfrm>
            <a:off x="1619250" y="3284538"/>
            <a:ext cx="527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ON</a:t>
            </a:r>
          </a:p>
        </p:txBody>
      </p:sp>
      <p:sp>
        <p:nvSpPr>
          <p:cNvPr id="58639" name="Text Box 271"/>
          <p:cNvSpPr txBox="1">
            <a:spLocks noChangeArrowheads="1"/>
          </p:cNvSpPr>
          <p:nvPr/>
        </p:nvSpPr>
        <p:spPr bwMode="auto">
          <a:xfrm>
            <a:off x="1763713" y="2492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58640" name="Freeform 272"/>
          <p:cNvSpPr>
            <a:spLocks/>
          </p:cNvSpPr>
          <p:nvPr/>
        </p:nvSpPr>
        <p:spPr bwMode="auto">
          <a:xfrm>
            <a:off x="1055688" y="2349500"/>
            <a:ext cx="492125" cy="1655763"/>
          </a:xfrm>
          <a:custGeom>
            <a:avLst/>
            <a:gdLst>
              <a:gd name="T0" fmla="*/ 38 w 310"/>
              <a:gd name="T1" fmla="*/ 0 h 1043"/>
              <a:gd name="T2" fmla="*/ 38 w 310"/>
              <a:gd name="T3" fmla="*/ 226 h 1043"/>
              <a:gd name="T4" fmla="*/ 265 w 310"/>
              <a:gd name="T5" fmla="*/ 272 h 1043"/>
              <a:gd name="T6" fmla="*/ 310 w 310"/>
              <a:gd name="T7" fmla="*/ 1043 h 1043"/>
            </a:gdLst>
            <a:ahLst/>
            <a:cxnLst>
              <a:cxn ang="0">
                <a:pos x="T0" y="T1"/>
              </a:cxn>
              <a:cxn ang="0">
                <a:pos x="T2" y="T3"/>
              </a:cxn>
              <a:cxn ang="0">
                <a:pos x="T4" y="T5"/>
              </a:cxn>
              <a:cxn ang="0">
                <a:pos x="T6" y="T7"/>
              </a:cxn>
            </a:cxnLst>
            <a:rect l="0" t="0" r="r" b="b"/>
            <a:pathLst>
              <a:path w="310" h="1043">
                <a:moveTo>
                  <a:pt x="38" y="0"/>
                </a:moveTo>
                <a:cubicBezTo>
                  <a:pt x="19" y="90"/>
                  <a:pt x="0" y="181"/>
                  <a:pt x="38" y="226"/>
                </a:cubicBezTo>
                <a:cubicBezTo>
                  <a:pt x="76" y="271"/>
                  <a:pt x="220" y="136"/>
                  <a:pt x="265" y="272"/>
                </a:cubicBezTo>
                <a:cubicBezTo>
                  <a:pt x="310" y="408"/>
                  <a:pt x="303" y="907"/>
                  <a:pt x="310" y="1043"/>
                </a:cubicBezTo>
              </a:path>
            </a:pathLst>
          </a:custGeom>
          <a:noFill/>
          <a:ln w="28575" cmpd="sng">
            <a:solidFill>
              <a:srgbClr val="FF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41" name="Freeform 273"/>
          <p:cNvSpPr>
            <a:spLocks/>
          </p:cNvSpPr>
          <p:nvPr/>
        </p:nvSpPr>
        <p:spPr bwMode="auto">
          <a:xfrm>
            <a:off x="1547813" y="2420938"/>
            <a:ext cx="5603875" cy="1584325"/>
          </a:xfrm>
          <a:custGeom>
            <a:avLst/>
            <a:gdLst>
              <a:gd name="T0" fmla="*/ 3175 w 3530"/>
              <a:gd name="T1" fmla="*/ 0 h 998"/>
              <a:gd name="T2" fmla="*/ 3175 w 3530"/>
              <a:gd name="T3" fmla="*/ 227 h 998"/>
              <a:gd name="T4" fmla="*/ 3039 w 3530"/>
              <a:gd name="T5" fmla="*/ 272 h 998"/>
              <a:gd name="T6" fmla="*/ 227 w 3530"/>
              <a:gd name="T7" fmla="*/ 272 h 998"/>
              <a:gd name="T8" fmla="*/ 1678 w 3530"/>
              <a:gd name="T9" fmla="*/ 272 h 998"/>
              <a:gd name="T10" fmla="*/ 363 w 3530"/>
              <a:gd name="T11" fmla="*/ 272 h 998"/>
              <a:gd name="T12" fmla="*/ 91 w 3530"/>
              <a:gd name="T13" fmla="*/ 408 h 998"/>
              <a:gd name="T14" fmla="*/ 45 w 3530"/>
              <a:gd name="T15" fmla="*/ 998 h 9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30" h="998">
                <a:moveTo>
                  <a:pt x="3175" y="0"/>
                </a:moveTo>
                <a:cubicBezTo>
                  <a:pt x="3186" y="91"/>
                  <a:pt x="3198" y="182"/>
                  <a:pt x="3175" y="227"/>
                </a:cubicBezTo>
                <a:cubicBezTo>
                  <a:pt x="3152" y="272"/>
                  <a:pt x="3530" y="265"/>
                  <a:pt x="3039" y="272"/>
                </a:cubicBezTo>
                <a:cubicBezTo>
                  <a:pt x="2548" y="279"/>
                  <a:pt x="454" y="272"/>
                  <a:pt x="227" y="272"/>
                </a:cubicBezTo>
                <a:cubicBezTo>
                  <a:pt x="0" y="272"/>
                  <a:pt x="1655" y="272"/>
                  <a:pt x="1678" y="272"/>
                </a:cubicBezTo>
                <a:cubicBezTo>
                  <a:pt x="1701" y="272"/>
                  <a:pt x="627" y="249"/>
                  <a:pt x="363" y="272"/>
                </a:cubicBezTo>
                <a:cubicBezTo>
                  <a:pt x="99" y="295"/>
                  <a:pt x="144" y="287"/>
                  <a:pt x="91" y="408"/>
                </a:cubicBezTo>
                <a:cubicBezTo>
                  <a:pt x="38" y="529"/>
                  <a:pt x="41" y="763"/>
                  <a:pt x="45" y="998"/>
                </a:cubicBezTo>
              </a:path>
            </a:pathLst>
          </a:custGeom>
          <a:noFill/>
          <a:ln w="28575" cmpd="sng">
            <a:solidFill>
              <a:srgbClr val="FF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42" name="Text Box 274"/>
          <p:cNvSpPr txBox="1">
            <a:spLocks noChangeArrowheads="1"/>
          </p:cNvSpPr>
          <p:nvPr/>
        </p:nvSpPr>
        <p:spPr bwMode="auto">
          <a:xfrm>
            <a:off x="5256213" y="4646613"/>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58643" name="Text Box 275"/>
          <p:cNvSpPr txBox="1">
            <a:spLocks noChangeArrowheads="1"/>
          </p:cNvSpPr>
          <p:nvPr/>
        </p:nvSpPr>
        <p:spPr bwMode="auto">
          <a:xfrm>
            <a:off x="4572000" y="573405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58645" name="Freeform 277"/>
          <p:cNvSpPr>
            <a:spLocks/>
          </p:cNvSpPr>
          <p:nvPr/>
        </p:nvSpPr>
        <p:spPr bwMode="auto">
          <a:xfrm>
            <a:off x="1150938" y="4581525"/>
            <a:ext cx="4394200" cy="1584325"/>
          </a:xfrm>
          <a:custGeom>
            <a:avLst/>
            <a:gdLst>
              <a:gd name="T0" fmla="*/ 23 w 2768"/>
              <a:gd name="T1" fmla="*/ 0 h 998"/>
              <a:gd name="T2" fmla="*/ 159 w 2768"/>
              <a:gd name="T3" fmla="*/ 272 h 998"/>
              <a:gd name="T4" fmla="*/ 976 w 2768"/>
              <a:gd name="T5" fmla="*/ 272 h 998"/>
              <a:gd name="T6" fmla="*/ 2246 w 2768"/>
              <a:gd name="T7" fmla="*/ 272 h 998"/>
              <a:gd name="T8" fmla="*/ 2609 w 2768"/>
              <a:gd name="T9" fmla="*/ 272 h 998"/>
              <a:gd name="T10" fmla="*/ 2745 w 2768"/>
              <a:gd name="T11" fmla="*/ 635 h 998"/>
              <a:gd name="T12" fmla="*/ 2745 w 2768"/>
              <a:gd name="T13" fmla="*/ 998 h 998"/>
            </a:gdLst>
            <a:ahLst/>
            <a:cxnLst>
              <a:cxn ang="0">
                <a:pos x="T0" y="T1"/>
              </a:cxn>
              <a:cxn ang="0">
                <a:pos x="T2" y="T3"/>
              </a:cxn>
              <a:cxn ang="0">
                <a:pos x="T4" y="T5"/>
              </a:cxn>
              <a:cxn ang="0">
                <a:pos x="T6" y="T7"/>
              </a:cxn>
              <a:cxn ang="0">
                <a:pos x="T8" y="T9"/>
              </a:cxn>
              <a:cxn ang="0">
                <a:pos x="T10" y="T11"/>
              </a:cxn>
              <a:cxn ang="0">
                <a:pos x="T12" y="T13"/>
              </a:cxn>
            </a:cxnLst>
            <a:rect l="0" t="0" r="r" b="b"/>
            <a:pathLst>
              <a:path w="2768" h="998">
                <a:moveTo>
                  <a:pt x="23" y="0"/>
                </a:moveTo>
                <a:cubicBezTo>
                  <a:pt x="11" y="113"/>
                  <a:pt x="0" y="227"/>
                  <a:pt x="159" y="272"/>
                </a:cubicBezTo>
                <a:cubicBezTo>
                  <a:pt x="318" y="317"/>
                  <a:pt x="628" y="272"/>
                  <a:pt x="976" y="272"/>
                </a:cubicBezTo>
                <a:cubicBezTo>
                  <a:pt x="1324" y="272"/>
                  <a:pt x="1974" y="272"/>
                  <a:pt x="2246" y="272"/>
                </a:cubicBezTo>
                <a:cubicBezTo>
                  <a:pt x="2518" y="272"/>
                  <a:pt x="2526" y="212"/>
                  <a:pt x="2609" y="272"/>
                </a:cubicBezTo>
                <a:cubicBezTo>
                  <a:pt x="2692" y="332"/>
                  <a:pt x="2722" y="514"/>
                  <a:pt x="2745" y="635"/>
                </a:cubicBezTo>
                <a:cubicBezTo>
                  <a:pt x="2768" y="756"/>
                  <a:pt x="2756" y="877"/>
                  <a:pt x="2745" y="998"/>
                </a:cubicBezTo>
              </a:path>
            </a:pathLst>
          </a:custGeom>
          <a:noFill/>
          <a:ln w="28575" cmpd="sng">
            <a:solidFill>
              <a:srgbClr val="FF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46" name="Text Box 278"/>
          <p:cNvSpPr txBox="1">
            <a:spLocks noChangeArrowheads="1"/>
          </p:cNvSpPr>
          <p:nvPr/>
        </p:nvSpPr>
        <p:spPr bwMode="auto">
          <a:xfrm>
            <a:off x="5724525" y="5516563"/>
            <a:ext cx="527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ON</a:t>
            </a:r>
          </a:p>
        </p:txBody>
      </p:sp>
      <p:sp>
        <p:nvSpPr>
          <p:cNvPr id="58647" name="Freeform 279"/>
          <p:cNvSpPr>
            <a:spLocks/>
          </p:cNvSpPr>
          <p:nvPr/>
        </p:nvSpPr>
        <p:spPr bwMode="auto">
          <a:xfrm>
            <a:off x="5580063" y="4581525"/>
            <a:ext cx="1044575" cy="1511300"/>
          </a:xfrm>
          <a:custGeom>
            <a:avLst/>
            <a:gdLst>
              <a:gd name="T0" fmla="*/ 635 w 658"/>
              <a:gd name="T1" fmla="*/ 0 h 952"/>
              <a:gd name="T2" fmla="*/ 635 w 658"/>
              <a:gd name="T3" fmla="*/ 272 h 952"/>
              <a:gd name="T4" fmla="*/ 499 w 658"/>
              <a:gd name="T5" fmla="*/ 317 h 952"/>
              <a:gd name="T6" fmla="*/ 91 w 658"/>
              <a:gd name="T7" fmla="*/ 317 h 952"/>
              <a:gd name="T8" fmla="*/ 0 w 658"/>
              <a:gd name="T9" fmla="*/ 952 h 952"/>
            </a:gdLst>
            <a:ahLst/>
            <a:cxnLst>
              <a:cxn ang="0">
                <a:pos x="T0" y="T1"/>
              </a:cxn>
              <a:cxn ang="0">
                <a:pos x="T2" y="T3"/>
              </a:cxn>
              <a:cxn ang="0">
                <a:pos x="T4" y="T5"/>
              </a:cxn>
              <a:cxn ang="0">
                <a:pos x="T6" y="T7"/>
              </a:cxn>
              <a:cxn ang="0">
                <a:pos x="T8" y="T9"/>
              </a:cxn>
            </a:cxnLst>
            <a:rect l="0" t="0" r="r" b="b"/>
            <a:pathLst>
              <a:path w="658" h="952">
                <a:moveTo>
                  <a:pt x="635" y="0"/>
                </a:moveTo>
                <a:cubicBezTo>
                  <a:pt x="646" y="109"/>
                  <a:pt x="658" y="219"/>
                  <a:pt x="635" y="272"/>
                </a:cubicBezTo>
                <a:cubicBezTo>
                  <a:pt x="612" y="325"/>
                  <a:pt x="590" y="309"/>
                  <a:pt x="499" y="317"/>
                </a:cubicBezTo>
                <a:cubicBezTo>
                  <a:pt x="408" y="325"/>
                  <a:pt x="174" y="211"/>
                  <a:pt x="91" y="317"/>
                </a:cubicBezTo>
                <a:cubicBezTo>
                  <a:pt x="8" y="423"/>
                  <a:pt x="4" y="687"/>
                  <a:pt x="0" y="952"/>
                </a:cubicBezTo>
              </a:path>
            </a:pathLst>
          </a:custGeom>
          <a:noFill/>
          <a:ln w="28575" cmpd="sng">
            <a:solidFill>
              <a:srgbClr val="FF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8648" name="Text Box 280"/>
          <p:cNvSpPr txBox="1">
            <a:spLocks noChangeArrowheads="1"/>
          </p:cNvSpPr>
          <p:nvPr/>
        </p:nvSpPr>
        <p:spPr bwMode="auto">
          <a:xfrm>
            <a:off x="7000875" y="1360488"/>
            <a:ext cx="1466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全員</a:t>
            </a:r>
            <a:r>
              <a:rPr lang="en-US" altLang="ja-JP" b="1"/>
              <a:t>L</a:t>
            </a:r>
            <a:r>
              <a:rPr lang="ja-JP" altLang="en-US" b="1"/>
              <a:t>の時は</a:t>
            </a:r>
          </a:p>
          <a:p>
            <a:r>
              <a:rPr lang="en-US" altLang="ja-JP" b="1"/>
              <a:t>H</a:t>
            </a:r>
          </a:p>
        </p:txBody>
      </p:sp>
      <p:sp>
        <p:nvSpPr>
          <p:cNvPr id="58649" name="Text Box 281"/>
          <p:cNvSpPr txBox="1">
            <a:spLocks noChangeArrowheads="1"/>
          </p:cNvSpPr>
          <p:nvPr/>
        </p:nvSpPr>
        <p:spPr bwMode="auto">
          <a:xfrm>
            <a:off x="7019925" y="2924175"/>
            <a:ext cx="156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r>
              <a:rPr lang="ja-JP" altLang="en-US" b="1"/>
              <a:t>が</a:t>
            </a:r>
            <a:r>
              <a:rPr lang="en-US" altLang="ja-JP" b="1"/>
              <a:t>H</a:t>
            </a:r>
            <a:r>
              <a:rPr lang="ja-JP" altLang="en-US" b="1"/>
              <a:t>の時は</a:t>
            </a:r>
            <a:r>
              <a:rPr lang="en-US" altLang="ja-JP" b="1"/>
              <a:t>L</a:t>
            </a:r>
          </a:p>
          <a:p>
            <a:endParaRPr lang="en-US" altLang="ja-JP" b="1"/>
          </a:p>
        </p:txBody>
      </p:sp>
      <p:sp>
        <p:nvSpPr>
          <p:cNvPr id="58650" name="Text Box 282"/>
          <p:cNvSpPr txBox="1">
            <a:spLocks noChangeArrowheads="1"/>
          </p:cNvSpPr>
          <p:nvPr/>
        </p:nvSpPr>
        <p:spPr bwMode="auto">
          <a:xfrm>
            <a:off x="7235825" y="4437063"/>
            <a:ext cx="1774825"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a:t>
            </a:r>
            <a:r>
              <a:rPr lang="ja-JP" altLang="en-US" b="1"/>
              <a:t>が</a:t>
            </a:r>
            <a:r>
              <a:rPr lang="en-US" altLang="ja-JP" b="1"/>
              <a:t>H</a:t>
            </a:r>
            <a:r>
              <a:rPr lang="ja-JP" altLang="en-US" b="1"/>
              <a:t>の時も</a:t>
            </a:r>
            <a:r>
              <a:rPr lang="en-US" altLang="ja-JP" b="1"/>
              <a:t>L</a:t>
            </a:r>
          </a:p>
          <a:p>
            <a:endParaRPr lang="en-US" altLang="ja-JP" b="1"/>
          </a:p>
          <a:p>
            <a:r>
              <a:rPr lang="en-US" altLang="ja-JP" b="1"/>
              <a:t>→</a:t>
            </a:r>
            <a:r>
              <a:rPr lang="ja-JP" altLang="en-US" b="1"/>
              <a:t>他の人が</a:t>
            </a:r>
            <a:r>
              <a:rPr lang="en-US" altLang="ja-JP" b="1"/>
              <a:t>L</a:t>
            </a:r>
            <a:r>
              <a:rPr lang="ja-JP" altLang="en-US" b="1"/>
              <a:t>を</a:t>
            </a:r>
          </a:p>
          <a:p>
            <a:r>
              <a:rPr lang="ja-JP" altLang="en-US" b="1"/>
              <a:t>入力すれば誰か</a:t>
            </a:r>
          </a:p>
          <a:p>
            <a:r>
              <a:rPr lang="ja-JP" altLang="en-US" b="1"/>
              <a:t>一人のデータを</a:t>
            </a:r>
          </a:p>
          <a:p>
            <a:r>
              <a:rPr lang="ja-JP" altLang="en-US" b="1"/>
              <a:t>バス上に載せる</a:t>
            </a:r>
          </a:p>
          <a:p>
            <a:r>
              <a:rPr lang="ja-JP" altLang="en-US" b="1"/>
              <a:t>ことができる</a:t>
            </a:r>
          </a:p>
          <a:p>
            <a:endParaRPr lang="en-US" altLang="ja-JP" b="1"/>
          </a:p>
        </p:txBody>
      </p:sp>
      <p:pic>
        <p:nvPicPr>
          <p:cNvPr id="2" name="オーディオ 1">
            <a:hlinkClick r:id="" action="ppaction://media"/>
            <a:extLst>
              <a:ext uri="{FF2B5EF4-FFF2-40B4-BE49-F238E27FC236}">
                <a16:creationId xmlns:a16="http://schemas.microsoft.com/office/drawing/2014/main" id="{FFCF4D4F-56E5-42E6-8D0F-9F80991C6E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10180016"/>
      </p:ext>
    </p:extLst>
  </p:cSld>
  <p:clrMapOvr>
    <a:masterClrMapping/>
  </p:clrMapOvr>
  <mc:AlternateContent xmlns:mc="http://schemas.openxmlformats.org/markup-compatibility/2006" xmlns:p14="http://schemas.microsoft.com/office/powerpoint/2010/main">
    <mc:Choice Requires="p14">
      <p:transition spd="slow" p14:dur="2000" advTm="51715"/>
    </mc:Choice>
    <mc:Fallback xmlns="">
      <p:transition spd="slow" advTm="51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30" x="8532813" y="3355975"/>
          <p14:tracePt t="338" x="8232775" y="3355975"/>
          <p14:tracePt t="346" x="7894638" y="3355975"/>
          <p14:tracePt t="355" x="7558088" y="3355975"/>
          <p14:tracePt t="362" x="7219950" y="3355975"/>
          <p14:tracePt t="372" x="6919913" y="3355975"/>
          <p14:tracePt t="378" x="6700838" y="3355975"/>
          <p14:tracePt t="386" x="6472238" y="3355975"/>
          <p14:tracePt t="394" x="6291263" y="3355975"/>
          <p14:tracePt t="402" x="6126163" y="3355975"/>
          <p14:tracePt t="410" x="5926138" y="3355975"/>
          <p14:tracePt t="418" x="5770563" y="3355975"/>
          <p14:tracePt t="426" x="5588000" y="3355975"/>
          <p14:tracePt t="434" x="5387975" y="3355975"/>
          <p14:tracePt t="441" x="5224463" y="3355975"/>
          <p14:tracePt t="450" x="5078413" y="3355975"/>
          <p14:tracePt t="457" x="4895850" y="3355975"/>
          <p14:tracePt t="466" x="4786313" y="3355975"/>
          <p14:tracePt t="474" x="4659313" y="3355975"/>
          <p14:tracePt t="482" x="4567238" y="3355975"/>
          <p14:tracePt t="490" x="4494213" y="3355975"/>
          <p14:tracePt t="498" x="4440238" y="3346450"/>
          <p14:tracePt t="506" x="4403725" y="3328988"/>
          <p14:tracePt t="514" x="4367213" y="3319463"/>
          <p14:tracePt t="522" x="4357688" y="3309938"/>
          <p14:tracePt t="530" x="4340225" y="3302000"/>
          <p14:tracePt t="539" x="4330700" y="3292475"/>
          <p14:tracePt t="546" x="4321175" y="3282950"/>
          <p14:tracePt t="561" x="4311650" y="3265488"/>
          <p14:tracePt t="572" x="4311650" y="3255963"/>
          <p14:tracePt t="593" x="4311650" y="3246438"/>
          <p14:tracePt t="609" x="4311650" y="3228975"/>
          <p14:tracePt t="633" x="4311650" y="3219450"/>
          <p14:tracePt t="641" x="4311650" y="3209925"/>
          <p14:tracePt t="650" x="4311650" y="3192463"/>
          <p14:tracePt t="675" x="4311650" y="3182938"/>
          <p14:tracePt t="682" x="4311650" y="3173413"/>
          <p14:tracePt t="692" x="4330700" y="3173413"/>
          <p14:tracePt t="699" x="4340225" y="3173413"/>
          <p14:tracePt t="709" x="4367213" y="3173413"/>
          <p14:tracePt t="715" x="4384675" y="3173413"/>
          <p14:tracePt t="725" x="4413250" y="3173413"/>
          <p14:tracePt t="730" x="4430713" y="3173413"/>
          <p14:tracePt t="740" x="4457700" y="3173413"/>
          <p14:tracePt t="746" x="4494213" y="3173413"/>
          <p14:tracePt t="756" x="4503738" y="3173413"/>
          <p14:tracePt t="762" x="4521200" y="3173413"/>
          <p14:tracePt t="773" x="4567238" y="3200400"/>
          <p14:tracePt t="778" x="4576763" y="3209925"/>
          <p14:tracePt t="1457" x="4576763" y="3200400"/>
          <p14:tracePt t="1465" x="4576763" y="3192463"/>
          <p14:tracePt t="1473" x="4576763" y="3182938"/>
          <p14:tracePt t="1489" x="4586288" y="3173413"/>
          <p14:tracePt t="1497" x="4586288" y="3155950"/>
          <p14:tracePt t="1513" x="4586288" y="3146425"/>
          <p14:tracePt t="1529" x="4594225" y="3127375"/>
          <p14:tracePt t="1537" x="4603750" y="3109913"/>
          <p14:tracePt t="1545" x="4603750" y="3100388"/>
          <p14:tracePt t="1554" x="4603750" y="3073400"/>
          <p14:tracePt t="1561" x="4603750" y="3063875"/>
          <p14:tracePt t="1571" x="4603750" y="3054350"/>
          <p14:tracePt t="1577" x="4613275" y="3054350"/>
          <p14:tracePt t="1585" x="4622800" y="3027363"/>
          <p14:tracePt t="1593" x="4659313" y="2990850"/>
          <p14:tracePt t="1601" x="4676775" y="2963863"/>
          <p14:tracePt t="1609" x="4686300" y="2954338"/>
          <p14:tracePt t="1617" x="4703763" y="2946400"/>
          <p14:tracePt t="1625" x="4722813" y="2927350"/>
          <p14:tracePt t="1633" x="4730750" y="2917825"/>
          <p14:tracePt t="1713" x="4740275" y="2917825"/>
          <p14:tracePt t="1825" x="4740275" y="2909888"/>
          <p14:tracePt t="1833" x="4740275" y="2890838"/>
          <p14:tracePt t="1849" x="4740275" y="2873375"/>
          <p14:tracePt t="1857" x="4730750" y="2863850"/>
          <p14:tracePt t="1873" x="4722813" y="2844800"/>
          <p14:tracePt t="1889" x="4713288" y="2844800"/>
          <p14:tracePt t="1953" x="4695825" y="2844800"/>
          <p14:tracePt t="1961" x="4686300" y="2844800"/>
          <p14:tracePt t="1969" x="4667250" y="2844800"/>
          <p14:tracePt t="1977" x="4649788" y="2844800"/>
          <p14:tracePt t="1993" x="4640263" y="2844800"/>
          <p14:tracePt t="2001" x="4640263" y="2854325"/>
          <p14:tracePt t="2009" x="4630738" y="2854325"/>
          <p14:tracePt t="2249" x="4613275" y="2863850"/>
          <p14:tracePt t="2257" x="4567238" y="2890838"/>
          <p14:tracePt t="2273" x="4549775" y="2900363"/>
          <p14:tracePt t="2289" x="4521200" y="2909888"/>
          <p14:tracePt t="2297" x="4513263" y="2909888"/>
          <p14:tracePt t="2305" x="4476750" y="2927350"/>
          <p14:tracePt t="2313" x="4457700" y="2927350"/>
          <p14:tracePt t="2321" x="4440238" y="2927350"/>
          <p14:tracePt t="2329" x="4421188" y="2927350"/>
          <p14:tracePt t="2338" x="4376738" y="2927350"/>
          <p14:tracePt t="2345" x="4357688" y="2927350"/>
          <p14:tracePt t="2354" x="4330700" y="2927350"/>
          <p14:tracePt t="2361" x="4321175" y="2927350"/>
          <p14:tracePt t="3739" x="4311650" y="2927350"/>
          <p14:tracePt t="3753" x="4311650" y="2909888"/>
          <p14:tracePt t="3761" x="4311650" y="2890838"/>
          <p14:tracePt t="3769" x="4311650" y="2863850"/>
          <p14:tracePt t="3777" x="4311650" y="2844800"/>
          <p14:tracePt t="3788" x="4284663" y="2827338"/>
          <p14:tracePt t="3793" x="4230688" y="2790825"/>
          <p14:tracePt t="3801" x="4165600" y="2763838"/>
          <p14:tracePt t="3809" x="4148138" y="2744788"/>
          <p14:tracePt t="3817" x="4102100" y="2708275"/>
          <p14:tracePt t="3826" x="4065588" y="2681288"/>
          <p14:tracePt t="3833" x="4057650" y="2644775"/>
          <p14:tracePt t="3841" x="4048125" y="2617788"/>
          <p14:tracePt t="3849" x="4048125" y="2535238"/>
          <p14:tracePt t="3857" x="4048125" y="2481263"/>
          <p14:tracePt t="3865" x="4048125" y="2425700"/>
          <p14:tracePt t="3873" x="4048125" y="2362200"/>
          <p14:tracePt t="3891" x="4038600" y="2279650"/>
          <p14:tracePt t="3897" x="4038600" y="2225675"/>
          <p14:tracePt t="3905" x="4029075" y="2197100"/>
          <p14:tracePt t="3913" x="3992563" y="2152650"/>
          <p14:tracePt t="3922" x="3984625" y="2143125"/>
          <p14:tracePt t="3929" x="3975100" y="2125663"/>
          <p14:tracePt t="3939" x="3948113" y="2079625"/>
          <p14:tracePt t="3945" x="3929063" y="2060575"/>
          <p14:tracePt t="3954" x="3911600" y="2052638"/>
          <p14:tracePt t="3961" x="3883025" y="2033588"/>
          <p14:tracePt t="3971" x="3883025" y="2024063"/>
          <p14:tracePt t="3977" x="3856038" y="2006600"/>
          <p14:tracePt t="3988" x="3846513" y="1997075"/>
          <p14:tracePt t="3993" x="3838575" y="1987550"/>
          <p14:tracePt t="4009" x="3819525" y="1970088"/>
          <p14:tracePt t="4083" x="3819525" y="1960563"/>
          <p14:tracePt t="4107" x="3819525" y="1951038"/>
          <p14:tracePt t="4323" x="3810000" y="1943100"/>
          <p14:tracePt t="4403" x="3846513" y="1914525"/>
          <p14:tracePt t="4410" x="3911600" y="1870075"/>
          <p14:tracePt t="4418" x="3992563" y="1814513"/>
          <p14:tracePt t="4426" x="4075113" y="1778000"/>
          <p14:tracePt t="4434" x="4157663" y="1741488"/>
          <p14:tracePt t="4441" x="4257675" y="1677988"/>
          <p14:tracePt t="4449" x="4311650" y="1668463"/>
          <p14:tracePt t="4457" x="4394200" y="1641475"/>
          <p14:tracePt t="4465" x="4440238" y="1631950"/>
          <p14:tracePt t="4473" x="4467225" y="1624013"/>
          <p14:tracePt t="4481" x="4494213" y="1624013"/>
          <p14:tracePt t="4531" x="4503738" y="1624013"/>
          <p14:tracePt t="4619" x="4513263" y="1624013"/>
          <p14:tracePt t="4643" x="4513263" y="1631950"/>
          <p14:tracePt t="4652" x="4503738" y="1651000"/>
          <p14:tracePt t="4659" x="4494213" y="1651000"/>
          <p14:tracePt t="4667" x="4457700" y="1660525"/>
          <p14:tracePt t="4673" x="4440238" y="1697038"/>
          <p14:tracePt t="4681" x="4413250" y="1704975"/>
          <p14:tracePt t="4689" x="4357688" y="1704975"/>
          <p14:tracePt t="4697" x="4311650" y="1724025"/>
          <p14:tracePt t="4706" x="4294188" y="1724025"/>
          <p14:tracePt t="4713" x="4248150" y="1731963"/>
          <p14:tracePt t="4721" x="4230688" y="1731963"/>
          <p14:tracePt t="4729" x="4202113" y="1731963"/>
          <p14:tracePt t="4737" x="4194175" y="1731963"/>
          <p14:tracePt t="4745" x="4184650" y="1731963"/>
          <p14:tracePt t="4754" x="4165600" y="1731963"/>
          <p14:tracePt t="4761" x="4157663" y="1731963"/>
          <p14:tracePt t="4773" x="4121150" y="1731963"/>
          <p14:tracePt t="4778" x="4102100" y="1731963"/>
          <p14:tracePt t="4789" x="4065588" y="1724025"/>
          <p14:tracePt t="4794" x="4057650" y="1724025"/>
          <p14:tracePt t="4802" x="4048125" y="1724025"/>
          <p14:tracePt t="4810" x="4021138" y="1714500"/>
          <p14:tracePt t="4818" x="4011613" y="1704975"/>
          <p14:tracePt t="4826" x="4002088" y="1704975"/>
          <p14:tracePt t="4834" x="4002088" y="1687513"/>
          <p14:tracePt t="4842" x="3992563" y="1677988"/>
          <p14:tracePt t="4850" x="3992563" y="1660525"/>
          <p14:tracePt t="4858" x="3992563" y="1651000"/>
          <p14:tracePt t="4866" x="3992563" y="1641475"/>
          <p14:tracePt t="4882" x="3992563" y="1614488"/>
          <p14:tracePt t="4890" x="3992563" y="1595438"/>
          <p14:tracePt t="4898" x="3992563" y="1568450"/>
          <p14:tracePt t="4906" x="3992563" y="1550988"/>
          <p14:tracePt t="4914" x="3992563" y="1504950"/>
          <p14:tracePt t="4922" x="3992563" y="1477963"/>
          <p14:tracePt t="4930" x="3992563" y="1449388"/>
          <p14:tracePt t="4939" x="3992563" y="1422400"/>
          <p14:tracePt t="4946" x="3992563" y="1412875"/>
          <p14:tracePt t="4955" x="3992563" y="1404938"/>
          <p14:tracePt t="4962" x="3992563" y="1385888"/>
          <p14:tracePt t="4972" x="3992563" y="1376363"/>
          <p14:tracePt t="4978" x="3992563" y="1368425"/>
          <p14:tracePt t="4989" x="3992563" y="1358900"/>
          <p14:tracePt t="4994" x="3992563" y="1349375"/>
          <p14:tracePt t="5027" x="3975100" y="1331913"/>
          <p14:tracePt t="5187" x="3965575" y="1331913"/>
          <p14:tracePt t="5193" x="3911600" y="1331913"/>
          <p14:tracePt t="5201" x="3856038" y="1331913"/>
          <p14:tracePt t="5209" x="3792538" y="1339850"/>
          <p14:tracePt t="5217" x="3683000" y="1339850"/>
          <p14:tracePt t="5225" x="3609975" y="1358900"/>
          <p14:tracePt t="5233" x="3536950" y="1368425"/>
          <p14:tracePt t="5241" x="3436938" y="1395413"/>
          <p14:tracePt t="5251" x="3346450" y="1395413"/>
          <p14:tracePt t="5259" x="3281363" y="1404938"/>
          <p14:tracePt t="5267" x="3190875" y="1422400"/>
          <p14:tracePt t="5274" x="3117850" y="1422400"/>
          <p14:tracePt t="5282" x="3044825" y="1431925"/>
          <p14:tracePt t="5289" x="2962275" y="1458913"/>
          <p14:tracePt t="5298" x="2917825" y="1458913"/>
          <p14:tracePt t="5306" x="2862263" y="1468438"/>
          <p14:tracePt t="5314" x="2825750" y="1468438"/>
          <p14:tracePt t="5323" x="2789238" y="1477963"/>
          <p14:tracePt t="5330" x="2735263" y="1495425"/>
          <p14:tracePt t="5339" x="2671763" y="1531938"/>
          <p14:tracePt t="5346" x="2635250" y="1541463"/>
          <p14:tracePt t="5356" x="2570163" y="1550988"/>
          <p14:tracePt t="5362" x="2506663" y="1577975"/>
          <p14:tracePt t="5373" x="2470150" y="1587500"/>
          <p14:tracePt t="5378" x="2425700" y="1614488"/>
          <p14:tracePt t="5389" x="2379663" y="1631950"/>
          <p14:tracePt t="5394" x="2352675" y="1631950"/>
          <p14:tracePt t="5402" x="2287588" y="1660525"/>
          <p14:tracePt t="5410" x="2260600" y="1660525"/>
          <p14:tracePt t="5418" x="2243138" y="1668463"/>
          <p14:tracePt t="5426" x="2206625" y="1668463"/>
          <p14:tracePt t="5434" x="2170113" y="1687513"/>
          <p14:tracePt t="5442" x="2143125" y="1687513"/>
          <p14:tracePt t="5450" x="2114550" y="1697038"/>
          <p14:tracePt t="5459" x="2060575" y="1697038"/>
          <p14:tracePt t="5466" x="2024063" y="1697038"/>
          <p14:tracePt t="5474" x="1987550" y="1697038"/>
          <p14:tracePt t="5482" x="1931988" y="1697038"/>
          <p14:tracePt t="5490" x="1878013" y="1697038"/>
          <p14:tracePt t="5498" x="1824038" y="1697038"/>
          <p14:tracePt t="5506" x="1758950" y="1697038"/>
          <p14:tracePt t="5514" x="1722438" y="1697038"/>
          <p14:tracePt t="5523" x="1668463" y="1697038"/>
          <p14:tracePt t="5530" x="1622425" y="1687513"/>
          <p14:tracePt t="5539" x="1549400" y="1668463"/>
          <p14:tracePt t="5546" x="1485900" y="1668463"/>
          <p14:tracePt t="5556" x="1431925" y="1668463"/>
          <p14:tracePt t="5562" x="1376363" y="1668463"/>
          <p14:tracePt t="5573" x="1322388" y="1668463"/>
          <p14:tracePt t="5578" x="1276350" y="1668463"/>
          <p14:tracePt t="5589" x="1222375" y="1668463"/>
          <p14:tracePt t="5594" x="1193800" y="1668463"/>
          <p14:tracePt t="5602" x="1157288" y="1668463"/>
          <p14:tracePt t="5610" x="1120775" y="1668463"/>
          <p14:tracePt t="5851" x="1112838" y="1660525"/>
          <p14:tracePt t="5881" x="1120775" y="1641475"/>
          <p14:tracePt t="5889" x="1130300" y="1631950"/>
          <p14:tracePt t="5897" x="1139825" y="1631950"/>
          <p14:tracePt t="5906" x="1166813" y="1614488"/>
          <p14:tracePt t="5913" x="1185863" y="1587500"/>
          <p14:tracePt t="5922" x="1212850" y="1577975"/>
          <p14:tracePt t="5937" x="1222375" y="1577975"/>
          <p14:tracePt t="5954" x="1230313" y="1568450"/>
          <p14:tracePt t="5972" x="1230313" y="1558925"/>
          <p14:tracePt t="6089" x="1230313" y="1550988"/>
          <p14:tracePt t="6130" x="1239838" y="1550988"/>
          <p14:tracePt t="6138" x="1239838" y="1558925"/>
          <p14:tracePt t="6146" x="1239838" y="1587500"/>
          <p14:tracePt t="6154" x="1266825" y="1614488"/>
          <p14:tracePt t="6162" x="1266825" y="1631950"/>
          <p14:tracePt t="6173" x="1276350" y="1651000"/>
          <p14:tracePt t="6178" x="1276350" y="1660525"/>
          <p14:tracePt t="6190" x="1276350" y="1677988"/>
          <p14:tracePt t="6194" x="1293813" y="1697038"/>
          <p14:tracePt t="6206" x="1303338" y="1704975"/>
          <p14:tracePt t="6210" x="1303338" y="1724025"/>
          <p14:tracePt t="6218" x="1303338" y="1731963"/>
          <p14:tracePt t="6234" x="1312863" y="1751013"/>
          <p14:tracePt t="6499" x="1322388" y="1751013"/>
          <p14:tracePt t="6537" x="1330325" y="1751013"/>
          <p14:tracePt t="6562" x="1339850" y="1751013"/>
          <p14:tracePt t="6586" x="1349375" y="1751013"/>
          <p14:tracePt t="6601" x="1358900" y="1741488"/>
          <p14:tracePt t="6770" x="1366838" y="1741488"/>
          <p14:tracePt t="6778" x="1376363" y="1741488"/>
          <p14:tracePt t="6787" x="1412875" y="1741488"/>
          <p14:tracePt t="6794" x="1422400" y="1741488"/>
          <p14:tracePt t="6802" x="1449388" y="1741488"/>
          <p14:tracePt t="6810" x="1476375" y="1751013"/>
          <p14:tracePt t="6818" x="1485900" y="1751013"/>
          <p14:tracePt t="6826" x="1504950" y="1760538"/>
          <p14:tracePt t="6834" x="1531938" y="1778000"/>
          <p14:tracePt t="6842" x="1541463" y="1787525"/>
          <p14:tracePt t="6850" x="1549400" y="1787525"/>
          <p14:tracePt t="6915" x="1558925" y="1787525"/>
          <p14:tracePt t="6930" x="1568450" y="1787525"/>
          <p14:tracePt t="6938" x="1585913" y="1787525"/>
          <p14:tracePt t="6955" x="1595438" y="1787525"/>
          <p14:tracePt t="6962" x="1604963" y="1787525"/>
          <p14:tracePt t="7075" x="1622425" y="1787525"/>
          <p14:tracePt t="7115" x="1622425" y="1778000"/>
          <p14:tracePt t="7233" x="1641475" y="1778000"/>
          <p14:tracePt t="7241" x="1695450" y="1778000"/>
          <p14:tracePt t="7249" x="1741488" y="1778000"/>
          <p14:tracePt t="7257" x="1804988" y="1778000"/>
          <p14:tracePt t="7265" x="1924050" y="1787525"/>
          <p14:tracePt t="7273" x="2014538" y="1797050"/>
          <p14:tracePt t="7281" x="2160588" y="1814513"/>
          <p14:tracePt t="7289" x="2306638" y="1814513"/>
          <p14:tracePt t="7297" x="2452688" y="1814513"/>
          <p14:tracePt t="7305" x="2598738" y="1814513"/>
          <p14:tracePt t="7313" x="2744788" y="1814513"/>
          <p14:tracePt t="7321" x="2871788" y="1814513"/>
          <p14:tracePt t="7329" x="2998788" y="1814513"/>
          <p14:tracePt t="7338" x="3090863" y="1814513"/>
          <p14:tracePt t="7345" x="3144838" y="1814513"/>
          <p14:tracePt t="7353" x="3200400" y="1814513"/>
          <p14:tracePt t="7361" x="3227388" y="1814513"/>
          <p14:tracePt t="7371" x="3244850" y="1814513"/>
          <p14:tracePt t="7378" x="3254375" y="1814513"/>
          <p14:tracePt t="7419" x="3273425" y="1814513"/>
          <p14:tracePt t="7435" x="3300413" y="1797050"/>
          <p14:tracePt t="7443" x="3309938" y="1787525"/>
          <p14:tracePt t="7450" x="3336925" y="1787525"/>
          <p14:tracePt t="7466" x="3346450" y="1778000"/>
          <p14:tracePt t="7474" x="3354388" y="1768475"/>
          <p14:tracePt t="7490" x="3363913" y="1760538"/>
          <p14:tracePt t="7498" x="3382963" y="1751013"/>
          <p14:tracePt t="7514" x="3382963" y="1741488"/>
          <p14:tracePt t="7522" x="3382963" y="1724025"/>
          <p14:tracePt t="7530" x="3390900" y="1714500"/>
          <p14:tracePt t="7539" x="3409950" y="1687513"/>
          <p14:tracePt t="7546" x="3419475" y="1668463"/>
          <p14:tracePt t="7556" x="3427413" y="1651000"/>
          <p14:tracePt t="7562" x="3436938" y="1624013"/>
          <p14:tracePt t="7572" x="3436938" y="1614488"/>
          <p14:tracePt t="7578" x="3436938" y="1604963"/>
          <p14:tracePt t="7590" x="3463925" y="1577975"/>
          <p14:tracePt t="7610" x="3463925" y="1568450"/>
          <p14:tracePt t="7618" x="3463925" y="1550988"/>
          <p14:tracePt t="7626" x="3473450" y="1541463"/>
          <p14:tracePt t="7731" x="3482975" y="1531938"/>
          <p14:tracePt t="7859" x="3490913" y="1522413"/>
          <p14:tracePt t="7865" x="3519488" y="1541463"/>
          <p14:tracePt t="7873" x="3527425" y="1550988"/>
          <p14:tracePt t="7887" x="3546475" y="1558925"/>
          <p14:tracePt t="7889" x="3563938" y="1577975"/>
          <p14:tracePt t="7897" x="3582988" y="1587500"/>
          <p14:tracePt t="7905" x="3609975" y="1595438"/>
          <p14:tracePt t="7913" x="3629025" y="1595438"/>
          <p14:tracePt t="7922" x="3646488" y="1595438"/>
          <p14:tracePt t="7929" x="3656013" y="1604963"/>
          <p14:tracePt t="7937" x="3683000" y="1604963"/>
          <p14:tracePt t="7945" x="3702050" y="1604963"/>
          <p14:tracePt t="7954" x="3729038" y="1604963"/>
          <p14:tracePt t="7962" x="3746500" y="1604963"/>
          <p14:tracePt t="7973" x="3783013" y="1604963"/>
          <p14:tracePt t="7977" x="3829050" y="1604963"/>
          <p14:tracePt t="7987" x="3865563" y="1604963"/>
          <p14:tracePt t="7993" x="3919538" y="1604963"/>
          <p14:tracePt t="8001" x="3984625" y="1631950"/>
          <p14:tracePt t="8009" x="4038600" y="1631950"/>
          <p14:tracePt t="8018" x="4121150" y="1641475"/>
          <p14:tracePt t="8026" x="4175125" y="1660525"/>
          <p14:tracePt t="8035" x="4248150" y="1660525"/>
          <p14:tracePt t="8042" x="4321175" y="1660525"/>
          <p14:tracePt t="8050" x="4403725" y="1660525"/>
          <p14:tracePt t="8058" x="4476750" y="1660525"/>
          <p14:tracePt t="8066" x="4567238" y="1660525"/>
          <p14:tracePt t="8074" x="4603750" y="1660525"/>
          <p14:tracePt t="8082" x="4659313" y="1660525"/>
          <p14:tracePt t="8089" x="4703763" y="1660525"/>
          <p14:tracePt t="8098" x="4730750" y="1660525"/>
          <p14:tracePt t="8106" x="4759325" y="1660525"/>
          <p14:tracePt t="8114" x="4767263" y="1660525"/>
          <p14:tracePt t="8122" x="4776788" y="1660525"/>
          <p14:tracePt t="8130" x="4803775" y="1660525"/>
          <p14:tracePt t="8139" x="4813300" y="1660525"/>
          <p14:tracePt t="8146" x="4840288" y="1660525"/>
          <p14:tracePt t="8170" x="4849813" y="1660525"/>
          <p14:tracePt t="8178" x="4859338" y="1660525"/>
          <p14:tracePt t="8189" x="4868863" y="1651000"/>
          <p14:tracePt t="8194" x="4886325" y="1651000"/>
          <p14:tracePt t="8205" x="4905375" y="1651000"/>
          <p14:tracePt t="8210" x="4932363" y="1641475"/>
          <p14:tracePt t="8218" x="4949825" y="1641475"/>
          <p14:tracePt t="8226" x="4968875" y="1641475"/>
          <p14:tracePt t="8234" x="4986338" y="1641475"/>
          <p14:tracePt t="8242" x="4995863" y="1631950"/>
          <p14:tracePt t="8250" x="5005388" y="1631950"/>
          <p14:tracePt t="8258" x="5014913" y="1631950"/>
          <p14:tracePt t="8266" x="5022850" y="1624013"/>
          <p14:tracePt t="8274" x="5032375" y="1624013"/>
          <p14:tracePt t="8281" x="5059363" y="1614488"/>
          <p14:tracePt t="8289" x="5068888" y="1604963"/>
          <p14:tracePt t="8298" x="5078413" y="1604963"/>
          <p14:tracePt t="8306" x="5086350" y="1604963"/>
          <p14:tracePt t="8314" x="5122863" y="1595438"/>
          <p14:tracePt t="8322" x="5151438" y="1595438"/>
          <p14:tracePt t="8330" x="5168900" y="1595438"/>
          <p14:tracePt t="8339" x="5205413" y="1595438"/>
          <p14:tracePt t="8346" x="5241925" y="1595438"/>
          <p14:tracePt t="8356" x="5251450" y="1595438"/>
          <p14:tracePt t="8362" x="5287963" y="1587500"/>
          <p14:tracePt t="8372" x="5305425" y="1587500"/>
          <p14:tracePt t="8378" x="5341938" y="1587500"/>
          <p14:tracePt t="8389" x="5360988" y="1587500"/>
          <p14:tracePt t="8394" x="5387975" y="1587500"/>
          <p14:tracePt t="8402" x="5405438" y="1587500"/>
          <p14:tracePt t="8410" x="5424488" y="1587500"/>
          <p14:tracePt t="8418" x="5441950" y="1577975"/>
          <p14:tracePt t="8426" x="5451475" y="1577975"/>
          <p14:tracePt t="8434" x="5470525" y="1577975"/>
          <p14:tracePt t="8442" x="5487988" y="1568450"/>
          <p14:tracePt t="8450" x="5497513" y="1558925"/>
          <p14:tracePt t="8466" x="5507038" y="1550988"/>
          <p14:tracePt t="8498" x="5514975" y="1550988"/>
          <p14:tracePt t="8851" x="5524500" y="1550988"/>
          <p14:tracePt t="8865" x="5534025" y="1550988"/>
          <p14:tracePt t="8881" x="5551488" y="1550988"/>
          <p14:tracePt t="8889" x="5561013" y="1550988"/>
          <p14:tracePt t="8905" x="5570538" y="1558925"/>
          <p14:tracePt t="9017" x="5588000" y="1558925"/>
          <p14:tracePt t="9033" x="5597525" y="1558925"/>
          <p14:tracePt t="9041" x="5607050" y="1558925"/>
          <p14:tracePt t="9049" x="5616575" y="1550988"/>
          <p14:tracePt t="9084" x="5616575" y="1541463"/>
          <p14:tracePt t="9259" x="5597525" y="1541463"/>
          <p14:tracePt t="9267" x="5551488" y="1558925"/>
          <p14:tracePt t="9276" x="5524500" y="1568450"/>
          <p14:tracePt t="9282" x="5478463" y="1577975"/>
          <p14:tracePt t="9289" x="5441950" y="1577975"/>
          <p14:tracePt t="9298" x="5414963" y="1587500"/>
          <p14:tracePt t="9305" x="5351463" y="1614488"/>
          <p14:tracePt t="9314" x="5334000" y="1614488"/>
          <p14:tracePt t="9322" x="5305425" y="1624013"/>
          <p14:tracePt t="9330" x="5287963" y="1624013"/>
          <p14:tracePt t="9339" x="5260975" y="1624013"/>
          <p14:tracePt t="9346" x="5251450" y="1624013"/>
          <p14:tracePt t="9356" x="5232400" y="1631950"/>
          <p14:tracePt t="9362" x="5224463" y="1631950"/>
          <p14:tracePt t="9372" x="5214938" y="1631950"/>
          <p14:tracePt t="9389" x="5205413" y="1631950"/>
          <p14:tracePt t="9394" x="5195888" y="1631950"/>
          <p14:tracePt t="9410" x="5178425" y="1631950"/>
          <p14:tracePt t="9426" x="5168900" y="1631950"/>
          <p14:tracePt t="9442" x="5159375" y="1631950"/>
          <p14:tracePt t="9450" x="5151438" y="1641475"/>
          <p14:tracePt t="9474" x="5151438" y="1651000"/>
          <p14:tracePt t="9482" x="5141913" y="1651000"/>
          <p14:tracePt t="9699" x="5122863" y="1668463"/>
          <p14:tracePt t="9705" x="5095875" y="1677988"/>
          <p14:tracePt t="9713" x="5014913" y="1731963"/>
          <p14:tracePt t="9721" x="4959350" y="1741488"/>
          <p14:tracePt t="9729" x="4895850" y="1778000"/>
          <p14:tracePt t="9737" x="4832350" y="1804988"/>
          <p14:tracePt t="9745" x="4786313" y="1833563"/>
          <p14:tracePt t="9754" x="4759325" y="1851025"/>
          <p14:tracePt t="9762" x="4730750" y="1860550"/>
          <p14:tracePt t="9773" x="4703763" y="1878013"/>
          <p14:tracePt t="9777" x="4703763" y="1887538"/>
          <p14:tracePt t="9923" x="4703763" y="1897063"/>
          <p14:tracePt t="9954" x="4703763" y="1887538"/>
          <p14:tracePt t="10027" x="4713288" y="1887538"/>
          <p14:tracePt t="10043" x="4722813" y="1887538"/>
          <p14:tracePt t="10058" x="4749800" y="1887538"/>
          <p14:tracePt t="10066" x="4767263" y="1887538"/>
          <p14:tracePt t="10074" x="4776788" y="1887538"/>
          <p14:tracePt t="10082" x="4795838" y="1887538"/>
          <p14:tracePt t="10089" x="4813300" y="1887538"/>
          <p14:tracePt t="10098" x="4832350" y="1887538"/>
          <p14:tracePt t="10105" x="4868863" y="1887538"/>
          <p14:tracePt t="10114" x="4886325" y="1897063"/>
          <p14:tracePt t="10122" x="4895850" y="1897063"/>
          <p14:tracePt t="10130" x="4905375" y="1906588"/>
          <p14:tracePt t="10146" x="4922838" y="1906588"/>
          <p14:tracePt t="10155" x="4941888" y="1914525"/>
          <p14:tracePt t="10194" x="4949825" y="1924050"/>
          <p14:tracePt t="10339" x="4941888" y="1924050"/>
          <p14:tracePt t="10345" x="4905375" y="1924050"/>
          <p14:tracePt t="10353" x="4822825" y="1924050"/>
          <p14:tracePt t="10361" x="4695825" y="1924050"/>
          <p14:tracePt t="10370" x="4603750" y="1924050"/>
          <p14:tracePt t="10377" x="4457700" y="1924050"/>
          <p14:tracePt t="10387" x="4330700" y="1924050"/>
          <p14:tracePt t="10393" x="4202113" y="1924050"/>
          <p14:tracePt t="10404" x="4075113" y="1924050"/>
          <p14:tracePt t="10410" x="3984625" y="1924050"/>
          <p14:tracePt t="10418" x="3875088" y="1924050"/>
          <p14:tracePt t="10426" x="3783013" y="1924050"/>
          <p14:tracePt t="10434" x="3719513" y="1924050"/>
          <p14:tracePt t="10441" x="3665538" y="1924050"/>
          <p14:tracePt t="10450" x="3656013" y="1924050"/>
          <p14:tracePt t="10458" x="3636963" y="1924050"/>
          <p14:tracePt t="10657" x="3629025" y="1924050"/>
          <p14:tracePt t="10665" x="3592513" y="1924050"/>
          <p14:tracePt t="10673" x="3546475" y="1924050"/>
          <p14:tracePt t="10681" x="3519488" y="1924050"/>
          <p14:tracePt t="10689" x="3490913" y="1924050"/>
          <p14:tracePt t="10697" x="3473450" y="1924050"/>
          <p14:tracePt t="10705" x="3446463" y="1924050"/>
          <p14:tracePt t="10713" x="3427413" y="1924050"/>
          <p14:tracePt t="10721" x="3400425" y="1924050"/>
          <p14:tracePt t="10729" x="3382963" y="1924050"/>
          <p14:tracePt t="10739" x="3363913" y="1924050"/>
          <p14:tracePt t="10963" x="3354388" y="1924050"/>
          <p14:tracePt t="11057" x="3317875" y="1933575"/>
          <p14:tracePt t="11065" x="3208338" y="1951038"/>
          <p14:tracePt t="11073" x="3071813" y="1997075"/>
          <p14:tracePt t="11081" x="2889250" y="2024063"/>
          <p14:tracePt t="11089" x="2689225" y="2043113"/>
          <p14:tracePt t="11097" x="2525713" y="2089150"/>
          <p14:tracePt t="11105" x="2324100" y="2097088"/>
          <p14:tracePt t="11113" x="2160588" y="2116138"/>
          <p14:tracePt t="11121" x="2024063" y="2143125"/>
          <p14:tracePt t="11129" x="1895475" y="2160588"/>
          <p14:tracePt t="11137" x="1824038" y="2160588"/>
          <p14:tracePt t="11145" x="1751013" y="2170113"/>
          <p14:tracePt t="11153" x="1685925" y="2179638"/>
          <p14:tracePt t="11161" x="1649413" y="2179638"/>
          <p14:tracePt t="11170" x="1631950" y="2179638"/>
          <p14:tracePt t="11177" x="1604963" y="2179638"/>
          <p14:tracePt t="11187" x="1595438" y="2179638"/>
          <p14:tracePt t="11193" x="1585913" y="2179638"/>
          <p14:tracePt t="11204" x="1558925" y="2179638"/>
          <p14:tracePt t="11209" x="1541463" y="2179638"/>
          <p14:tracePt t="11217" x="1512888" y="2179638"/>
          <p14:tracePt t="11225" x="1495425" y="2179638"/>
          <p14:tracePt t="11233" x="1468438" y="2179638"/>
          <p14:tracePt t="11242" x="1449388" y="2179638"/>
          <p14:tracePt t="11249" x="1403350" y="2179638"/>
          <p14:tracePt t="11257" x="1376363" y="2179638"/>
          <p14:tracePt t="11265" x="1358900" y="2179638"/>
          <p14:tracePt t="11274" x="1330325" y="2179638"/>
          <p14:tracePt t="11281" x="1322388" y="2179638"/>
          <p14:tracePt t="11290" x="1312863" y="2179638"/>
          <p14:tracePt t="11298" x="1303338" y="2179638"/>
          <p14:tracePt t="11306" x="1293813" y="2179638"/>
          <p14:tracePt t="11313" x="1285875" y="2179638"/>
          <p14:tracePt t="11321" x="1276350" y="2179638"/>
          <p14:tracePt t="11330" x="1249363" y="2179638"/>
          <p14:tracePt t="11338" x="1222375" y="2206625"/>
          <p14:tracePt t="11354" x="1176338" y="2206625"/>
          <p14:tracePt t="11361" x="1149350" y="2206625"/>
          <p14:tracePt t="11370" x="1130300" y="2216150"/>
          <p14:tracePt t="11377" x="1120775" y="2216150"/>
          <p14:tracePt t="11386" x="1103313" y="2216150"/>
          <p14:tracePt t="11499" x="1120775" y="2206625"/>
          <p14:tracePt t="11505" x="1139825" y="2197100"/>
          <p14:tracePt t="11521" x="1185863" y="2160588"/>
          <p14:tracePt t="11529" x="1193800" y="2152650"/>
          <p14:tracePt t="11537" x="1203325" y="2143125"/>
          <p14:tracePt t="11545" x="1212850" y="2143125"/>
          <p14:tracePt t="11554" x="1222375" y="2133600"/>
          <p14:tracePt t="11562" x="1230313" y="2125663"/>
          <p14:tracePt t="11573" x="1230313" y="2106613"/>
          <p14:tracePt t="11578" x="1239838" y="2089150"/>
          <p14:tracePt t="11590" x="1249363" y="2070100"/>
          <p14:tracePt t="11594" x="1258888" y="2052638"/>
          <p14:tracePt t="11606" x="1266825" y="2033588"/>
          <p14:tracePt t="11610" x="1276350" y="2016125"/>
          <p14:tracePt t="11619" x="1276350" y="1987550"/>
          <p14:tracePt t="11627" x="1285875" y="1960563"/>
          <p14:tracePt t="11634" x="1285875" y="1924050"/>
          <p14:tracePt t="11642" x="1293813" y="1914525"/>
          <p14:tracePt t="11650" x="1293813" y="1887538"/>
          <p14:tracePt t="11658" x="1293813" y="1878013"/>
          <p14:tracePt t="11666" x="1293813" y="1860550"/>
          <p14:tracePt t="11674" x="1293813" y="1851025"/>
          <p14:tracePt t="11682" x="1293813" y="1841500"/>
          <p14:tracePt t="11689" x="1312863" y="1824038"/>
          <p14:tracePt t="11706" x="1312863" y="1814513"/>
          <p14:tracePt t="11785" x="1322388" y="1797050"/>
          <p14:tracePt t="11794" x="1349375" y="1797050"/>
          <p14:tracePt t="11802" x="1403350" y="1797050"/>
          <p14:tracePt t="11810" x="1504950" y="1787525"/>
          <p14:tracePt t="11818" x="1595438" y="1768475"/>
          <p14:tracePt t="11826" x="1722438" y="1760538"/>
          <p14:tracePt t="11834" x="1841500" y="1731963"/>
          <p14:tracePt t="11842" x="1931988" y="1714500"/>
          <p14:tracePt t="11850" x="2041525" y="1704975"/>
          <p14:tracePt t="11858" x="2160588" y="1668463"/>
          <p14:tracePt t="11866" x="2251075" y="1660525"/>
          <p14:tracePt t="11874" x="2316163" y="1631950"/>
          <p14:tracePt t="11891" x="2379663" y="1604963"/>
          <p14:tracePt t="11898" x="2389188" y="1604963"/>
          <p14:tracePt t="11906" x="2389188" y="1595438"/>
          <p14:tracePt t="11914" x="2397125" y="1595438"/>
          <p14:tracePt t="11930" x="2406650" y="1587500"/>
          <p14:tracePt t="12002" x="2406650" y="1577975"/>
          <p14:tracePt t="12219" x="2406650" y="1558925"/>
          <p14:tracePt t="12225" x="2406650" y="1522413"/>
          <p14:tracePt t="12233" x="2406650" y="1504950"/>
          <p14:tracePt t="12241" x="2406650" y="1449388"/>
          <p14:tracePt t="12249" x="2406650" y="1395413"/>
          <p14:tracePt t="12257" x="2406650" y="1339850"/>
          <p14:tracePt t="12265" x="2406650" y="1276350"/>
          <p14:tracePt t="12273" x="2406650" y="1222375"/>
          <p14:tracePt t="12282" x="2433638" y="1176338"/>
          <p14:tracePt t="12290" x="2443163" y="1139825"/>
          <p14:tracePt t="12298" x="2462213" y="1093788"/>
          <p14:tracePt t="12306" x="2470150" y="1049338"/>
          <p14:tracePt t="12314" x="2470150" y="1030288"/>
          <p14:tracePt t="12322" x="2479675" y="1012825"/>
          <p14:tracePt t="12330" x="2479675" y="993775"/>
          <p14:tracePt t="12338" x="2479675" y="984250"/>
          <p14:tracePt t="12346" x="2479675" y="976313"/>
          <p14:tracePt t="12483" x="2443163" y="976313"/>
          <p14:tracePt t="12491" x="2333625" y="1003300"/>
          <p14:tracePt t="12499" x="2206625" y="1012825"/>
          <p14:tracePt t="12506" x="2041525" y="1030288"/>
          <p14:tracePt t="12513" x="1868488" y="1057275"/>
          <p14:tracePt t="12521" x="1704975" y="1076325"/>
          <p14:tracePt t="12529" x="1576388" y="1085850"/>
          <p14:tracePt t="12538" x="1449388" y="1103313"/>
          <p14:tracePt t="12545" x="1376363" y="1103313"/>
          <p14:tracePt t="12554" x="1330325" y="1103313"/>
          <p14:tracePt t="12561" x="1303338" y="1103313"/>
          <p14:tracePt t="12618" x="1293813" y="1103313"/>
          <p14:tracePt t="12634" x="1285875" y="1103313"/>
          <p14:tracePt t="12658" x="1258888" y="1093788"/>
          <p14:tracePt t="12674" x="1249363" y="1085850"/>
          <p14:tracePt t="12683" x="1249363" y="1076325"/>
          <p14:tracePt t="12692" x="1239838" y="1066800"/>
          <p14:tracePt t="12697" x="1239838" y="1057275"/>
          <p14:tracePt t="12713" x="1230313" y="1049338"/>
          <p14:tracePt t="12722" x="1212850" y="1030288"/>
          <p14:tracePt t="12729" x="1212850" y="1012825"/>
          <p14:tracePt t="12738" x="1212850" y="1003300"/>
          <p14:tracePt t="12746" x="1212850" y="993775"/>
          <p14:tracePt t="12756" x="1203325" y="966788"/>
          <p14:tracePt t="12762" x="1203325" y="947738"/>
          <p14:tracePt t="12778" x="1203325" y="920750"/>
          <p14:tracePt t="12790" x="1203325" y="903288"/>
          <p14:tracePt t="12794" x="1203325" y="874713"/>
          <p14:tracePt t="12806" x="1203325" y="866775"/>
          <p14:tracePt t="12810" x="1203325" y="839788"/>
          <p14:tracePt t="12823" x="1203325" y="820738"/>
          <p14:tracePt t="12826" x="1203325" y="793750"/>
          <p14:tracePt t="12834" x="1203325" y="784225"/>
          <p14:tracePt t="12842" x="1203325" y="774700"/>
          <p14:tracePt t="12850" x="1203325" y="747713"/>
          <p14:tracePt t="12858" x="1193800" y="730250"/>
          <p14:tracePt t="12866" x="1185863" y="720725"/>
          <p14:tracePt t="12873" x="1185863" y="701675"/>
          <p14:tracePt t="12906" x="1157288" y="657225"/>
          <p14:tracePt t="12914" x="1157288" y="647700"/>
          <p14:tracePt t="12922" x="1157288" y="638175"/>
          <p14:tracePt t="12930" x="1149350" y="620713"/>
          <p14:tracePt t="12946" x="1130300" y="601663"/>
          <p14:tracePt t="12955" x="1120775" y="592138"/>
          <p14:tracePt t="12978" x="1093788" y="592138"/>
          <p14:tracePt t="12988" x="1076325" y="584200"/>
          <p14:tracePt t="12994" x="1066800" y="584200"/>
          <p14:tracePt t="13004" x="1039813" y="584200"/>
          <p14:tracePt t="13010" x="1020763" y="565150"/>
          <p14:tracePt t="13018" x="1003300" y="555625"/>
          <p14:tracePt t="13026" x="993775" y="555625"/>
          <p14:tracePt t="13034" x="984250" y="555625"/>
          <p14:tracePt t="13042" x="957263" y="547688"/>
          <p14:tracePt t="13050" x="947738" y="538163"/>
          <p14:tracePt t="13058" x="930275" y="519113"/>
          <p14:tracePt t="13066" x="930275" y="511175"/>
          <p14:tracePt t="13073" x="911225" y="501650"/>
          <p14:tracePt t="13082" x="903288" y="482600"/>
          <p14:tracePt t="13091" x="903288" y="474663"/>
          <p14:tracePt t="13098" x="893763" y="446088"/>
          <p14:tracePt t="13106" x="893763" y="438150"/>
          <p14:tracePt t="13114" x="893763" y="428625"/>
          <p14:tracePt t="13121" x="884238" y="411163"/>
          <p14:tracePt t="13130" x="884238" y="401638"/>
          <p14:tracePt t="13138" x="874713" y="382588"/>
          <p14:tracePt t="13257" x="866775" y="382588"/>
          <p14:tracePt t="13265" x="857250" y="382588"/>
          <p14:tracePt t="13273" x="830263" y="382588"/>
          <p14:tracePt t="13281" x="820738" y="374650"/>
          <p14:tracePt t="13289" x="793750" y="365125"/>
          <p14:tracePt t="13297" x="765175" y="338138"/>
          <p14:tracePt t="13306" x="747713" y="338138"/>
          <p14:tracePt t="13314" x="720725" y="338138"/>
          <p14:tracePt t="13321" x="674688" y="338138"/>
          <p14:tracePt t="13330" x="647700" y="328613"/>
          <p14:tracePt t="13338" x="611188" y="328613"/>
          <p14:tracePt t="13346" x="574675" y="319088"/>
          <p14:tracePt t="13354" x="565150" y="319088"/>
          <p14:tracePt t="13611" x="574675" y="319088"/>
          <p14:tracePt t="13617" x="601663" y="319088"/>
          <p14:tracePt t="13625" x="611188" y="319088"/>
          <p14:tracePt t="13633" x="628650" y="319088"/>
          <p14:tracePt t="13641" x="647700" y="319088"/>
          <p14:tracePt t="13649" x="665163" y="319088"/>
          <p14:tracePt t="13657" x="692150" y="319088"/>
          <p14:tracePt t="13665" x="711200" y="319088"/>
          <p14:tracePt t="13673" x="720725" y="319088"/>
          <p14:tracePt t="13681" x="738188" y="319088"/>
          <p14:tracePt t="13690" x="757238" y="319088"/>
          <p14:tracePt t="13698" x="774700" y="319088"/>
          <p14:tracePt t="13705" x="784225" y="319088"/>
          <p14:tracePt t="13713" x="793750" y="319088"/>
          <p14:tracePt t="13721" x="811213" y="319088"/>
          <p14:tracePt t="13729" x="820738" y="319088"/>
          <p14:tracePt t="13737" x="830263" y="319088"/>
          <p14:tracePt t="13745" x="838200" y="319088"/>
          <p14:tracePt t="13754" x="847725" y="319088"/>
          <p14:tracePt t="13761" x="866775" y="319088"/>
          <p14:tracePt t="13771" x="874713" y="319088"/>
          <p14:tracePt t="13778" x="893763" y="301625"/>
          <p14:tracePt t="13787" x="903288" y="301625"/>
          <p14:tracePt t="13805" x="920750" y="292100"/>
          <p14:tracePt t="13891" x="939800" y="292100"/>
          <p14:tracePt t="13899" x="957263" y="292100"/>
          <p14:tracePt t="13906" x="984250" y="292100"/>
          <p14:tracePt t="13914" x="1020763" y="292100"/>
          <p14:tracePt t="13923" x="1047750" y="292100"/>
          <p14:tracePt t="13930" x="1084263" y="292100"/>
          <p14:tracePt t="13938" x="1112838" y="292100"/>
          <p14:tracePt t="13946" x="1149350" y="292100"/>
          <p14:tracePt t="13955" x="1157288" y="292100"/>
          <p14:tracePt t="14115" x="1149350" y="301625"/>
          <p14:tracePt t="14122" x="1130300" y="309563"/>
          <p14:tracePt t="14130" x="1093788" y="328613"/>
          <p14:tracePt t="14138" x="1057275" y="346075"/>
          <p14:tracePt t="14145" x="1039813" y="355600"/>
          <p14:tracePt t="14153" x="1020763" y="365125"/>
          <p14:tracePt t="14170" x="1011238" y="365125"/>
          <p14:tracePt t="14265" x="1011238" y="374650"/>
          <p14:tracePt t="14306" x="1003300" y="382588"/>
          <p14:tracePt t="14339" x="1003300" y="392113"/>
          <p14:tracePt t="14347" x="993775" y="411163"/>
          <p14:tracePt t="14353" x="993775" y="428625"/>
          <p14:tracePt t="14362" x="984250" y="446088"/>
          <p14:tracePt t="14374" x="984250" y="474663"/>
          <p14:tracePt t="14379" x="966788" y="492125"/>
          <p14:tracePt t="14390" x="957263" y="538163"/>
          <p14:tracePt t="14393" x="939800" y="584200"/>
          <p14:tracePt t="14403" x="939800" y="620713"/>
          <p14:tracePt t="14409" x="930275" y="638175"/>
          <p14:tracePt t="14417" x="911225" y="684213"/>
          <p14:tracePt t="14425" x="903288" y="730250"/>
          <p14:tracePt t="14433" x="893763" y="757238"/>
          <p14:tracePt t="14441" x="884238" y="784225"/>
          <p14:tracePt t="14449" x="874713" y="811213"/>
          <p14:tracePt t="14457" x="857250" y="839788"/>
          <p14:tracePt t="14465" x="847725" y="857250"/>
          <p14:tracePt t="14473" x="847725" y="884238"/>
          <p14:tracePt t="14481" x="847725" y="893763"/>
          <p14:tracePt t="14497" x="847725" y="920750"/>
          <p14:tracePt t="14505" x="847725" y="930275"/>
          <p14:tracePt t="14513" x="847725" y="957263"/>
          <p14:tracePt t="14521" x="847725" y="976313"/>
          <p14:tracePt t="14530" x="847725" y="1003300"/>
          <p14:tracePt t="14539" x="847725" y="1012825"/>
          <p14:tracePt t="14546" x="847725" y="1039813"/>
          <p14:tracePt t="14554" x="847725" y="1057275"/>
          <p14:tracePt t="14562" x="847725" y="1076325"/>
          <p14:tracePt t="14571" x="847725" y="1093788"/>
          <p14:tracePt t="14577" x="847725" y="1103313"/>
          <p14:tracePt t="14594" x="847725" y="1112838"/>
          <p14:tracePt t="14610" x="857250" y="1130300"/>
          <p14:tracePt t="14625" x="857250" y="1139825"/>
          <p14:tracePt t="14667" x="857250" y="1149350"/>
          <p14:tracePt t="14683" x="857250" y="1158875"/>
          <p14:tracePt t="14843" x="857250" y="1166813"/>
          <p14:tracePt t="14897" x="857250" y="1149350"/>
          <p14:tracePt t="14906" x="857250" y="1139825"/>
          <p14:tracePt t="14914" x="857250" y="1130300"/>
          <p14:tracePt t="14921" x="857250" y="1103313"/>
          <p14:tracePt t="14929" x="857250" y="1093788"/>
          <p14:tracePt t="14945" x="857250" y="1085850"/>
          <p14:tracePt t="14953" x="857250" y="1076325"/>
          <p14:tracePt t="14961" x="857250" y="1066800"/>
          <p14:tracePt t="14986" x="857250" y="1057275"/>
          <p14:tracePt t="15026" x="857250" y="1049338"/>
          <p14:tracePt t="15586" x="866775" y="1039813"/>
          <p14:tracePt t="15594" x="911225" y="1039813"/>
          <p14:tracePt t="15602" x="974725" y="1039813"/>
          <p14:tracePt t="15609" x="1030288" y="1020763"/>
          <p14:tracePt t="15617" x="1093788" y="1003300"/>
          <p14:tracePt t="15625" x="1149350" y="1003300"/>
          <p14:tracePt t="15633" x="1193800" y="993775"/>
          <p14:tracePt t="15641" x="1212850" y="993775"/>
          <p14:tracePt t="15649" x="1230313" y="993775"/>
          <p14:tracePt t="15698" x="1239838" y="993775"/>
          <p14:tracePt t="15721" x="1258888" y="993775"/>
          <p14:tracePt t="15729" x="1266825" y="993775"/>
          <p14:tracePt t="15753" x="1276350" y="993775"/>
          <p14:tracePt t="15761" x="1285875" y="1003300"/>
          <p14:tracePt t="15794" x="1293813" y="1012825"/>
          <p14:tracePt t="16058" x="1312863" y="1030288"/>
          <p14:tracePt t="16068" x="1366838" y="1030288"/>
          <p14:tracePt t="16074" x="1485900" y="1030288"/>
          <p14:tracePt t="16082" x="1612900" y="1030288"/>
          <p14:tracePt t="16090" x="1751013" y="1030288"/>
          <p14:tracePt t="16097" x="1931988" y="1030288"/>
          <p14:tracePt t="16105" x="2097088" y="1030288"/>
          <p14:tracePt t="16113" x="2243138" y="1030288"/>
          <p14:tracePt t="16121" x="2389188" y="1030288"/>
          <p14:tracePt t="16129" x="2516188" y="1030288"/>
          <p14:tracePt t="16137" x="2589213" y="1030288"/>
          <p14:tracePt t="16145" x="2635250" y="1030288"/>
          <p14:tracePt t="16154" x="2652713" y="1030288"/>
          <p14:tracePt t="16299" x="2662238" y="1030288"/>
          <p14:tracePt t="16514" x="2671763" y="1030288"/>
          <p14:tracePt t="16610" x="2689225" y="1012825"/>
          <p14:tracePt t="16625" x="2716213" y="1012825"/>
          <p14:tracePt t="16633" x="2762250" y="1003300"/>
          <p14:tracePt t="16641" x="2781300" y="1003300"/>
          <p14:tracePt t="16649" x="2808288" y="993775"/>
          <p14:tracePt t="16657" x="2835275" y="993775"/>
          <p14:tracePt t="16665" x="2862263" y="993775"/>
          <p14:tracePt t="16673" x="2908300" y="993775"/>
          <p14:tracePt t="16681" x="2925763" y="984250"/>
          <p14:tracePt t="16689" x="2954338" y="984250"/>
          <p14:tracePt t="16697" x="2998788" y="966788"/>
          <p14:tracePt t="16705" x="3035300" y="957263"/>
          <p14:tracePt t="16714" x="3071813" y="957263"/>
          <p14:tracePt t="16722" x="3127375" y="957263"/>
          <p14:tracePt t="16729" x="3200400" y="957263"/>
          <p14:tracePt t="16738" x="3254375" y="957263"/>
          <p14:tracePt t="16745" x="3290888" y="957263"/>
          <p14:tracePt t="16754" x="3363913" y="957263"/>
          <p14:tracePt t="16761" x="3409950" y="957263"/>
          <p14:tracePt t="16770" x="3427413" y="947738"/>
          <p14:tracePt t="16777" x="3455988" y="947738"/>
          <p14:tracePt t="16787" x="3473450" y="947738"/>
          <p14:tracePt t="16793" x="3490913" y="939800"/>
          <p14:tracePt t="16995" x="3500438" y="939800"/>
          <p14:tracePt t="17001" x="3500438" y="947738"/>
          <p14:tracePt t="17009" x="3500438" y="957263"/>
          <p14:tracePt t="17025" x="3509963" y="966788"/>
          <p14:tracePt t="17041" x="3519488" y="993775"/>
          <p14:tracePt t="17049" x="3536950" y="1003300"/>
          <p14:tracePt t="17057" x="3546475" y="1003300"/>
          <p14:tracePt t="17065" x="3582988" y="1012825"/>
          <p14:tracePt t="17073" x="3629025" y="1012825"/>
          <p14:tracePt t="17081" x="3683000" y="1039813"/>
          <p14:tracePt t="17089" x="3738563" y="1039813"/>
          <p14:tracePt t="17098" x="3829050" y="1039813"/>
          <p14:tracePt t="17105" x="3902075" y="1039813"/>
          <p14:tracePt t="17114" x="4011613" y="1039813"/>
          <p14:tracePt t="17121" x="4094163" y="1039813"/>
          <p14:tracePt t="17130" x="4148138" y="1039813"/>
          <p14:tracePt t="17137" x="4202113" y="1039813"/>
          <p14:tracePt t="17146" x="4230688" y="1039813"/>
          <p14:tracePt t="17154" x="4284663" y="1039813"/>
          <p14:tracePt t="17162" x="4294188" y="1039813"/>
          <p14:tracePt t="17171" x="4311650" y="1039813"/>
          <p14:tracePt t="17187" x="4330700" y="1039813"/>
          <p14:tracePt t="17386" x="4294188" y="1039813"/>
          <p14:tracePt t="17393" x="4248150" y="1039813"/>
          <p14:tracePt t="17402" x="4194175" y="1057275"/>
          <p14:tracePt t="17409" x="4121150" y="1057275"/>
          <p14:tracePt t="17417" x="4075113" y="1076325"/>
          <p14:tracePt t="17425" x="4021138" y="1076325"/>
          <p14:tracePt t="17433" x="3975100" y="1093788"/>
          <p14:tracePt t="17441" x="3948113" y="1093788"/>
          <p14:tracePt t="17449" x="3919538" y="1093788"/>
          <p14:tracePt t="17457" x="3911600" y="1093788"/>
          <p14:tracePt t="17466" x="3883025" y="1093788"/>
          <p14:tracePt t="17482" x="3875088" y="1093788"/>
          <p14:tracePt t="17497" x="3865563" y="1093788"/>
          <p14:tracePt t="17529" x="3846513" y="1093788"/>
          <p14:tracePt t="17537" x="3838575" y="1093788"/>
          <p14:tracePt t="17546" x="3819525" y="1093788"/>
          <p14:tracePt t="17555" x="3792538" y="1093788"/>
          <p14:tracePt t="17562" x="3775075" y="1093788"/>
          <p14:tracePt t="17572" x="3729038" y="1093788"/>
          <p14:tracePt t="17578" x="3702050" y="1093788"/>
          <p14:tracePt t="17588" x="3683000" y="1093788"/>
          <p14:tracePt t="17594" x="3656013" y="1093788"/>
          <p14:tracePt t="17605" x="3636963" y="1093788"/>
          <p14:tracePt t="17610" x="3619500" y="1085850"/>
          <p14:tracePt t="17621" x="3600450" y="1076325"/>
          <p14:tracePt t="17634" x="3573463" y="1049338"/>
          <p14:tracePt t="17642" x="3563938" y="1039813"/>
          <p14:tracePt t="17650" x="3556000" y="1030288"/>
          <p14:tracePt t="17658" x="3536950" y="1012825"/>
          <p14:tracePt t="17666" x="3527425" y="1003300"/>
          <p14:tracePt t="17674" x="3519488" y="966788"/>
          <p14:tracePt t="17682" x="3509963" y="957263"/>
          <p14:tracePt t="17690" x="3500438" y="930275"/>
          <p14:tracePt t="17698" x="3500438" y="911225"/>
          <p14:tracePt t="17706" x="3500438" y="884238"/>
          <p14:tracePt t="17714" x="3490913" y="857250"/>
          <p14:tracePt t="17722" x="3490913" y="830263"/>
          <p14:tracePt t="17730" x="3490913" y="811213"/>
          <p14:tracePt t="17738" x="3490913" y="784225"/>
          <p14:tracePt t="17746" x="3490913" y="766763"/>
          <p14:tracePt t="17755" x="3490913" y="720725"/>
          <p14:tracePt t="17762" x="3519488" y="674688"/>
          <p14:tracePt t="17771" x="3527425" y="638175"/>
          <p14:tracePt t="17778" x="3536950" y="620713"/>
          <p14:tracePt t="17788" x="3573463" y="574675"/>
          <p14:tracePt t="17794" x="3582988" y="555625"/>
          <p14:tracePt t="17805" x="3600450" y="519113"/>
          <p14:tracePt t="17810" x="3619500" y="501650"/>
          <p14:tracePt t="17821" x="3636963" y="482600"/>
          <p14:tracePt t="17826" x="3656013" y="465138"/>
          <p14:tracePt t="17834" x="3665538" y="455613"/>
          <p14:tracePt t="17842" x="3683000" y="438150"/>
          <p14:tracePt t="17850" x="3692525" y="428625"/>
          <p14:tracePt t="17858" x="3709988" y="419100"/>
          <p14:tracePt t="17866" x="3729038" y="411163"/>
          <p14:tracePt t="17875" x="3738563" y="411163"/>
          <p14:tracePt t="17891" x="3783013" y="411163"/>
          <p14:tracePt t="17898" x="3810000" y="411163"/>
          <p14:tracePt t="17905" x="3846513" y="411163"/>
          <p14:tracePt t="17914" x="3892550" y="411163"/>
          <p14:tracePt t="17922" x="3948113" y="411163"/>
          <p14:tracePt t="17930" x="3984625" y="411163"/>
          <p14:tracePt t="17939" x="4002088" y="411163"/>
          <p14:tracePt t="17946" x="4057650" y="411163"/>
          <p14:tracePt t="17954" x="4102100" y="411163"/>
          <p14:tracePt t="17962" x="4148138" y="428625"/>
          <p14:tracePt t="17971" x="4165600" y="428625"/>
          <p14:tracePt t="17978" x="4184650" y="438150"/>
          <p14:tracePt t="17994" x="4202113" y="455613"/>
          <p14:tracePt t="18005" x="4221163" y="474663"/>
          <p14:tracePt t="18021" x="4248150" y="492125"/>
          <p14:tracePt t="18034" x="4248150" y="511175"/>
          <p14:tracePt t="18042" x="4257675" y="528638"/>
          <p14:tracePt t="18050" x="4257675" y="538163"/>
          <p14:tracePt t="18058" x="4257675" y="547688"/>
          <p14:tracePt t="18066" x="4257675" y="555625"/>
          <p14:tracePt t="18074" x="4257675" y="565150"/>
          <p14:tracePt t="18082" x="4257675" y="574675"/>
          <p14:tracePt t="18090" x="4257675" y="601663"/>
          <p14:tracePt t="18098" x="4257675" y="611188"/>
          <p14:tracePt t="18106" x="4257675" y="638175"/>
          <p14:tracePt t="18114" x="4257675" y="657225"/>
          <p14:tracePt t="18122" x="4257675" y="684213"/>
          <p14:tracePt t="18130" x="4230688" y="711200"/>
          <p14:tracePt t="18138" x="4194175" y="774700"/>
          <p14:tracePt t="18146" x="4175125" y="811213"/>
          <p14:tracePt t="18155" x="4121150" y="866775"/>
          <p14:tracePt t="18162" x="4084638" y="930275"/>
          <p14:tracePt t="18171" x="4057650" y="947738"/>
          <p14:tracePt t="18178" x="3992563" y="1003300"/>
          <p14:tracePt t="18188" x="3965575" y="1020763"/>
          <p14:tracePt t="18194" x="3902075" y="1057275"/>
          <p14:tracePt t="18206" x="3865563" y="1076325"/>
          <p14:tracePt t="18210" x="3802063" y="1103313"/>
          <p14:tracePt t="18222" x="3783013" y="1112838"/>
          <p14:tracePt t="18226" x="3746500" y="1122363"/>
          <p14:tracePt t="18234" x="3719513" y="1158875"/>
          <p14:tracePt t="18250" x="3692525" y="1158875"/>
          <p14:tracePt t="18258" x="3673475" y="1166813"/>
          <p14:tracePt t="18266" x="3629025" y="1176338"/>
          <p14:tracePt t="18274" x="3592513" y="1176338"/>
          <p14:tracePt t="18282" x="3546475" y="1185863"/>
          <p14:tracePt t="18290" x="3519488" y="1203325"/>
          <p14:tracePt t="18297" x="3463925" y="1203325"/>
          <p14:tracePt t="18305" x="3409950" y="1203325"/>
          <p14:tracePt t="18313" x="3363913" y="1212850"/>
          <p14:tracePt t="18321" x="3309938" y="1212850"/>
          <p14:tracePt t="18329" x="3263900" y="1212850"/>
          <p14:tracePt t="18337" x="3244850" y="1212850"/>
          <p14:tracePt t="18345" x="3217863" y="1212850"/>
          <p14:tracePt t="18353" x="3200400" y="1212850"/>
          <p14:tracePt t="18361" x="3171825" y="1195388"/>
          <p14:tracePt t="18369" x="3163888" y="1185863"/>
          <p14:tracePt t="18377" x="3144838" y="1166813"/>
          <p14:tracePt t="18386" x="3127375" y="1139825"/>
          <p14:tracePt t="18394" x="3117850" y="1112838"/>
          <p14:tracePt t="18405" x="3100388" y="1066800"/>
          <p14:tracePt t="18410" x="3090863" y="1020763"/>
          <p14:tracePt t="18421" x="3090863" y="993775"/>
          <p14:tracePt t="18426" x="3090863" y="957263"/>
          <p14:tracePt t="18434" x="3090863" y="947738"/>
          <p14:tracePt t="18442" x="3090863" y="911225"/>
          <p14:tracePt t="18450" x="3090863" y="903288"/>
          <p14:tracePt t="18457" x="3090863" y="874713"/>
          <p14:tracePt t="18465" x="3090863" y="866775"/>
          <p14:tracePt t="18473" x="3090863" y="857250"/>
          <p14:tracePt t="18481" x="3090863" y="847725"/>
          <p14:tracePt t="18489" x="3090863" y="839788"/>
          <p14:tracePt t="18497" x="3090863" y="830263"/>
          <p14:tracePt t="18505" x="3108325" y="811213"/>
          <p14:tracePt t="18514" x="3117850" y="793750"/>
          <p14:tracePt t="18521" x="3136900" y="766763"/>
          <p14:tracePt t="18530" x="3171825" y="738188"/>
          <p14:tracePt t="18538" x="3190875" y="720725"/>
          <p14:tracePt t="18546" x="3236913" y="701675"/>
          <p14:tracePt t="18555" x="3263900" y="674688"/>
          <p14:tracePt t="18562" x="3309938" y="665163"/>
          <p14:tracePt t="18571" x="3336925" y="657225"/>
          <p14:tracePt t="18578" x="3382963" y="638175"/>
          <p14:tracePt t="18594" x="3409950" y="638175"/>
          <p14:tracePt t="18605" x="3455988" y="628650"/>
          <p14:tracePt t="18610" x="3473450" y="628650"/>
          <p14:tracePt t="18621" x="3509963" y="628650"/>
          <p14:tracePt t="18626" x="3563938" y="628650"/>
          <p14:tracePt t="18634" x="3629025" y="628650"/>
          <p14:tracePt t="18642" x="3683000" y="628650"/>
          <p14:tracePt t="18650" x="3738563" y="628650"/>
          <p14:tracePt t="18658" x="3792538" y="611188"/>
          <p14:tracePt t="18666" x="3838575" y="611188"/>
          <p14:tracePt t="18674" x="3892550" y="611188"/>
          <p14:tracePt t="18682" x="3919538" y="611188"/>
          <p14:tracePt t="18690" x="3965575" y="611188"/>
          <p14:tracePt t="18698" x="3992563" y="611188"/>
          <p14:tracePt t="18706" x="4002088" y="611188"/>
          <p14:tracePt t="18722" x="4011613" y="611188"/>
          <p14:tracePt t="18730" x="4029075" y="620713"/>
          <p14:tracePt t="18746" x="4048125" y="638175"/>
          <p14:tracePt t="18755" x="4057650" y="665163"/>
          <p14:tracePt t="18762" x="4065588" y="665163"/>
          <p14:tracePt t="18771" x="4065588" y="684213"/>
          <p14:tracePt t="18778" x="4084638" y="701675"/>
          <p14:tracePt t="18788" x="4094163" y="720725"/>
          <p14:tracePt t="18794" x="4094163" y="730250"/>
          <p14:tracePt t="18805" x="4094163" y="766763"/>
          <p14:tracePt t="18810" x="4111625" y="811213"/>
          <p14:tracePt t="18822" x="4111625" y="820738"/>
          <p14:tracePt t="18826" x="4111625" y="847725"/>
          <p14:tracePt t="18842" x="4111625" y="866775"/>
          <p14:tracePt t="18850" x="4111625" y="884238"/>
          <p14:tracePt t="18858" x="4111625" y="903288"/>
          <p14:tracePt t="18866" x="4111625" y="911225"/>
          <p14:tracePt t="18887" x="4111625" y="930275"/>
          <p14:tracePt t="18890" x="4102100" y="939800"/>
          <p14:tracePt t="18897" x="4075113" y="947738"/>
          <p14:tracePt t="18913" x="4065588" y="947738"/>
          <p14:tracePt t="18921" x="4057650" y="957263"/>
          <p14:tracePt t="18929" x="4038600" y="966788"/>
          <p14:tracePt t="18937" x="4011613" y="966788"/>
          <p14:tracePt t="18945" x="3965575" y="984250"/>
          <p14:tracePt t="18953" x="3938588" y="993775"/>
          <p14:tracePt t="18961" x="3875088" y="1003300"/>
          <p14:tracePt t="18969" x="3819525" y="1003300"/>
          <p14:tracePt t="18977" x="3729038" y="1020763"/>
          <p14:tracePt t="18986" x="3673475" y="1020763"/>
          <p14:tracePt t="18993" x="3600450" y="1020763"/>
          <p14:tracePt t="19002" x="3556000" y="1020763"/>
          <p14:tracePt t="19009" x="3482975" y="1020763"/>
          <p14:tracePt t="19020" x="3446463" y="1020763"/>
          <p14:tracePt t="19025" x="3390900" y="1020763"/>
          <p14:tracePt t="19034" x="3363913" y="1020763"/>
          <p14:tracePt t="19042" x="3346450" y="1020763"/>
          <p14:tracePt t="19050" x="3327400" y="1020763"/>
          <p14:tracePt t="19057" x="3317875" y="1020763"/>
          <p14:tracePt t="19066" x="3300413" y="1020763"/>
          <p14:tracePt t="19073" x="3290888" y="1020763"/>
          <p14:tracePt t="19097" x="3273425" y="1003300"/>
          <p14:tracePt t="19105" x="3244850" y="984250"/>
          <p14:tracePt t="19113" x="3244850" y="976313"/>
          <p14:tracePt t="19122" x="3227388" y="957263"/>
          <p14:tracePt t="19129" x="3227388" y="947738"/>
          <p14:tracePt t="19137" x="3208338" y="930275"/>
          <p14:tracePt t="19145" x="3200400" y="911225"/>
          <p14:tracePt t="19154" x="3190875" y="893763"/>
          <p14:tracePt t="19162" x="3181350" y="866775"/>
          <p14:tracePt t="19177" x="3171825" y="847725"/>
          <p14:tracePt t="19187" x="3163888" y="839788"/>
          <p14:tracePt t="19193" x="3163888" y="830263"/>
          <p14:tracePt t="19209" x="3154363" y="820738"/>
          <p14:tracePt t="19220" x="3154363" y="811213"/>
          <p14:tracePt t="19265" x="3154363" y="793750"/>
          <p14:tracePt t="19273" x="3154363" y="784225"/>
          <p14:tracePt t="19290" x="3154363" y="774700"/>
          <p14:tracePt t="19298" x="3154363" y="747713"/>
          <p14:tracePt t="19306" x="3163888" y="730250"/>
          <p14:tracePt t="19313" x="3171825" y="720725"/>
          <p14:tracePt t="19322" x="3200400" y="701675"/>
          <p14:tracePt t="19330" x="3208338" y="693738"/>
          <p14:tracePt t="19337" x="3227388" y="674688"/>
          <p14:tracePt t="19346" x="3254375" y="665163"/>
          <p14:tracePt t="19354" x="3273425" y="657225"/>
          <p14:tracePt t="19362" x="3290888" y="647700"/>
          <p14:tracePt t="19370" x="3309938" y="638175"/>
          <p14:tracePt t="19378" x="3336925" y="638175"/>
          <p14:tracePt t="19387" x="3354388" y="628650"/>
          <p14:tracePt t="19394" x="3390900" y="628650"/>
          <p14:tracePt t="19403" x="3409950" y="620713"/>
          <p14:tracePt t="19410" x="3436938" y="620713"/>
          <p14:tracePt t="19421" x="3473450" y="620713"/>
          <p14:tracePt t="19426" x="3519488" y="601663"/>
          <p14:tracePt t="19434" x="3563938" y="601663"/>
          <p14:tracePt t="19441" x="3619500" y="592138"/>
          <p14:tracePt t="19450" x="3673475" y="592138"/>
          <p14:tracePt t="19458" x="3719513" y="574675"/>
          <p14:tracePt t="19466" x="3775075" y="574675"/>
          <p14:tracePt t="19474" x="3829050" y="574675"/>
          <p14:tracePt t="19482" x="3883025" y="565150"/>
          <p14:tracePt t="19490" x="3929063" y="565150"/>
          <p14:tracePt t="19498" x="3984625" y="565150"/>
          <p14:tracePt t="19506" x="4002088" y="565150"/>
          <p14:tracePt t="19513" x="4029075" y="565150"/>
          <p14:tracePt t="19521" x="4038600" y="565150"/>
          <p14:tracePt t="19530" x="4048125" y="565150"/>
          <p14:tracePt t="19546" x="4065588" y="565150"/>
          <p14:tracePt t="19554" x="4084638" y="574675"/>
          <p14:tracePt t="19561" x="4084638" y="584200"/>
          <p14:tracePt t="19570" x="4094163" y="601663"/>
          <p14:tracePt t="19578" x="4094163" y="628650"/>
          <p14:tracePt t="19587" x="4102100" y="674688"/>
          <p14:tracePt t="19594" x="4102100" y="693738"/>
          <p14:tracePt t="19604" x="4102100" y="720725"/>
          <p14:tracePt t="19610" x="4102100" y="738188"/>
          <p14:tracePt t="19620" x="4102100" y="766763"/>
          <p14:tracePt t="19625" x="4102100" y="793750"/>
          <p14:tracePt t="19634" x="4102100" y="811213"/>
          <p14:tracePt t="19650" x="4102100" y="820738"/>
          <p14:tracePt t="19666" x="4102100" y="830263"/>
          <p14:tracePt t="19682" x="4102100" y="839788"/>
          <p14:tracePt t="19690" x="4102100" y="847725"/>
          <p14:tracePt t="19706" x="4084638" y="866775"/>
          <p14:tracePt t="19714" x="4075113" y="874713"/>
          <p14:tracePt t="19721" x="4065588" y="884238"/>
          <p14:tracePt t="19730" x="4057650" y="893763"/>
          <p14:tracePt t="19738" x="4048125" y="911225"/>
          <p14:tracePt t="19746" x="4021138" y="920750"/>
          <p14:tracePt t="19762" x="3992563" y="930275"/>
          <p14:tracePt t="19771" x="3975100" y="947738"/>
          <p14:tracePt t="19778" x="3965575" y="957263"/>
          <p14:tracePt t="19788" x="3948113" y="957263"/>
          <p14:tracePt t="19794" x="3929063" y="966788"/>
          <p14:tracePt t="19806" x="3911600" y="976313"/>
          <p14:tracePt t="19810" x="3892550" y="976313"/>
          <p14:tracePt t="19821" x="3865563" y="993775"/>
          <p14:tracePt t="19826" x="3856038" y="993775"/>
          <p14:tracePt t="19834" x="3846513" y="993775"/>
          <p14:tracePt t="19850" x="3838575" y="993775"/>
          <p14:tracePt t="19874" x="3829050" y="993775"/>
          <p14:tracePt t="19882" x="3819525" y="993775"/>
          <p14:tracePt t="19905" x="3810000" y="993775"/>
          <p14:tracePt t="19914" x="3802063" y="993775"/>
          <p14:tracePt t="19922" x="3792538" y="993775"/>
          <p14:tracePt t="19971" x="3792538" y="976313"/>
          <p14:tracePt t="20265" x="3792538" y="966788"/>
          <p14:tracePt t="20859" x="3792538" y="957263"/>
          <p14:tracePt t="20979" x="3792538" y="947738"/>
          <p14:tracePt t="20985" x="3802063" y="947738"/>
          <p14:tracePt t="21114" x="3810000" y="966788"/>
          <p14:tracePt t="21123" x="3783013" y="1012825"/>
          <p14:tracePt t="21129" x="3709988" y="1112838"/>
          <p14:tracePt t="21137" x="3609975" y="1185863"/>
          <p14:tracePt t="21145" x="3490913" y="1303338"/>
          <p14:tracePt t="21154" x="3354388" y="1412875"/>
          <p14:tracePt t="21161" x="3217863" y="1514475"/>
          <p14:tracePt t="21169" x="3081338" y="1641475"/>
          <p14:tracePt t="21177" x="2889250" y="1814513"/>
          <p14:tracePt t="21186" x="2698750" y="1951038"/>
          <p14:tracePt t="21193" x="2562225" y="2070100"/>
          <p14:tracePt t="21202" x="2425700" y="2197100"/>
          <p14:tracePt t="21209" x="2343150" y="2279650"/>
          <p14:tracePt t="21219" x="2251075" y="2379663"/>
          <p14:tracePt t="21225" x="2179638" y="2471738"/>
          <p14:tracePt t="21233" x="2143125" y="2517775"/>
          <p14:tracePt t="21241" x="2106613" y="2581275"/>
          <p14:tracePt t="21249" x="2060575" y="2625725"/>
          <p14:tracePt t="21257" x="2051050" y="2654300"/>
          <p14:tracePt t="21265" x="2014538" y="2698750"/>
          <p14:tracePt t="21273" x="1997075" y="2727325"/>
          <p14:tracePt t="21281" x="1960563" y="2754313"/>
          <p14:tracePt t="21289" x="1941513" y="2771775"/>
          <p14:tracePt t="21297" x="1924050" y="2808288"/>
          <p14:tracePt t="21305" x="1895475" y="2836863"/>
          <p14:tracePt t="21313" x="1841500" y="2873375"/>
          <p14:tracePt t="21321" x="1778000" y="2927350"/>
          <p14:tracePt t="21329" x="1731963" y="2946400"/>
          <p14:tracePt t="21338" x="1685925" y="2982913"/>
          <p14:tracePt t="21345" x="1658938" y="3009900"/>
          <p14:tracePt t="21354" x="1612900" y="3036888"/>
          <p14:tracePt t="21361" x="1576388" y="3063875"/>
          <p14:tracePt t="21369" x="1549400" y="3100388"/>
          <p14:tracePt t="21377" x="1512888" y="3119438"/>
          <p14:tracePt t="21385" x="1495425" y="3136900"/>
          <p14:tracePt t="21393" x="1476375" y="3155950"/>
          <p14:tracePt t="21402" x="1468438" y="3192463"/>
          <p14:tracePt t="21419" x="1458913" y="3209925"/>
          <p14:tracePt t="21433" x="1449388" y="3228975"/>
          <p14:tracePt t="21441" x="1449388" y="3236913"/>
          <p14:tracePt t="21449" x="1431925" y="3255963"/>
          <p14:tracePt t="21457" x="1422400" y="3282950"/>
          <p14:tracePt t="21465" x="1412875" y="3292475"/>
          <p14:tracePt t="21473" x="1403350" y="3319463"/>
          <p14:tracePt t="21481" x="1395413" y="3346450"/>
          <p14:tracePt t="21489" x="1376363" y="3365500"/>
          <p14:tracePt t="21497" x="1366838" y="3382963"/>
          <p14:tracePt t="21505" x="1358900" y="3411538"/>
          <p14:tracePt t="21513" x="1330325" y="3446463"/>
          <p14:tracePt t="21521" x="1330325" y="3455988"/>
          <p14:tracePt t="21529" x="1322388" y="3482975"/>
          <p14:tracePt t="21545" x="1322388" y="3502025"/>
          <p14:tracePt t="21554" x="1312863" y="3519488"/>
          <p14:tracePt t="21561" x="1285875" y="3538538"/>
          <p14:tracePt t="21569" x="1285875" y="3548063"/>
          <p14:tracePt t="21577" x="1285875" y="3565525"/>
          <p14:tracePt t="21593" x="1276350" y="3575050"/>
          <p14:tracePt t="21602" x="1266825" y="3602038"/>
          <p14:tracePt t="21609" x="1266825" y="3611563"/>
          <p14:tracePt t="21619" x="1258888" y="3621088"/>
          <p14:tracePt t="21626" x="1249363" y="3629025"/>
          <p14:tracePt t="21634" x="1239838" y="3629025"/>
          <p14:tracePt t="21642" x="1239838" y="3638550"/>
          <p14:tracePt t="21650" x="1230313" y="3648075"/>
          <p14:tracePt t="21731" x="1222375" y="3657600"/>
          <p14:tracePt t="21753" x="1222375" y="3665538"/>
          <p14:tracePt t="21761" x="1212850" y="3675063"/>
          <p14:tracePt t="21769" x="1203325" y="3684588"/>
          <p14:tracePt t="21794" x="1193800" y="3684588"/>
          <p14:tracePt t="21907" x="1176338" y="3684588"/>
          <p14:tracePt t="21915" x="1149350" y="3684588"/>
          <p14:tracePt t="21923" x="1112838" y="3684588"/>
          <p14:tracePt t="21929" x="1066800" y="3684588"/>
          <p14:tracePt t="21937" x="1047750" y="3684588"/>
          <p14:tracePt t="21945" x="1011238" y="3684588"/>
          <p14:tracePt t="21953" x="974725" y="3684588"/>
          <p14:tracePt t="21961" x="966788" y="3684588"/>
          <p14:tracePt t="21970" x="930275" y="3694113"/>
          <p14:tracePt t="21977" x="911225" y="3702050"/>
          <p14:tracePt t="21986" x="903288" y="3702050"/>
          <p14:tracePt t="21993" x="874713" y="3721100"/>
          <p14:tracePt t="22004" x="866775" y="3730625"/>
          <p14:tracePt t="22010" x="830263" y="3748088"/>
          <p14:tracePt t="22020" x="820738" y="3748088"/>
          <p14:tracePt t="22026" x="811213" y="3767138"/>
          <p14:tracePt t="22037" x="801688" y="3775075"/>
          <p14:tracePt t="22107" x="793750" y="3784600"/>
          <p14:tracePt t="22122" x="784225" y="3794125"/>
          <p14:tracePt t="22242" x="774700" y="3794125"/>
          <p14:tracePt t="22275" x="765175" y="3794125"/>
          <p14:tracePt t="22283" x="765175" y="3784600"/>
          <p14:tracePt t="22289" x="765175" y="3775075"/>
          <p14:tracePt t="22297" x="765175" y="3767138"/>
          <p14:tracePt t="22411" x="747713" y="3775075"/>
          <p14:tracePt t="22418" x="747713" y="3784600"/>
          <p14:tracePt t="22425" x="747713" y="3811588"/>
          <p14:tracePt t="22433" x="747713" y="3857625"/>
          <p14:tracePt t="22449" x="747713" y="3867150"/>
          <p14:tracePt t="22457" x="747713" y="3894138"/>
          <p14:tracePt t="22465" x="747713" y="3903663"/>
          <p14:tracePt t="22578" x="747713" y="3894138"/>
          <p14:tracePt t="22586" x="747713" y="3875088"/>
          <p14:tracePt t="22594" x="757238" y="3867150"/>
          <p14:tracePt t="22607" x="765175" y="3857625"/>
          <p14:tracePt t="22623" x="801688" y="3821113"/>
          <p14:tracePt t="22625" x="801688" y="3811588"/>
          <p14:tracePt t="22633" x="811213" y="3803650"/>
          <p14:tracePt t="22641" x="820738" y="3803650"/>
          <p14:tracePt t="22649" x="838200" y="3794125"/>
          <p14:tracePt t="22657" x="847725" y="3784600"/>
          <p14:tracePt t="22665" x="866775" y="3784600"/>
          <p14:tracePt t="22689" x="874713" y="3784600"/>
          <p14:tracePt t="22706" x="884238" y="3784600"/>
          <p14:tracePt t="22803" x="903288" y="3784600"/>
          <p14:tracePt t="22819" x="920750" y="3775075"/>
          <p14:tracePt t="22827" x="939800" y="3767138"/>
          <p14:tracePt t="22835" x="957263" y="3767138"/>
          <p14:tracePt t="22842" x="966788" y="3767138"/>
          <p14:tracePt t="22850" x="974725" y="3767138"/>
          <p14:tracePt t="22857" x="984250" y="3757613"/>
          <p14:tracePt t="23049" x="993775" y="3757613"/>
          <p14:tracePt t="23057" x="984250" y="3775075"/>
          <p14:tracePt t="23073" x="984250" y="3784600"/>
          <p14:tracePt t="23081" x="984250" y="3811588"/>
          <p14:tracePt t="23089" x="974725" y="3821113"/>
          <p14:tracePt t="23219" x="966788" y="3821113"/>
          <p14:tracePt t="23225" x="966788" y="3775075"/>
          <p14:tracePt t="23233" x="957263" y="3711575"/>
          <p14:tracePt t="23241" x="939800" y="3657600"/>
          <p14:tracePt t="23249" x="930275" y="3584575"/>
          <p14:tracePt t="23257" x="930275" y="3465513"/>
          <p14:tracePt t="23265" x="903288" y="3392488"/>
          <p14:tracePt t="23273" x="884238" y="3302000"/>
          <p14:tracePt t="23281" x="884238" y="3200400"/>
          <p14:tracePt t="23289" x="884238" y="3109913"/>
          <p14:tracePt t="23297" x="884238" y="3036888"/>
          <p14:tracePt t="23305" x="884238" y="2946400"/>
          <p14:tracePt t="23313" x="893763" y="2890838"/>
          <p14:tracePt t="23321" x="903288" y="2854325"/>
          <p14:tracePt t="23329" x="911225" y="2817813"/>
          <p14:tracePt t="23337" x="920750" y="2771775"/>
          <p14:tracePt t="23346" x="939800" y="2744788"/>
          <p14:tracePt t="23354" x="939800" y="2727325"/>
          <p14:tracePt t="23362" x="939800" y="2717800"/>
          <p14:tracePt t="23371" x="939800" y="2690813"/>
          <p14:tracePt t="23378" x="947738" y="2671763"/>
          <p14:tracePt t="23387" x="957263" y="2662238"/>
          <p14:tracePt t="23394" x="966788" y="2644775"/>
          <p14:tracePt t="23404" x="966788" y="2635250"/>
          <p14:tracePt t="23410" x="984250" y="2625725"/>
          <p14:tracePt t="23421" x="984250" y="2608263"/>
          <p14:tracePt t="23437" x="984250" y="2598738"/>
          <p14:tracePt t="23442" x="984250" y="2589213"/>
          <p14:tracePt t="23450" x="984250" y="2581275"/>
          <p14:tracePt t="23466" x="984250" y="2562225"/>
          <p14:tracePt t="23490" x="993775" y="2554288"/>
          <p14:tracePt t="23539" x="1003300" y="2554288"/>
          <p14:tracePt t="23554" x="1020763" y="2554288"/>
          <p14:tracePt t="23563" x="1047750" y="2554288"/>
          <p14:tracePt t="23571" x="1084263" y="2554288"/>
          <p14:tracePt t="23578" x="1157288" y="2554288"/>
          <p14:tracePt t="23588" x="1249363" y="2554288"/>
          <p14:tracePt t="23594" x="1322388" y="2554288"/>
          <p14:tracePt t="23603" x="1403350" y="2554288"/>
          <p14:tracePt t="23610" x="1439863" y="2562225"/>
          <p14:tracePt t="23620" x="1485900" y="2571750"/>
          <p14:tracePt t="23626" x="1531938" y="2608263"/>
          <p14:tracePt t="23636" x="1558925" y="2617788"/>
          <p14:tracePt t="23642" x="1576388" y="2635250"/>
          <p14:tracePt t="23650" x="1604963" y="2654300"/>
          <p14:tracePt t="23666" x="1612900" y="2681288"/>
          <p14:tracePt t="23673" x="1622425" y="2708275"/>
          <p14:tracePt t="23689" x="1622425" y="2727325"/>
          <p14:tracePt t="23698" x="1631950" y="2754313"/>
          <p14:tracePt t="23705" x="1631950" y="2771775"/>
          <p14:tracePt t="23713" x="1649413" y="2800350"/>
          <p14:tracePt t="23721" x="1649413" y="2817813"/>
          <p14:tracePt t="23730" x="1649413" y="2863850"/>
          <p14:tracePt t="23738" x="1658938" y="2890838"/>
          <p14:tracePt t="23746" x="1668463" y="2917825"/>
          <p14:tracePt t="23753" x="1677988" y="2963863"/>
          <p14:tracePt t="23761" x="1677988" y="2973388"/>
          <p14:tracePt t="23770" x="1704975" y="3009900"/>
          <p14:tracePt t="23778" x="1704975" y="3017838"/>
          <p14:tracePt t="23786" x="1704975" y="3036888"/>
          <p14:tracePt t="23803" x="1704975" y="3046413"/>
          <p14:tracePt t="23809" x="1704975" y="3063875"/>
          <p14:tracePt t="23821" x="1704975" y="3073400"/>
          <p14:tracePt t="23825" x="1704975" y="3090863"/>
          <p14:tracePt t="23837" x="1704975" y="3119438"/>
          <p14:tracePt t="23842" x="1704975" y="3146425"/>
          <p14:tracePt t="23850" x="1704975" y="3192463"/>
          <p14:tracePt t="23858" x="1704975" y="3228975"/>
          <p14:tracePt t="23866" x="1704975" y="3282950"/>
          <p14:tracePt t="23874" x="1704975" y="3309938"/>
          <p14:tracePt t="23882" x="1704975" y="3355975"/>
          <p14:tracePt t="23890" x="1704975" y="3392488"/>
          <p14:tracePt t="23904" x="1704975" y="3446463"/>
          <p14:tracePt t="23908" x="1704975" y="3482975"/>
          <p14:tracePt t="23914" x="1704975" y="3502025"/>
          <p14:tracePt t="23930" x="1704975" y="3529013"/>
          <p14:tracePt t="23938" x="1704975" y="3538538"/>
          <p14:tracePt t="23954" x="1704975" y="3548063"/>
          <p14:tracePt t="23986" x="1704975" y="3565525"/>
          <p14:tracePt t="24001" x="1704975" y="3575050"/>
          <p14:tracePt t="24010" x="1704975" y="3584575"/>
          <p14:tracePt t="24021" x="1704975" y="3602038"/>
          <p14:tracePt t="24026" x="1704975" y="3621088"/>
          <p14:tracePt t="24037" x="1704975" y="3629025"/>
          <p14:tracePt t="24042" x="1704975" y="3648075"/>
          <p14:tracePt t="24050" x="1704975" y="3657600"/>
          <p14:tracePt t="24066" x="1704975" y="3665538"/>
          <p14:tracePt t="24163" x="1704975" y="3657600"/>
          <p14:tracePt t="24169" x="1704975" y="3611563"/>
          <p14:tracePt t="24177" x="1722438" y="3548063"/>
          <p14:tracePt t="24187" x="1722438" y="3465513"/>
          <p14:tracePt t="24193" x="1731963" y="3411538"/>
          <p14:tracePt t="24202" x="1778000" y="3309938"/>
          <p14:tracePt t="24209" x="1814513" y="3219450"/>
          <p14:tracePt t="24219" x="1868488" y="3136900"/>
          <p14:tracePt t="24225" x="1941513" y="3063875"/>
          <p14:tracePt t="24234" x="2041525" y="2990850"/>
          <p14:tracePt t="24241" x="2170113" y="2917825"/>
          <p14:tracePt t="24249" x="2324100" y="2854325"/>
          <p14:tracePt t="24257" x="2506663" y="2827338"/>
          <p14:tracePt t="24265" x="2744788" y="2781300"/>
          <p14:tracePt t="24273" x="3044825" y="2781300"/>
          <p14:tracePt t="24281" x="3363913" y="2735263"/>
          <p14:tracePt t="24289" x="3683000" y="2681288"/>
          <p14:tracePt t="24297" x="3984625" y="2681288"/>
          <p14:tracePt t="24305" x="4284663" y="2681288"/>
          <p14:tracePt t="24314" x="4540250" y="2681288"/>
          <p14:tracePt t="24321" x="4722813" y="2681288"/>
          <p14:tracePt t="24329" x="4922838" y="2681288"/>
          <p14:tracePt t="24337" x="5068888" y="2681288"/>
          <p14:tracePt t="24346" x="5214938" y="2681288"/>
          <p14:tracePt t="24354" x="5305425" y="2681288"/>
          <p14:tracePt t="24362" x="5397500" y="2681288"/>
          <p14:tracePt t="24370" x="5478463" y="2662238"/>
          <p14:tracePt t="24378" x="5534025" y="2662238"/>
          <p14:tracePt t="24387" x="5570538" y="2654300"/>
          <p14:tracePt t="24394" x="5634038" y="2625725"/>
          <p14:tracePt t="24403" x="5661025" y="2625725"/>
          <p14:tracePt t="24410" x="5697538" y="2617788"/>
          <p14:tracePt t="24420" x="5716588" y="2608263"/>
          <p14:tracePt t="24426" x="5743575" y="2608263"/>
          <p14:tracePt t="24437" x="5770563" y="2598738"/>
          <p14:tracePt t="24442" x="5797550" y="2598738"/>
          <p14:tracePt t="24450" x="5843588" y="2581275"/>
          <p14:tracePt t="24458" x="5899150" y="2581275"/>
          <p14:tracePt t="24465" x="5943600" y="2562225"/>
          <p14:tracePt t="24474" x="6016625" y="2554288"/>
          <p14:tracePt t="24482" x="6080125" y="2554288"/>
          <p14:tracePt t="24490" x="6135688" y="2554288"/>
          <p14:tracePt t="24498" x="6208713" y="2554288"/>
          <p14:tracePt t="24506" x="6254750" y="2544763"/>
          <p14:tracePt t="24514" x="6308725" y="2544763"/>
          <p14:tracePt t="24521" x="6354763" y="2517775"/>
          <p14:tracePt t="24530" x="6381750" y="2517775"/>
          <p14:tracePt t="24538" x="6408738" y="2508250"/>
          <p14:tracePt t="24546" x="6454775" y="2498725"/>
          <p14:tracePt t="24554" x="6481763" y="2489200"/>
          <p14:tracePt t="24562" x="6500813" y="2489200"/>
          <p14:tracePt t="24570" x="6518275" y="2471738"/>
          <p14:tracePt t="24587" x="6527800" y="2462213"/>
          <p14:tracePt t="24594" x="6554788" y="2452688"/>
          <p14:tracePt t="24603" x="6564313" y="2444750"/>
          <p14:tracePt t="24610" x="6581775" y="2435225"/>
          <p14:tracePt t="24621" x="6610350" y="2425700"/>
          <p14:tracePt t="24626" x="6654800" y="2416175"/>
          <p14:tracePt t="24636" x="6691313" y="2416175"/>
          <p14:tracePt t="24642" x="6718300" y="2416175"/>
          <p14:tracePt t="24650" x="6773863" y="2416175"/>
          <p14:tracePt t="24658" x="6827838" y="2416175"/>
          <p14:tracePt t="24666" x="6873875" y="2416175"/>
          <p14:tracePt t="24674" x="6910388" y="2416175"/>
          <p14:tracePt t="24682" x="6956425" y="2416175"/>
          <p14:tracePt t="24690" x="6983413" y="2416175"/>
          <p14:tracePt t="24698" x="7000875" y="2416175"/>
          <p14:tracePt t="24706" x="7019925" y="2425700"/>
          <p14:tracePt t="24714" x="7037388" y="2462213"/>
          <p14:tracePt t="24730" x="7046913" y="2489200"/>
          <p14:tracePt t="24737" x="7065963" y="2517775"/>
          <p14:tracePt t="24754" x="7065963" y="2525713"/>
          <p14:tracePt t="24762" x="7065963" y="2544763"/>
          <p14:tracePt t="24770" x="7065963" y="2562225"/>
          <p14:tracePt t="24778" x="7065963" y="2571750"/>
          <p14:tracePt t="24786" x="7065963" y="2598738"/>
          <p14:tracePt t="24794" x="7065963" y="2635250"/>
          <p14:tracePt t="24803" x="7065963" y="2662238"/>
          <p14:tracePt t="24810" x="7046913" y="2708275"/>
          <p14:tracePt t="24820" x="7019925" y="2771775"/>
          <p14:tracePt t="24826" x="6973888" y="2827338"/>
          <p14:tracePt t="24836" x="6937375" y="2854325"/>
          <p14:tracePt t="24842" x="6892925" y="2900363"/>
          <p14:tracePt t="24850" x="6827838" y="2954338"/>
          <p14:tracePt t="24858" x="6764338" y="2982913"/>
          <p14:tracePt t="24866" x="6700838" y="3017838"/>
          <p14:tracePt t="24873" x="6637338" y="3046413"/>
          <p14:tracePt t="24882" x="6573838" y="3054350"/>
          <p14:tracePt t="24889" x="6518275" y="3082925"/>
          <p14:tracePt t="24898" x="6454775" y="3090863"/>
          <p14:tracePt t="24907" x="6381750" y="3090863"/>
          <p14:tracePt t="24914" x="6308725" y="3090863"/>
          <p14:tracePt t="24923" x="6199188" y="3090863"/>
          <p14:tracePt t="24930" x="6108700" y="3090863"/>
          <p14:tracePt t="24939" x="5999163" y="3090863"/>
          <p14:tracePt t="24946" x="5907088" y="3090863"/>
          <p14:tracePt t="24955" x="5761038" y="3090863"/>
          <p14:tracePt t="24962" x="5624513" y="3073400"/>
          <p14:tracePt t="24972" x="5478463" y="3054350"/>
          <p14:tracePt t="24978" x="5334000" y="3046413"/>
          <p14:tracePt t="24988" x="5187950" y="3027363"/>
          <p14:tracePt t="24994" x="5041900" y="3000375"/>
          <p14:tracePt t="25006" x="4895850" y="3000375"/>
          <p14:tracePt t="25010" x="4767263" y="3000375"/>
          <p14:tracePt t="25022" x="4659313" y="3000375"/>
          <p14:tracePt t="25026" x="4549775" y="3000375"/>
          <p14:tracePt t="25036" x="4476750" y="3000375"/>
          <p14:tracePt t="25042" x="4430713" y="3000375"/>
          <p14:tracePt t="25057" x="4376738" y="3000375"/>
          <p14:tracePt t="25066" x="4348163" y="3000375"/>
          <p14:tracePt t="25074" x="4303713" y="3000375"/>
          <p14:tracePt t="25082" x="4257675" y="3000375"/>
          <p14:tracePt t="25090" x="4230688" y="3009900"/>
          <p14:tracePt t="25098" x="4175125" y="3009900"/>
          <p14:tracePt t="25105" x="4121150" y="3017838"/>
          <p14:tracePt t="25114" x="4075113" y="3017838"/>
          <p14:tracePt t="25122" x="4021138" y="3017838"/>
          <p14:tracePt t="25129" x="3948113" y="3017838"/>
          <p14:tracePt t="25138" x="3892550" y="3017838"/>
          <p14:tracePt t="25146" x="3819525" y="3017838"/>
          <p14:tracePt t="25154" x="3729038" y="3017838"/>
          <p14:tracePt t="25162" x="3656013" y="3017838"/>
          <p14:tracePt t="25171" x="3592513" y="3017838"/>
          <p14:tracePt t="25178" x="3519488" y="3017838"/>
          <p14:tracePt t="25187" x="3409950" y="3017838"/>
          <p14:tracePt t="25194" x="3317875" y="3017838"/>
          <p14:tracePt t="25203" x="3244850" y="3017838"/>
          <p14:tracePt t="25210" x="3154363" y="3017838"/>
          <p14:tracePt t="25221" x="3063875" y="3017838"/>
          <p14:tracePt t="25226" x="2954338" y="3017838"/>
          <p14:tracePt t="25237" x="2844800" y="3017838"/>
          <p14:tracePt t="25242" x="2752725" y="3017838"/>
          <p14:tracePt t="25250" x="2662238" y="3017838"/>
          <p14:tracePt t="25258" x="2598738" y="3017838"/>
          <p14:tracePt t="25266" x="2562225" y="3017838"/>
          <p14:tracePt t="25274" x="2533650" y="3036888"/>
          <p14:tracePt t="25282" x="2506663" y="3046413"/>
          <p14:tracePt t="25290" x="2489200" y="3054350"/>
          <p14:tracePt t="25298" x="2470150" y="3063875"/>
          <p14:tracePt t="25314" x="2462213" y="3063875"/>
          <p14:tracePt t="25323" x="2443163" y="3073400"/>
          <p14:tracePt t="25330" x="2425700" y="3073400"/>
          <p14:tracePt t="25338" x="2406650" y="3073400"/>
          <p14:tracePt t="25346" x="2379663" y="3090863"/>
          <p14:tracePt t="25354" x="2370138" y="3090863"/>
          <p14:tracePt t="25362" x="2333625" y="3090863"/>
          <p14:tracePt t="25370" x="2316163" y="3090863"/>
          <p14:tracePt t="25378" x="2287588" y="3090863"/>
          <p14:tracePt t="25387" x="2251075" y="3090863"/>
          <p14:tracePt t="25394" x="2224088" y="3090863"/>
          <p14:tracePt t="25404" x="2187575" y="3090863"/>
          <p14:tracePt t="25410" x="2170113" y="3090863"/>
          <p14:tracePt t="25421" x="2143125" y="3090863"/>
          <p14:tracePt t="25426" x="2133600" y="3090863"/>
          <p14:tracePt t="25436" x="2124075" y="3090863"/>
          <p14:tracePt t="25442" x="2106613" y="3090863"/>
          <p14:tracePt t="25450" x="2087563" y="3090863"/>
          <p14:tracePt t="25458" x="2078038" y="3090863"/>
          <p14:tracePt t="25466" x="2060575" y="3100388"/>
          <p14:tracePt t="25473" x="2033588" y="3100388"/>
          <p14:tracePt t="25482" x="2014538" y="3109913"/>
          <p14:tracePt t="25490" x="2005013" y="3119438"/>
          <p14:tracePt t="25505" x="1987550" y="3127375"/>
          <p14:tracePt t="25522" x="1978025" y="3136900"/>
          <p14:tracePt t="25530" x="1968500" y="3146425"/>
          <p14:tracePt t="25537" x="1960563" y="3155950"/>
          <p14:tracePt t="25546" x="1951038" y="3173413"/>
          <p14:tracePt t="25562" x="1941513" y="3182938"/>
          <p14:tracePt t="25570" x="1924050" y="3200400"/>
          <p14:tracePt t="25578" x="1905000" y="3228975"/>
          <p14:tracePt t="25594" x="1895475" y="3236913"/>
          <p14:tracePt t="25604" x="1868488" y="3265488"/>
          <p14:tracePt t="25610" x="1860550" y="3282950"/>
          <p14:tracePt t="25621" x="1851025" y="3309938"/>
          <p14:tracePt t="25626" x="1824038" y="3346450"/>
          <p14:tracePt t="25637" x="1795463" y="3392488"/>
          <p14:tracePt t="25642" x="1758950" y="3438525"/>
          <p14:tracePt t="25650" x="1751013" y="3475038"/>
          <p14:tracePt t="25658" x="1722438" y="3538538"/>
          <p14:tracePt t="25666" x="1704975" y="3584575"/>
          <p14:tracePt t="25673" x="1695450" y="3648075"/>
          <p14:tracePt t="25682" x="1677988" y="3702050"/>
          <p14:tracePt t="25690" x="1658938" y="3767138"/>
          <p14:tracePt t="25698" x="1658938" y="3821113"/>
          <p14:tracePt t="25707" x="1641475" y="3884613"/>
          <p14:tracePt t="25714" x="1641475" y="3911600"/>
          <p14:tracePt t="25722" x="1641475" y="3967163"/>
          <p14:tracePt t="25730" x="1631950" y="4003675"/>
          <p14:tracePt t="25738" x="1631950" y="4049713"/>
          <p14:tracePt t="25746" x="1622425" y="4067175"/>
          <p14:tracePt t="25754" x="1622425" y="4094163"/>
          <p14:tracePt t="25761" x="1622425" y="4103688"/>
          <p14:tracePt t="25770" x="1622425" y="4113213"/>
          <p14:tracePt t="25778" x="1622425" y="4130675"/>
          <p14:tracePt t="25889" x="1622425" y="4094163"/>
          <p14:tracePt t="25897" x="1622425" y="4040188"/>
          <p14:tracePt t="25905" x="1622425" y="3994150"/>
          <p14:tracePt t="25913" x="1622425" y="3957638"/>
          <p14:tracePt t="25921" x="1622425" y="3911600"/>
          <p14:tracePt t="25929" x="1622425" y="3875088"/>
          <p14:tracePt t="25937" x="1622425" y="3840163"/>
          <p14:tracePt t="25945" x="1622425" y="3784600"/>
          <p14:tracePt t="25954" x="1622425" y="3738563"/>
          <p14:tracePt t="25961" x="1622425" y="3684588"/>
          <p14:tracePt t="25970" x="1649413" y="3638550"/>
          <p14:tracePt t="25978" x="1658938" y="3611563"/>
          <p14:tracePt t="25987" x="1695450" y="3548063"/>
          <p14:tracePt t="25994" x="1722438" y="3519488"/>
          <p14:tracePt t="26004" x="1778000" y="3465513"/>
          <p14:tracePt t="26009" x="1804988" y="3438525"/>
          <p14:tracePt t="26018" x="1841500" y="3392488"/>
          <p14:tracePt t="26025" x="1905000" y="3346450"/>
          <p14:tracePt t="26035" x="1960563" y="3302000"/>
          <p14:tracePt t="26041" x="2033588" y="3265488"/>
          <p14:tracePt t="26049" x="2070100" y="3236913"/>
          <p14:tracePt t="26057" x="2097088" y="3209925"/>
          <p14:tracePt t="26065" x="2133600" y="3192463"/>
          <p14:tracePt t="26073" x="2151063" y="3155950"/>
          <p14:tracePt t="26081" x="2170113" y="3146425"/>
          <p14:tracePt t="26089" x="2187575" y="3100388"/>
          <p14:tracePt t="26097" x="2197100" y="3100388"/>
          <p14:tracePt t="26105" x="2206625" y="3090863"/>
          <p14:tracePt t="26113" x="2214563" y="3082925"/>
          <p14:tracePt t="26121" x="2224088" y="3073400"/>
          <p14:tracePt t="26129" x="2224088" y="3063875"/>
          <p14:tracePt t="26138" x="2224088" y="3054350"/>
          <p14:tracePt t="26145" x="2233613" y="3046413"/>
          <p14:tracePt t="26322" x="2206625" y="3046413"/>
          <p14:tracePt t="26329" x="2170113" y="3046413"/>
          <p14:tracePt t="26337" x="2133600" y="3046413"/>
          <p14:tracePt t="26345" x="2114550" y="3046413"/>
          <p14:tracePt t="26353" x="2106613" y="3046413"/>
          <p14:tracePt t="26361" x="2078038" y="3046413"/>
          <p14:tracePt t="26369" x="2060575" y="3036888"/>
          <p14:tracePt t="26377" x="2041525" y="3027363"/>
          <p14:tracePt t="26386" x="2024063" y="3017838"/>
          <p14:tracePt t="26393" x="1997075" y="2982913"/>
          <p14:tracePt t="26403" x="1978025" y="2963863"/>
          <p14:tracePt t="26409" x="1924050" y="2917825"/>
          <p14:tracePt t="26420" x="1895475" y="2881313"/>
          <p14:tracePt t="26425" x="1860550" y="2836863"/>
          <p14:tracePt t="26436" x="1851025" y="2808288"/>
          <p14:tracePt t="26441" x="1814513" y="2744788"/>
          <p14:tracePt t="26450" x="1804988" y="2717800"/>
          <p14:tracePt t="26458" x="1795463" y="2690813"/>
          <p14:tracePt t="26465" x="1787525" y="2662238"/>
          <p14:tracePt t="26473" x="1787525" y="2644775"/>
          <p14:tracePt t="26481" x="1758950" y="2598738"/>
          <p14:tracePt t="26490" x="1751013" y="2571750"/>
          <p14:tracePt t="26498" x="1751013" y="2535238"/>
          <p14:tracePt t="26505" x="1751013" y="2508250"/>
          <p14:tracePt t="26513" x="1751013" y="2498725"/>
          <p14:tracePt t="26521" x="1751013" y="2462213"/>
          <p14:tracePt t="26530" x="1751013" y="2425700"/>
          <p14:tracePt t="26537" x="1751013" y="2416175"/>
          <p14:tracePt t="26545" x="1787525" y="2389188"/>
          <p14:tracePt t="26554" x="1895475" y="2362200"/>
          <p14:tracePt t="26561" x="2024063" y="2362200"/>
          <p14:tracePt t="26571" x="2151063" y="2343150"/>
          <p14:tracePt t="26579" x="2279650" y="2343150"/>
          <p14:tracePt t="26590" x="2425700" y="2343150"/>
          <p14:tracePt t="26595" x="2570163" y="2362200"/>
          <p14:tracePt t="26606" x="2671763" y="2389188"/>
          <p14:tracePt t="26610" x="2735263" y="2435225"/>
          <p14:tracePt t="26624" x="2781300" y="2452688"/>
          <p14:tracePt t="26627" x="2844800" y="2508250"/>
          <p14:tracePt t="26637" x="2898775" y="2554288"/>
          <p14:tracePt t="26642" x="2917825" y="2571750"/>
          <p14:tracePt t="26650" x="2925763" y="2608263"/>
          <p14:tracePt t="26659" x="2935288" y="2644775"/>
          <p14:tracePt t="26666" x="2935288" y="2662238"/>
          <p14:tracePt t="26674" x="2935288" y="2708275"/>
          <p14:tracePt t="26690" x="2935288" y="2735263"/>
          <p14:tracePt t="26698" x="2935288" y="2754313"/>
          <p14:tracePt t="26706" x="2935288" y="2771775"/>
          <p14:tracePt t="26714" x="2935288" y="2790825"/>
          <p14:tracePt t="26722" x="2925763" y="2800350"/>
          <p14:tracePt t="26730" x="2917825" y="2808288"/>
          <p14:tracePt t="26738" x="2908300" y="2808288"/>
          <p14:tracePt t="26746" x="2881313" y="2827338"/>
          <p14:tracePt t="26762" x="2862263" y="2836863"/>
          <p14:tracePt t="26771" x="2835275" y="2836863"/>
          <p14:tracePt t="26778" x="2817813" y="2836863"/>
          <p14:tracePt t="26787" x="2789238" y="2836863"/>
          <p14:tracePt t="26794" x="2762250" y="2844800"/>
          <p14:tracePt t="26804" x="2725738" y="2854325"/>
          <p14:tracePt t="26821" x="2679700" y="2873375"/>
          <p14:tracePt t="26835" x="2662238" y="2881313"/>
          <p14:tracePt t="26841" x="2652713" y="2890838"/>
          <p14:tracePt t="26857" x="2652713" y="2900363"/>
          <p14:tracePt t="26887" x="2643188" y="2909888"/>
          <p14:tracePt t="26890" x="2635250" y="2917825"/>
          <p14:tracePt t="26905" x="2635250" y="2927350"/>
          <p14:tracePt t="26921" x="2635250" y="2946400"/>
          <p14:tracePt t="26930" x="2635250" y="2954338"/>
          <p14:tracePt t="26937" x="2643188" y="2973388"/>
          <p14:tracePt t="26945" x="2671763" y="2982913"/>
          <p14:tracePt t="26955" x="2716213" y="2982913"/>
          <p14:tracePt t="26961" x="2752725" y="3000375"/>
          <p14:tracePt t="26970" x="2817813" y="3017838"/>
          <p14:tracePt t="26978" x="2871788" y="3027363"/>
          <p14:tracePt t="26986" x="2990850" y="3046413"/>
          <p14:tracePt t="26993" x="3081338" y="3046413"/>
          <p14:tracePt t="27003" x="3244850" y="3073400"/>
          <p14:tracePt t="27009" x="3373438" y="3082925"/>
          <p14:tracePt t="27020" x="3519488" y="3119438"/>
          <p14:tracePt t="27025" x="3673475" y="3192463"/>
          <p14:tracePt t="27035" x="3829050" y="3255963"/>
          <p14:tracePt t="27041" x="4002088" y="3346450"/>
          <p14:tracePt t="27049" x="4184650" y="3465513"/>
          <p14:tracePt t="27057" x="4321175" y="3575050"/>
          <p14:tracePt t="27065" x="4530725" y="3730625"/>
          <p14:tracePt t="27073" x="4703763" y="3903663"/>
          <p14:tracePt t="27081" x="4840288" y="4040188"/>
          <p14:tracePt t="27089" x="4986338" y="4203700"/>
          <p14:tracePt t="27097" x="5141913" y="4376738"/>
          <p14:tracePt t="27105" x="5278438" y="4514850"/>
          <p14:tracePt t="27113" x="5441950" y="4678363"/>
          <p14:tracePt t="27121" x="5580063" y="4814888"/>
          <p14:tracePt t="27129" x="5670550" y="4933950"/>
          <p14:tracePt t="27137" x="5761038" y="5070475"/>
          <p14:tracePt t="27145" x="5853113" y="5207000"/>
          <p14:tracePt t="27153" x="5926138" y="5307013"/>
          <p14:tracePt t="27161" x="5999163" y="5426075"/>
          <p14:tracePt t="27169" x="6053138" y="5526088"/>
          <p14:tracePt t="27177" x="6108700" y="5618163"/>
          <p14:tracePt t="27186" x="6135688" y="5662613"/>
          <p14:tracePt t="27193" x="6145213" y="5727700"/>
          <p14:tracePt t="27202" x="6145213" y="5764213"/>
          <p14:tracePt t="27209" x="6145213" y="5800725"/>
          <p14:tracePt t="27220" x="6145213" y="5818188"/>
          <p14:tracePt t="27225" x="6145213" y="5854700"/>
          <p14:tracePt t="27235" x="6145213" y="5873750"/>
          <p14:tracePt t="27241" x="6145213" y="5891213"/>
          <p14:tracePt t="27250" x="6145213" y="5900738"/>
          <p14:tracePt t="27257" x="6145213" y="5910263"/>
          <p14:tracePt t="27427" x="6135688" y="5946775"/>
          <p14:tracePt t="27434" x="6116638" y="5954713"/>
          <p14:tracePt t="27441" x="6099175" y="5964238"/>
          <p14:tracePt t="27449" x="6072188" y="5973763"/>
          <p14:tracePt t="27457" x="6035675" y="5991225"/>
          <p14:tracePt t="27465" x="6007100" y="6000750"/>
          <p14:tracePt t="27473" x="5980113" y="6010275"/>
          <p14:tracePt t="27481" x="5962650" y="6010275"/>
          <p14:tracePt t="27489" x="5943600" y="6010275"/>
          <p14:tracePt t="27498" x="5926138" y="6018213"/>
          <p14:tracePt t="27506" x="5916613" y="6018213"/>
          <p14:tracePt t="27514" x="5889625" y="6018213"/>
          <p14:tracePt t="27521" x="5880100" y="6018213"/>
          <p14:tracePt t="27530" x="5853113" y="6018213"/>
          <p14:tracePt t="27537" x="5797550" y="6018213"/>
          <p14:tracePt t="27546" x="5770563" y="6018213"/>
          <p14:tracePt t="27553" x="5734050" y="6018213"/>
          <p14:tracePt t="27562" x="5697538" y="6018213"/>
          <p14:tracePt t="27570" x="5670550" y="6000750"/>
          <p14:tracePt t="27578" x="5624513" y="5937250"/>
          <p14:tracePt t="27586" x="5588000" y="5910263"/>
          <p14:tracePt t="27593" x="5534025" y="5827713"/>
          <p14:tracePt t="27602" x="5487988" y="5781675"/>
          <p14:tracePt t="27609" x="5441950" y="5699125"/>
          <p14:tracePt t="27618" x="5405438" y="5618163"/>
          <p14:tracePt t="27625" x="5378450" y="5572125"/>
          <p14:tracePt t="27636" x="5368925" y="5489575"/>
          <p14:tracePt t="27641" x="5368925" y="5481638"/>
          <p14:tracePt t="27650" x="5368925" y="5426075"/>
          <p14:tracePt t="27658" x="5368925" y="5389563"/>
          <p14:tracePt t="27665" x="5368925" y="5353050"/>
          <p14:tracePt t="27673" x="5378450" y="5335588"/>
          <p14:tracePt t="27681" x="5387975" y="5299075"/>
          <p14:tracePt t="27689" x="5424488" y="5280025"/>
          <p14:tracePt t="27698" x="5478463" y="5270500"/>
          <p14:tracePt t="27705" x="5534025" y="5262563"/>
          <p14:tracePt t="27713" x="5616575" y="5262563"/>
          <p14:tracePt t="27722" x="5670550" y="5262563"/>
          <p14:tracePt t="27730" x="5724525" y="5262563"/>
          <p14:tracePt t="27738" x="5797550" y="5262563"/>
          <p14:tracePt t="27746" x="5862638" y="5262563"/>
          <p14:tracePt t="27753" x="5926138" y="5299075"/>
          <p14:tracePt t="27761" x="5980113" y="5326063"/>
          <p14:tracePt t="27770" x="6043613" y="5353050"/>
          <p14:tracePt t="27778" x="6089650" y="5372100"/>
          <p14:tracePt t="27786" x="6099175" y="5380038"/>
          <p14:tracePt t="27794" x="6116638" y="5399088"/>
          <p14:tracePt t="27803" x="6135688" y="5416550"/>
          <p14:tracePt t="27820" x="6135688" y="5445125"/>
          <p14:tracePt t="27825" x="6135688" y="5489575"/>
          <p14:tracePt t="27836" x="6135688" y="5518150"/>
          <p14:tracePt t="27842" x="6135688" y="5554663"/>
          <p14:tracePt t="27850" x="6135688" y="5599113"/>
          <p14:tracePt t="27858" x="6135688" y="5618163"/>
          <p14:tracePt t="27866" x="6126163" y="5645150"/>
          <p14:tracePt t="27887" x="6108700" y="5691188"/>
          <p14:tracePt t="27890" x="6080125" y="5718175"/>
          <p14:tracePt t="27905" x="6062663" y="5735638"/>
          <p14:tracePt t="27914" x="6043613" y="5764213"/>
          <p14:tracePt t="27922" x="6016625" y="5791200"/>
          <p14:tracePt t="27930" x="5989638" y="5808663"/>
          <p14:tracePt t="27937" x="5972175" y="5818188"/>
          <p14:tracePt t="27946" x="5916613" y="5845175"/>
          <p14:tracePt t="27954" x="5870575" y="5864225"/>
          <p14:tracePt t="27962" x="5770563" y="5910263"/>
          <p14:tracePt t="27970" x="5743575" y="5918200"/>
          <p14:tracePt t="27978" x="5680075" y="5937250"/>
          <p14:tracePt t="27987" x="5634038" y="5964238"/>
          <p14:tracePt t="27994" x="5580063" y="5973763"/>
          <p14:tracePt t="28004" x="5534025" y="5983288"/>
          <p14:tracePt t="28010" x="5497513" y="5983288"/>
          <p14:tracePt t="28020" x="5461000" y="5983288"/>
          <p14:tracePt t="28037" x="5441950" y="5983288"/>
          <p14:tracePt t="28042" x="5434013" y="5983288"/>
          <p14:tracePt t="28058" x="5424488" y="5983288"/>
          <p14:tracePt t="28066" x="5405438" y="5964238"/>
          <p14:tracePt t="28074" x="5387975" y="5937250"/>
          <p14:tracePt t="28082" x="5378450" y="5891213"/>
          <p14:tracePt t="28090" x="5360988" y="5818188"/>
          <p14:tracePt t="28098" x="5351463" y="5745163"/>
          <p14:tracePt t="28106" x="5351463" y="5699125"/>
          <p14:tracePt t="28114" x="5351463" y="5645150"/>
          <p14:tracePt t="28122" x="5351463" y="5589588"/>
          <p14:tracePt t="28130" x="5351463" y="5562600"/>
          <p14:tracePt t="28137" x="5351463" y="5518150"/>
          <p14:tracePt t="28146" x="5351463" y="5489575"/>
          <p14:tracePt t="28154" x="5351463" y="5472113"/>
          <p14:tracePt t="28162" x="5351463" y="5445125"/>
          <p14:tracePt t="28171" x="5360988" y="5426075"/>
          <p14:tracePt t="28178" x="5368925" y="5416550"/>
          <p14:tracePt t="28187" x="5387975" y="5408613"/>
          <p14:tracePt t="28194" x="5414963" y="5380038"/>
          <p14:tracePt t="28204" x="5478463" y="5362575"/>
          <p14:tracePt t="28210" x="5534025" y="5353050"/>
          <p14:tracePt t="28220" x="5607050" y="5353050"/>
          <p14:tracePt t="28226" x="5716588" y="5353050"/>
          <p14:tracePt t="28237" x="5826125" y="5353050"/>
          <p14:tracePt t="28242" x="5972175" y="5353050"/>
          <p14:tracePt t="28250" x="6116638" y="5353050"/>
          <p14:tracePt t="28258" x="6245225" y="5353050"/>
          <p14:tracePt t="28266" x="6335713" y="5353050"/>
          <p14:tracePt t="28274" x="6418263" y="5380038"/>
          <p14:tracePt t="28282" x="6472238" y="5416550"/>
          <p14:tracePt t="28290" x="6518275" y="5453063"/>
          <p14:tracePt t="28298" x="6518275" y="5499100"/>
          <p14:tracePt t="28307" x="6527800" y="5518150"/>
          <p14:tracePt t="28314" x="6527800" y="5572125"/>
          <p14:tracePt t="28322" x="6527800" y="5608638"/>
          <p14:tracePt t="28330" x="6472238" y="5662613"/>
          <p14:tracePt t="28338" x="6445250" y="5691188"/>
          <p14:tracePt t="28346" x="6427788" y="5708650"/>
          <p14:tracePt t="28354" x="6391275" y="5718175"/>
          <p14:tracePt t="28362" x="6372225" y="5727700"/>
          <p14:tracePt t="28371" x="6345238" y="5745163"/>
          <p14:tracePt t="28378" x="6335713" y="5745163"/>
          <p14:tracePt t="28387" x="6326188" y="5745163"/>
          <p14:tracePt t="28394" x="6299200" y="5745163"/>
          <p14:tracePt t="28404" x="6291263" y="5745163"/>
          <p14:tracePt t="28410" x="6272213" y="5745163"/>
          <p14:tracePt t="28421" x="6226175" y="5745163"/>
          <p14:tracePt t="28426" x="6172200" y="5718175"/>
          <p14:tracePt t="28437" x="6126163" y="5654675"/>
          <p14:tracePt t="28442" x="6062663" y="5581650"/>
          <p14:tracePt t="28450" x="6016625" y="5489575"/>
          <p14:tracePt t="28458" x="5980113" y="5408613"/>
          <p14:tracePt t="28466" x="5972175" y="5362575"/>
          <p14:tracePt t="28474" x="5935663" y="5299075"/>
          <p14:tracePt t="28482" x="5926138" y="5270500"/>
          <p14:tracePt t="28490" x="5899150" y="5233988"/>
          <p14:tracePt t="28498" x="5870575" y="5216525"/>
          <p14:tracePt t="28507" x="5843588" y="5207000"/>
          <p14:tracePt t="28513" x="5770563" y="5197475"/>
          <p14:tracePt t="28521" x="5624513" y="5197475"/>
          <p14:tracePt t="28530" x="5461000" y="5197475"/>
          <p14:tracePt t="28537" x="5241925" y="5197475"/>
          <p14:tracePt t="28546" x="4941888" y="5197475"/>
          <p14:tracePt t="28554" x="4603750" y="5197475"/>
          <p14:tracePt t="28562" x="4121150" y="5197475"/>
          <p14:tracePt t="28570" x="3673475" y="5197475"/>
          <p14:tracePt t="28578" x="3136900" y="5126038"/>
          <p14:tracePt t="28587" x="2635250" y="5053013"/>
          <p14:tracePt t="28594" x="2170113" y="4979988"/>
          <p14:tracePt t="28603" x="1714500" y="4933950"/>
          <p14:tracePt t="28610" x="1312863" y="4870450"/>
          <p14:tracePt t="28621" x="1066800" y="4833938"/>
          <p14:tracePt t="28626" x="820738" y="4778375"/>
          <p14:tracePt t="28637" x="655638" y="4768850"/>
          <p14:tracePt t="28642" x="519113" y="4751388"/>
          <p14:tracePt t="28650" x="428625" y="4724400"/>
          <p14:tracePt t="28658" x="365125" y="4714875"/>
          <p14:tracePt t="28665" x="328613" y="4697413"/>
          <p14:tracePt t="28673" x="319088" y="4697413"/>
          <p14:tracePt t="28682" x="301625" y="4687888"/>
          <p14:tracePt t="28690" x="273050" y="4660900"/>
          <p14:tracePt t="28698" x="265113" y="4660900"/>
          <p14:tracePt t="28705" x="236538" y="4651375"/>
          <p14:tracePt t="28714" x="219075" y="4624388"/>
          <p14:tracePt t="28722" x="200025" y="4605338"/>
          <p14:tracePt t="28730" x="146050" y="4559300"/>
          <p14:tracePt t="28738" x="119063" y="4541838"/>
          <p14:tracePt t="28746" x="90488" y="4514850"/>
          <p14:tracePt t="28754" x="53975" y="4486275"/>
          <p14:tracePt t="28762" x="9525" y="4441825"/>
          <p14:tracePt t="28972" x="17463" y="4924425"/>
          <p14:tracePt t="28978" x="46038" y="5006975"/>
          <p14:tracePt t="28986" x="73025" y="5080000"/>
          <p14:tracePt t="28993" x="82550" y="5126038"/>
          <p14:tracePt t="29002" x="90488" y="5160963"/>
          <p14:tracePt t="29009" x="100013" y="5207000"/>
          <p14:tracePt t="29018" x="136525" y="5216525"/>
          <p14:tracePt t="29025" x="146050" y="5216525"/>
          <p14:tracePt t="29034" x="163513" y="5226050"/>
          <p14:tracePt t="29041" x="182563" y="5233988"/>
          <p14:tracePt t="29049" x="209550" y="5233988"/>
          <p14:tracePt t="29057" x="236538" y="5233988"/>
          <p14:tracePt t="29065" x="292100" y="5233988"/>
          <p14:tracePt t="29073" x="401638" y="5233988"/>
          <p14:tracePt t="29081" x="547688" y="5233988"/>
          <p14:tracePt t="29089" x="711200" y="5233988"/>
          <p14:tracePt t="29097" x="911225" y="5233988"/>
          <p14:tracePt t="29105" x="1130300" y="5233988"/>
          <p14:tracePt t="29113" x="1358900" y="5233988"/>
          <p14:tracePt t="29121" x="1576388" y="5233988"/>
          <p14:tracePt t="29130" x="1778000" y="5233988"/>
          <p14:tracePt t="29138" x="1941513" y="5233988"/>
          <p14:tracePt t="29146" x="2124075" y="5233988"/>
          <p14:tracePt t="29154" x="2306638" y="5233988"/>
          <p14:tracePt t="29162" x="2470150" y="5233988"/>
          <p14:tracePt t="29172" x="2625725" y="5233988"/>
          <p14:tracePt t="29178" x="2771775" y="5233988"/>
          <p14:tracePt t="29188" x="2881313" y="5233988"/>
          <p14:tracePt t="29194" x="2981325" y="5233988"/>
          <p14:tracePt t="29204" x="3090863" y="5233988"/>
          <p14:tracePt t="29210" x="3200400" y="5233988"/>
          <p14:tracePt t="29222" x="3346450" y="5233988"/>
          <p14:tracePt t="29226" x="3482975" y="5233988"/>
          <p14:tracePt t="29238" x="3665538" y="5233988"/>
          <p14:tracePt t="29242" x="3846513" y="5233988"/>
          <p14:tracePt t="29254" x="4011613" y="5233988"/>
          <p14:tracePt t="29258" x="4194175" y="5233988"/>
          <p14:tracePt t="29266" x="4376738" y="5233988"/>
          <p14:tracePt t="29274" x="4521200" y="5233988"/>
          <p14:tracePt t="29282" x="4630738" y="5233988"/>
          <p14:tracePt t="29290" x="4722813" y="5233988"/>
          <p14:tracePt t="29298" x="4759325" y="5233988"/>
          <p14:tracePt t="29306" x="4803775" y="5233988"/>
          <p14:tracePt t="29314" x="4813300" y="5233988"/>
          <p14:tracePt t="29355" x="4822825" y="5243513"/>
          <p14:tracePt t="29370" x="4840288" y="5262563"/>
          <p14:tracePt t="29379" x="4859338" y="5270500"/>
          <p14:tracePt t="29386" x="4905375" y="5289550"/>
          <p14:tracePt t="29393" x="4949825" y="5316538"/>
          <p14:tracePt t="29402" x="5014913" y="5326063"/>
          <p14:tracePt t="29409" x="5086350" y="5343525"/>
          <p14:tracePt t="29419" x="5159375" y="5353050"/>
          <p14:tracePt t="29425" x="5268913" y="5353050"/>
          <p14:tracePt t="29435" x="5351463" y="5380038"/>
          <p14:tracePt t="29441" x="5405438" y="5380038"/>
          <p14:tracePt t="29449" x="5451475" y="5380038"/>
          <p14:tracePt t="29457" x="5478463" y="5389563"/>
          <p14:tracePt t="29465" x="5507038" y="5399088"/>
          <p14:tracePt t="29473" x="5524500" y="5408613"/>
          <p14:tracePt t="29481" x="5543550" y="5408613"/>
          <p14:tracePt t="29497" x="5561013" y="5426075"/>
          <p14:tracePt t="29531" x="5570538" y="5435600"/>
          <p14:tracePt t="29546" x="5580063" y="5472113"/>
          <p14:tracePt t="29554" x="5580063" y="5481638"/>
          <p14:tracePt t="29562" x="5580063" y="5518150"/>
          <p14:tracePt t="29571" x="5580063" y="5535613"/>
          <p14:tracePt t="29577" x="5580063" y="5572125"/>
          <p14:tracePt t="29585" x="5580063" y="5626100"/>
          <p14:tracePt t="29593" x="5580063" y="5681663"/>
          <p14:tracePt t="29602" x="5580063" y="5727700"/>
          <p14:tracePt t="29609" x="5580063" y="5781675"/>
          <p14:tracePt t="29618" x="5580063" y="5837238"/>
          <p14:tracePt t="29625" x="5551488" y="5900738"/>
          <p14:tracePt t="29635" x="5524500" y="5983288"/>
          <p14:tracePt t="29641" x="5514975" y="6018213"/>
          <p14:tracePt t="29649" x="5514975" y="6037263"/>
          <p14:tracePt t="29657" x="5497513" y="6083300"/>
          <p14:tracePt t="29681" x="5487988" y="6091238"/>
          <p14:tracePt t="29811" x="5487988" y="6037263"/>
          <p14:tracePt t="29819" x="5487988" y="5954713"/>
          <p14:tracePt t="29825" x="5507038" y="5845175"/>
          <p14:tracePt t="29835" x="5561013" y="5727700"/>
          <p14:tracePt t="29841" x="5643563" y="5589588"/>
          <p14:tracePt t="29849" x="5716588" y="5489575"/>
          <p14:tracePt t="29857" x="5816600" y="5389563"/>
          <p14:tracePt t="29865" x="5916613" y="5289550"/>
          <p14:tracePt t="29873" x="6035675" y="5216525"/>
          <p14:tracePt t="29881" x="6172200" y="5143500"/>
          <p14:tracePt t="29889" x="6335713" y="5060950"/>
          <p14:tracePt t="29897" x="6508750" y="5016500"/>
          <p14:tracePt t="29905" x="6673850" y="5006975"/>
          <p14:tracePt t="29913" x="6856413" y="4987925"/>
          <p14:tracePt t="29921" x="7019925" y="4970463"/>
          <p14:tracePt t="29929" x="7192963" y="4970463"/>
          <p14:tracePt t="29938" x="7339013" y="4970463"/>
          <p14:tracePt t="29945" x="7448550" y="4970463"/>
          <p14:tracePt t="29953" x="7548563" y="4943475"/>
          <p14:tracePt t="29961" x="7575550" y="4933950"/>
          <p14:tracePt t="29969" x="7602538" y="4933950"/>
          <p14:tracePt t="29977" x="7612063" y="4924425"/>
          <p14:tracePt t="30091" x="7567613" y="4924425"/>
          <p14:tracePt t="30099" x="7458075" y="4943475"/>
          <p14:tracePt t="30107" x="7329488" y="4960938"/>
          <p14:tracePt t="30113" x="7119938" y="4987925"/>
          <p14:tracePt t="30121" x="6937375" y="5024438"/>
          <p14:tracePt t="30129" x="6700838" y="5070475"/>
          <p14:tracePt t="30138" x="6408738" y="5153025"/>
          <p14:tracePt t="30146" x="6108700" y="5233988"/>
          <p14:tracePt t="30153" x="5916613" y="5299075"/>
          <p14:tracePt t="30161" x="5780088" y="5326063"/>
          <p14:tracePt t="30169" x="5653088" y="5372100"/>
          <p14:tracePt t="30178" x="5570538" y="5408613"/>
          <p14:tracePt t="30186" x="5487988" y="5453063"/>
          <p14:tracePt t="30193" x="5461000" y="5462588"/>
          <p14:tracePt t="30202" x="5451475" y="5472113"/>
          <p14:tracePt t="30209" x="5441950" y="5472113"/>
          <p14:tracePt t="30498" x="5424488" y="5472113"/>
          <p14:tracePt t="30505" x="5351463" y="5435600"/>
          <p14:tracePt t="30513" x="5314950" y="5426075"/>
          <p14:tracePt t="30521" x="5268913" y="5408613"/>
          <p14:tracePt t="30529" x="5232400" y="5372100"/>
          <p14:tracePt t="30537" x="5187950" y="5326063"/>
          <p14:tracePt t="30545" x="5178425" y="5299075"/>
          <p14:tracePt t="30554" x="5132388" y="5233988"/>
          <p14:tracePt t="30561" x="5114925" y="5189538"/>
          <p14:tracePt t="30570" x="5105400" y="5116513"/>
          <p14:tracePt t="30577" x="5105400" y="5043488"/>
          <p14:tracePt t="30585" x="5105400" y="4987925"/>
          <p14:tracePt t="30593" x="5105400" y="4960938"/>
          <p14:tracePt t="30601" x="5105400" y="4906963"/>
          <p14:tracePt t="30609" x="5105400" y="4860925"/>
          <p14:tracePt t="30619" x="5159375" y="4805363"/>
          <p14:tracePt t="30625" x="5205413" y="4760913"/>
          <p14:tracePt t="30635" x="5251450" y="4724400"/>
          <p14:tracePt t="30641" x="5334000" y="4687888"/>
          <p14:tracePt t="30649" x="5461000" y="4668838"/>
          <p14:tracePt t="30657" x="5588000" y="4668838"/>
          <p14:tracePt t="30665" x="5734050" y="4660900"/>
          <p14:tracePt t="30673" x="5843588" y="4660900"/>
          <p14:tracePt t="30681" x="5953125" y="4660900"/>
          <p14:tracePt t="30689" x="6072188" y="4705350"/>
          <p14:tracePt t="30697" x="6153150" y="4760913"/>
          <p14:tracePt t="30705" x="6226175" y="4824413"/>
          <p14:tracePt t="30713" x="6272213" y="4897438"/>
          <p14:tracePt t="30721" x="6326188" y="4979988"/>
          <p14:tracePt t="30729" x="6345238" y="5089525"/>
          <p14:tracePt t="30738" x="6345238" y="5180013"/>
          <p14:tracePt t="30745" x="6345238" y="5289550"/>
          <p14:tracePt t="30754" x="6345238" y="5362575"/>
          <p14:tracePt t="30761" x="6345238" y="5416550"/>
          <p14:tracePt t="30769" x="6299200" y="5499100"/>
          <p14:tracePt t="30777" x="6291263" y="5518150"/>
          <p14:tracePt t="30786" x="6254750" y="5554663"/>
          <p14:tracePt t="30793" x="6254750" y="5562600"/>
          <p14:tracePt t="30802" x="6199188" y="5581650"/>
          <p14:tracePt t="30820" x="6189663" y="5581650"/>
          <p14:tracePt t="30826" x="6162675" y="5581650"/>
          <p14:tracePt t="30837" x="6145213" y="5581650"/>
          <p14:tracePt t="30842" x="6126163" y="5581650"/>
          <p14:tracePt t="30858" x="6108700" y="5581650"/>
          <p14:tracePt t="30866" x="6089650" y="5581650"/>
          <p14:tracePt t="30874" x="6072188" y="5581650"/>
          <p14:tracePt t="30890" x="6043613" y="5526088"/>
          <p14:tracePt t="30898" x="6026150" y="5518150"/>
          <p14:tracePt t="30905" x="6007100" y="5489575"/>
          <p14:tracePt t="30914" x="6007100" y="5481638"/>
          <p14:tracePt t="30954" x="6007100" y="5472113"/>
          <p14:tracePt t="31385" x="6007100" y="5481638"/>
          <p14:tracePt t="31401" x="6007100" y="5489575"/>
          <p14:tracePt t="31409" x="6007100" y="5499100"/>
          <p14:tracePt t="31417" x="6007100" y="5518150"/>
          <p14:tracePt t="31441" x="6007100" y="5526088"/>
          <p14:tracePt t="31449" x="6007100" y="5535613"/>
          <p14:tracePt t="31457" x="6007100" y="5554663"/>
          <p14:tracePt t="31466" x="6007100" y="5562600"/>
          <p14:tracePt t="31473" x="6007100" y="5572125"/>
          <p14:tracePt t="31594" x="6007100" y="5589588"/>
          <p14:tracePt t="31617" x="6007100" y="5599113"/>
          <p14:tracePt t="31625" x="6007100" y="5608638"/>
          <p14:tracePt t="31633" x="6007100" y="5618163"/>
          <p14:tracePt t="31641" x="5989638" y="5635625"/>
          <p14:tracePt t="31658" x="5989638" y="5645150"/>
          <p14:tracePt t="31713" x="5980113" y="5654675"/>
          <p14:tracePt t="31779" x="5980113" y="5672138"/>
          <p14:tracePt t="31795" x="5980113" y="5691188"/>
          <p14:tracePt t="31811" x="5989638" y="5699125"/>
          <p14:tracePt t="31819" x="5989638" y="5718175"/>
          <p14:tracePt t="31827" x="5999163" y="5727700"/>
          <p14:tracePt t="31842" x="5999163" y="5735638"/>
          <p14:tracePt t="31854" x="5999163" y="5764213"/>
          <p14:tracePt t="31874" x="6007100" y="5772150"/>
          <p14:tracePt t="31915" x="6026150" y="5781675"/>
          <p14:tracePt t="31947" x="6035675" y="5808663"/>
          <p14:tracePt t="31963" x="6043613" y="5818188"/>
          <p14:tracePt t="31970" x="6043613" y="5827713"/>
          <p14:tracePt t="31978" x="6062663" y="5845175"/>
          <p14:tracePt t="31986" x="6062663" y="5854700"/>
          <p14:tracePt t="32002" x="6072188" y="5873750"/>
          <p14:tracePt t="32034" x="6080125" y="5881688"/>
          <p14:tracePt t="32042" x="6080125" y="5891213"/>
          <p14:tracePt t="32054" x="6089650" y="5891213"/>
          <p14:tracePt t="32058" x="6089650" y="5900738"/>
          <p14:tracePt t="32074" x="6108700" y="5918200"/>
          <p14:tracePt t="32082" x="6116638" y="5937250"/>
          <p14:tracePt t="32090" x="6126163" y="5946775"/>
          <p14:tracePt t="32098" x="6126163" y="5964238"/>
          <p14:tracePt t="32107" x="6135688" y="5983288"/>
          <p14:tracePt t="32121" x="6135688" y="5991225"/>
          <p14:tracePt t="32141" x="6145213" y="6010275"/>
          <p14:tracePt t="32155" x="6145213" y="6018213"/>
          <p14:tracePt t="32619" x="6153150" y="6018213"/>
          <p14:tracePt t="32625" x="6162675" y="6018213"/>
          <p14:tracePt t="32633" x="6189663" y="6010275"/>
          <p14:tracePt t="32641" x="6208713" y="5973763"/>
          <p14:tracePt t="32651" x="6226175" y="5910263"/>
          <p14:tracePt t="32657" x="6262688" y="5864225"/>
          <p14:tracePt t="32665" x="6272213" y="5781675"/>
          <p14:tracePt t="32673" x="6281738" y="5727700"/>
          <p14:tracePt t="32682" x="6308725" y="5662613"/>
          <p14:tracePt t="32691" x="6308725" y="5589588"/>
          <p14:tracePt t="32698" x="6318250" y="5535613"/>
          <p14:tracePt t="32706" x="6318250" y="5408613"/>
          <p14:tracePt t="32714" x="6318250" y="5280025"/>
          <p14:tracePt t="32721" x="6318250" y="5153025"/>
          <p14:tracePt t="32730" x="6318250" y="5043488"/>
          <p14:tracePt t="32738" x="6318250" y="4914900"/>
          <p14:tracePt t="32745" x="6299200" y="4778375"/>
          <p14:tracePt t="32754" x="6291263" y="4668838"/>
          <p14:tracePt t="32761" x="6245225" y="4532313"/>
          <p14:tracePt t="32770" x="6226175" y="4441825"/>
          <p14:tracePt t="32777" x="6199188" y="4359275"/>
          <p14:tracePt t="32786" x="6172200" y="4268788"/>
          <p14:tracePt t="32793" x="6145213" y="4167188"/>
          <p14:tracePt t="32802" x="6145213" y="4094163"/>
          <p14:tracePt t="32809" x="6135688" y="4021138"/>
          <p14:tracePt t="32819" x="6108700" y="3921125"/>
          <p14:tracePt t="32825" x="6080125" y="3830638"/>
          <p14:tracePt t="32836" x="6035675" y="3711575"/>
          <p14:tracePt t="32841" x="6026150" y="3621088"/>
          <p14:tracePt t="32852" x="5999163" y="3519488"/>
          <p14:tracePt t="32858" x="5972175" y="3429000"/>
          <p14:tracePt t="32866" x="5953125" y="3328988"/>
          <p14:tracePt t="32874" x="5953125" y="3273425"/>
          <p14:tracePt t="32888" x="5943600" y="3219450"/>
          <p14:tracePt t="32889" x="5943600" y="3146425"/>
          <p14:tracePt t="32898" x="5943600" y="3100388"/>
          <p14:tracePt t="32905" x="5943600" y="3063875"/>
          <p14:tracePt t="32914" x="5943600" y="3046413"/>
          <p14:tracePt t="32921" x="5943600" y="3027363"/>
          <p14:tracePt t="33098" x="5943600" y="3046413"/>
          <p14:tracePt t="33106" x="5943600" y="3054350"/>
          <p14:tracePt t="33114" x="5935663" y="3073400"/>
          <p14:tracePt t="33122" x="5935663" y="3090863"/>
          <p14:tracePt t="33130" x="5935663" y="3100388"/>
          <p14:tracePt t="33258" x="5935663" y="3109913"/>
          <p14:tracePt t="33266" x="5935663" y="3127375"/>
          <p14:tracePt t="33274" x="5935663" y="3136900"/>
          <p14:tracePt t="33283" x="5935663" y="3146425"/>
          <p14:tracePt t="33290" x="5935663" y="3155950"/>
          <p14:tracePt t="33305" x="5935663" y="3163888"/>
          <p14:tracePt t="33458" x="5935663" y="3173413"/>
          <p14:tracePt t="33497" x="5935663" y="3182938"/>
          <p14:tracePt t="33587" x="5935663" y="3192463"/>
          <p14:tracePt t="33593" x="5935663" y="3209925"/>
          <p14:tracePt t="33601" x="5935663" y="3219450"/>
          <p14:tracePt t="33609" x="5935663" y="3228975"/>
          <p14:tracePt t="33618" x="5935663" y="3246438"/>
          <p14:tracePt t="33625" x="5935663" y="3282950"/>
          <p14:tracePt t="33634" x="5935663" y="3309938"/>
          <p14:tracePt t="33641" x="5935663" y="3328988"/>
          <p14:tracePt t="33652" x="5935663" y="3355975"/>
          <p14:tracePt t="33658" x="5935663" y="3375025"/>
          <p14:tracePt t="33670" x="5935663" y="3411538"/>
          <p14:tracePt t="33674" x="5935663" y="3446463"/>
          <p14:tracePt t="33690" x="5943600" y="3465513"/>
          <p14:tracePt t="33698" x="5953125" y="3475038"/>
          <p14:tracePt t="33897" x="5953125" y="3482975"/>
          <p14:tracePt t="33921" x="5953125" y="3492500"/>
          <p14:tracePt t="34068" x="5953125" y="3502025"/>
          <p14:tracePt t="34098" x="5935663" y="3502025"/>
          <p14:tracePt t="34107" x="5926138" y="3492500"/>
          <p14:tracePt t="34114" x="5926138" y="3482975"/>
          <p14:tracePt t="34121" x="5916613" y="3465513"/>
          <p14:tracePt t="34129" x="5907088" y="3455988"/>
          <p14:tracePt t="34161" x="5899150" y="3455988"/>
          <p14:tracePt t="34242" x="5899150" y="3446463"/>
          <p14:tracePt t="34250" x="5899150" y="3429000"/>
          <p14:tracePt t="34257" x="5899150" y="3419475"/>
          <p14:tracePt t="34265" x="5899150" y="3411538"/>
          <p14:tracePt t="34273" x="5899150" y="3402013"/>
          <p14:tracePt t="34281" x="5899150" y="3392488"/>
          <p14:tracePt t="34289" x="5899150" y="3382963"/>
          <p14:tracePt t="34298" x="5899150" y="3375025"/>
          <p14:tracePt t="34314" x="5899150" y="3365500"/>
          <p14:tracePt t="34403" x="5899150" y="3338513"/>
          <p14:tracePt t="34409" x="5880100" y="3319463"/>
          <p14:tracePt t="34417" x="5870575" y="3309938"/>
          <p14:tracePt t="34425" x="5870575" y="3302000"/>
          <p14:tracePt t="34434" x="5862638" y="3282950"/>
          <p14:tracePt t="34441" x="5853113" y="3255963"/>
          <p14:tracePt t="34451" x="5843588" y="3236913"/>
          <p14:tracePt t="34457" x="5834063" y="3228975"/>
          <p14:tracePt t="34466" x="5826125" y="3219450"/>
          <p14:tracePt t="34474" x="5816600" y="3200400"/>
          <p14:tracePt t="34482" x="5807075" y="3200400"/>
          <p14:tracePt t="34490" x="5807075" y="3192463"/>
          <p14:tracePt t="34498" x="5789613" y="3173413"/>
          <p14:tracePt t="34506" x="5789613" y="3163888"/>
          <p14:tracePt t="34522" x="5780088" y="3155950"/>
          <p14:tracePt t="34530" x="5770563" y="3146425"/>
          <p14:tracePt t="34538" x="5761038" y="3136900"/>
          <p14:tracePt t="34546" x="5753100" y="3136900"/>
          <p14:tracePt t="34553" x="5743575" y="3119438"/>
          <p14:tracePt t="34562" x="5734050" y="3109913"/>
          <p14:tracePt t="34570" x="5734050" y="3100388"/>
          <p14:tracePt t="34578" x="5724525" y="3082925"/>
          <p14:tracePt t="34587" x="5716588" y="3073400"/>
          <p14:tracePt t="34594" x="5707063" y="3046413"/>
          <p14:tracePt t="34603" x="5697538" y="3027363"/>
          <p14:tracePt t="34610" x="5688013" y="3000375"/>
          <p14:tracePt t="34620" x="5670550" y="2982913"/>
          <p14:tracePt t="34626" x="5653088" y="2954338"/>
          <p14:tracePt t="34637" x="5643563" y="2927350"/>
          <p14:tracePt t="34653" x="5643563" y="2890838"/>
          <p14:tracePt t="34658" x="5643563" y="2881313"/>
          <p14:tracePt t="34666" x="5643563" y="2863850"/>
          <p14:tracePt t="34674" x="5643563" y="2844800"/>
          <p14:tracePt t="34682" x="5643563" y="2836863"/>
          <p14:tracePt t="34690" x="5643563" y="2817813"/>
          <p14:tracePt t="34843" x="5643563" y="2808288"/>
          <p14:tracePt t="34850" x="5616575" y="2754313"/>
          <p14:tracePt t="34857" x="5607050" y="2727325"/>
          <p14:tracePt t="34865" x="5588000" y="2681288"/>
          <p14:tracePt t="34873" x="5561013" y="2598738"/>
          <p14:tracePt t="34886" x="5543550" y="2544763"/>
          <p14:tracePt t="34889" x="5514975" y="2444750"/>
          <p14:tracePt t="34897" x="5487988" y="2371725"/>
          <p14:tracePt t="34905" x="5478463" y="2270125"/>
          <p14:tracePt t="34913" x="5470525" y="2197100"/>
          <p14:tracePt t="34921" x="5451475" y="2133600"/>
          <p14:tracePt t="34929" x="5414963" y="2060575"/>
          <p14:tracePt t="34937" x="5405438" y="1997075"/>
          <p14:tracePt t="34945" x="5387975" y="1943100"/>
          <p14:tracePt t="34954" x="5368925" y="1906588"/>
          <p14:tracePt t="34961" x="5360988" y="1870075"/>
          <p14:tracePt t="34969" x="5360988" y="1860550"/>
          <p14:tracePt t="34977" x="5351463" y="1851025"/>
          <p14:tracePt t="35026" x="5341938" y="1841500"/>
          <p14:tracePt t="35033" x="5305425" y="1870075"/>
          <p14:tracePt t="35041" x="5251450" y="1943100"/>
          <p14:tracePt t="35049" x="5232400" y="1970088"/>
          <p14:tracePt t="35057" x="5187950" y="2016125"/>
          <p14:tracePt t="35065" x="5168900" y="2033588"/>
          <p14:tracePt t="35073" x="5105400" y="2070100"/>
          <p14:tracePt t="35081" x="5049838" y="2070100"/>
          <p14:tracePt t="35089" x="4959350" y="2089150"/>
          <p14:tracePt t="35097" x="4840288" y="2097088"/>
          <p14:tracePt t="35105" x="4695825" y="2097088"/>
          <p14:tracePt t="35113" x="4521200" y="2097088"/>
          <p14:tracePt t="35121" x="4340225" y="2097088"/>
          <p14:tracePt t="35129" x="4138613" y="2097088"/>
          <p14:tracePt t="35137" x="3938588" y="2097088"/>
          <p14:tracePt t="35145" x="3775075" y="2097088"/>
          <p14:tracePt t="35153" x="3629025" y="2097088"/>
          <p14:tracePt t="35161" x="3500438" y="2097088"/>
          <p14:tracePt t="35169" x="3427413" y="2097088"/>
          <p14:tracePt t="35178" x="3354388" y="2097088"/>
          <p14:tracePt t="35186" x="3281363" y="2097088"/>
          <p14:tracePt t="35194" x="3236913" y="2097088"/>
          <p14:tracePt t="35203" x="3200400" y="2097088"/>
          <p14:tracePt t="35210" x="3144838" y="2097088"/>
          <p14:tracePt t="35219" x="3100388" y="2089150"/>
          <p14:tracePt t="35225" x="3017838" y="2060575"/>
          <p14:tracePt t="35236" x="2962275" y="2043113"/>
          <p14:tracePt t="35242" x="2898775" y="2024063"/>
          <p14:tracePt t="35252" x="2844800" y="2006600"/>
          <p14:tracePt t="35257" x="2744788" y="1951038"/>
          <p14:tracePt t="35266" x="2679700" y="1924050"/>
          <p14:tracePt t="35273" x="2616200" y="1887538"/>
          <p14:tracePt t="35282" x="2552700" y="1851025"/>
          <p14:tracePt t="35289" x="2479675" y="1787525"/>
          <p14:tracePt t="35298" x="2433638" y="1731963"/>
          <p14:tracePt t="35305" x="2389188" y="1687513"/>
          <p14:tracePt t="35313" x="2360613" y="1651000"/>
          <p14:tracePt t="35321" x="2352675" y="1624013"/>
          <p14:tracePt t="35329" x="2333625" y="1577975"/>
          <p14:tracePt t="35337" x="2324100" y="1577975"/>
          <p14:tracePt t="35345" x="2324100" y="1558925"/>
          <p14:tracePt t="35394" x="2316163" y="1550988"/>
          <p14:tracePt t="35418" x="2279650" y="1550988"/>
          <p14:tracePt t="35427" x="2224088" y="1550988"/>
          <p14:tracePt t="35434" x="2170113" y="1550988"/>
          <p14:tracePt t="35442" x="2097088" y="1550988"/>
          <p14:tracePt t="35453" x="2041525" y="1550988"/>
          <p14:tracePt t="35458" x="1941513" y="1531938"/>
          <p14:tracePt t="35466" x="1887538" y="1522413"/>
          <p14:tracePt t="35474" x="1868488" y="1514475"/>
          <p14:tracePt t="35482" x="1860550" y="1514475"/>
          <p14:tracePt t="35490" x="1831975" y="1504950"/>
          <p14:tracePt t="35562" x="1841500" y="1541463"/>
          <p14:tracePt t="35572" x="1851025" y="1587500"/>
          <p14:tracePt t="35578" x="1887538" y="1631950"/>
          <p14:tracePt t="35585" x="1924050" y="1651000"/>
          <p14:tracePt t="35593" x="1951038" y="1697038"/>
          <p14:tracePt t="35601" x="1987550" y="1714500"/>
          <p14:tracePt t="35609" x="2033588" y="1751013"/>
          <p14:tracePt t="35625" x="2087563" y="1768475"/>
          <p14:tracePt t="35641" x="2106613" y="1768475"/>
          <p14:tracePt t="35651" x="2160588" y="1768475"/>
          <p14:tracePt t="35657" x="2251075" y="1768475"/>
          <p14:tracePt t="35666" x="2324100" y="1768475"/>
          <p14:tracePt t="35674" x="2416175" y="1768475"/>
          <p14:tracePt t="35682" x="2543175" y="1768475"/>
          <p14:tracePt t="35690" x="2671763" y="1768475"/>
          <p14:tracePt t="35698" x="2835275" y="1768475"/>
          <p14:tracePt t="35706" x="3017838" y="1768475"/>
          <p14:tracePt t="35714" x="3200400" y="1768475"/>
          <p14:tracePt t="35722" x="3382963" y="1768475"/>
          <p14:tracePt t="35730" x="3509963" y="1768475"/>
          <p14:tracePt t="35737" x="3636963" y="1768475"/>
          <p14:tracePt t="35746" x="3709988" y="1768475"/>
          <p14:tracePt t="35755" x="3756025" y="1760538"/>
          <p14:tracePt t="35762" x="3783013" y="1751013"/>
          <p14:tracePt t="35771" x="3802063" y="1751013"/>
          <p14:tracePt t="35778" x="3810000" y="1741488"/>
          <p14:tracePt t="35794" x="3819525" y="1731963"/>
          <p14:tracePt t="35804" x="3819525" y="1714500"/>
          <p14:tracePt t="35811" x="3829050" y="1697038"/>
          <p14:tracePt t="35821" x="3829050" y="1668463"/>
          <p14:tracePt t="35826" x="3846513" y="1651000"/>
          <p14:tracePt t="35838" x="3846513" y="1624013"/>
          <p14:tracePt t="35842" x="3846513" y="1604963"/>
          <p14:tracePt t="35854" x="3846513" y="1577975"/>
          <p14:tracePt t="35871" x="3846513" y="1568450"/>
          <p14:tracePt t="35882" x="3846513" y="1558925"/>
          <p14:tracePt t="36411" x="3846513" y="1568450"/>
          <p14:tracePt t="36417" x="3846513" y="1587500"/>
          <p14:tracePt t="36425" x="3846513" y="1624013"/>
          <p14:tracePt t="36433" x="3846513" y="1651000"/>
          <p14:tracePt t="36441" x="3846513" y="1677988"/>
          <p14:tracePt t="36451" x="3846513" y="1714500"/>
          <p14:tracePt t="36457" x="3846513" y="1768475"/>
          <p14:tracePt t="36465" x="3846513" y="1833563"/>
          <p14:tracePt t="36473" x="3829050" y="1960563"/>
          <p14:tracePt t="36481" x="3765550" y="2116138"/>
          <p14:tracePt t="36489" x="3702050" y="2298700"/>
          <p14:tracePt t="36497" x="3556000" y="2617788"/>
          <p14:tracePt t="36505" x="3354388" y="2946400"/>
          <p14:tracePt t="36513" x="3217863" y="3200400"/>
          <p14:tracePt t="36521" x="2998788" y="3529013"/>
          <p14:tracePt t="36529" x="2781300" y="3830638"/>
          <p14:tracePt t="36538" x="2543175" y="4030663"/>
          <p14:tracePt t="36545" x="2379663" y="4186238"/>
          <p14:tracePt t="36553" x="2260600" y="4286250"/>
          <p14:tracePt t="36561" x="2160588" y="4332288"/>
          <p14:tracePt t="36569" x="2114550" y="4368800"/>
          <p14:tracePt t="36577" x="2106613" y="4376738"/>
          <p14:tracePt t="36731" x="2097088" y="4376738"/>
          <p14:tracePt t="36761" x="2060575" y="4349750"/>
          <p14:tracePt t="36769" x="2041525" y="4332288"/>
          <p14:tracePt t="36777" x="2041525" y="4313238"/>
          <p14:tracePt t="36785" x="2005013" y="4268788"/>
          <p14:tracePt t="36793" x="1997075" y="4249738"/>
          <p14:tracePt t="36801" x="1997075" y="4195763"/>
          <p14:tracePt t="36809" x="1968500" y="4149725"/>
          <p14:tracePt t="36817" x="1968500" y="4113213"/>
          <p14:tracePt t="36825" x="1951038" y="4076700"/>
          <p14:tracePt t="36834" x="1951038" y="4040188"/>
          <p14:tracePt t="36841" x="1941513" y="3994150"/>
          <p14:tracePt t="36851" x="1941513" y="3957638"/>
          <p14:tracePt t="36857" x="1941513" y="3940175"/>
          <p14:tracePt t="36866" x="1931988" y="3911600"/>
          <p14:tracePt t="36873" x="1931988" y="3894138"/>
          <p14:tracePt t="36881" x="1924050" y="3884613"/>
          <p14:tracePt t="36903" x="1924050" y="3867150"/>
          <p14:tracePt t="37049" x="1924050" y="3857625"/>
          <p14:tracePt t="37065" x="1924050" y="3840163"/>
          <p14:tracePt t="37073" x="1905000" y="3811588"/>
          <p14:tracePt t="37087" x="1905000" y="3803650"/>
          <p14:tracePt t="37089" x="1905000" y="3775075"/>
          <p14:tracePt t="37097" x="1905000" y="3757613"/>
          <p14:tracePt t="37113" x="1905000" y="3738563"/>
          <p14:tracePt t="37121" x="1905000" y="3730625"/>
          <p14:tracePt t="37281" x="1905000" y="3721100"/>
          <p14:tracePt t="37305" x="1905000" y="3702050"/>
          <p14:tracePt t="37313" x="1914525" y="3684588"/>
          <p14:tracePt t="37321" x="1914525" y="3675063"/>
          <p14:tracePt t="37329" x="1924050" y="3648075"/>
          <p14:tracePt t="37337" x="1941513" y="3629025"/>
          <p14:tracePt t="37345" x="1951038" y="3602038"/>
          <p14:tracePt t="37353" x="1951038" y="3575050"/>
          <p14:tracePt t="37361" x="1951038" y="3529013"/>
          <p14:tracePt t="37369" x="1960563" y="3475038"/>
          <p14:tracePt t="37377" x="1960563" y="3438525"/>
          <p14:tracePt t="37386" x="1960563" y="3382963"/>
          <p14:tracePt t="37393" x="1960563" y="3365500"/>
          <p14:tracePt t="37402" x="1960563" y="3328988"/>
          <p14:tracePt t="37531" x="1960563" y="3338513"/>
          <p14:tracePt t="37537" x="1960563" y="3355975"/>
          <p14:tracePt t="37553" x="1960563" y="3365500"/>
          <p14:tracePt t="37561" x="1960563" y="3375025"/>
          <p14:tracePt t="37569" x="1960563" y="3382963"/>
          <p14:tracePt t="37577" x="1968500" y="3419475"/>
          <p14:tracePt t="37585" x="1978025" y="3438525"/>
          <p14:tracePt t="37593" x="1987550" y="3446463"/>
          <p14:tracePt t="37603" x="1987550" y="3455988"/>
          <p14:tracePt t="37610" x="1987550" y="3492500"/>
          <p14:tracePt t="37621" x="1987550" y="3511550"/>
          <p14:tracePt t="37626" x="1987550" y="3538538"/>
          <p14:tracePt t="37637" x="1987550" y="3565525"/>
          <p14:tracePt t="37642" x="1987550" y="3584575"/>
          <p14:tracePt t="37654" x="1978025" y="3629025"/>
          <p14:tracePt t="37657" x="1968500" y="3657600"/>
          <p14:tracePt t="37665" x="1968500" y="3665538"/>
          <p14:tracePt t="37673" x="1951038" y="3702050"/>
          <p14:tracePt t="37681" x="1941513" y="3711575"/>
          <p14:tracePt t="38123" x="1878013" y="3721100"/>
          <p14:tracePt t="38129" x="1741488" y="3767138"/>
          <p14:tracePt t="38137" x="1576388" y="3794125"/>
          <p14:tracePt t="38145" x="1431925" y="3857625"/>
          <p14:tracePt t="38153" x="1222375" y="3903663"/>
          <p14:tracePt t="38161" x="1066800" y="3930650"/>
          <p14:tracePt t="38169" x="939800" y="3994150"/>
          <p14:tracePt t="38177" x="820738" y="4021138"/>
          <p14:tracePt t="38185" x="728663" y="4067175"/>
          <p14:tracePt t="38193" x="647700" y="4086225"/>
          <p14:tracePt t="38202" x="620713" y="4113213"/>
          <p14:tracePt t="38209" x="601663" y="4122738"/>
          <p14:tracePt t="38218" x="584200" y="4122738"/>
          <p14:tracePt t="38225" x="574675" y="4130675"/>
          <p14:tracePt t="38483" x="574675" y="4122738"/>
          <p14:tracePt t="38489" x="574675" y="4113213"/>
          <p14:tracePt t="38497" x="555625" y="4094163"/>
          <p14:tracePt t="38505" x="547688" y="4076700"/>
          <p14:tracePt t="38513" x="538163" y="4057650"/>
          <p14:tracePt t="38521" x="501650" y="4003675"/>
          <p14:tracePt t="38529" x="474663" y="3957638"/>
          <p14:tracePt t="38537" x="465138" y="3921125"/>
          <p14:tracePt t="38545" x="446088" y="3894138"/>
          <p14:tracePt t="38553" x="438150" y="3848100"/>
          <p14:tracePt t="38561" x="428625" y="3811588"/>
          <p14:tracePt t="38569" x="392113" y="3748088"/>
          <p14:tracePt t="38577" x="382588" y="3730625"/>
          <p14:tracePt t="38585" x="382588" y="3694113"/>
          <p14:tracePt t="38593" x="382588" y="3684588"/>
          <p14:tracePt t="38603" x="365125" y="3638550"/>
          <p14:tracePt t="38620" x="365125" y="3629025"/>
          <p14:tracePt t="38625" x="365125" y="3611563"/>
          <p14:tracePt t="38634" x="365125" y="3602038"/>
          <p14:tracePt t="38657" x="365125" y="3592513"/>
          <p14:tracePt t="38669" x="373063" y="3584575"/>
          <p14:tracePt t="38674" x="382588" y="3575050"/>
          <p14:tracePt t="38682" x="392113" y="3565525"/>
          <p14:tracePt t="38690" x="401638" y="3556000"/>
          <p14:tracePt t="38698" x="419100" y="3538538"/>
          <p14:tracePt t="38705" x="419100" y="3529013"/>
          <p14:tracePt t="38714" x="438150" y="3519488"/>
          <p14:tracePt t="38722" x="455613" y="3511550"/>
          <p14:tracePt t="38730" x="519113" y="3492500"/>
          <p14:tracePt t="38746" x="547688" y="3492500"/>
          <p14:tracePt t="38754" x="584200" y="3492500"/>
          <p14:tracePt t="38762" x="620713" y="3492500"/>
          <p14:tracePt t="38770" x="647700" y="3492500"/>
          <p14:tracePt t="38778" x="674688" y="3492500"/>
          <p14:tracePt t="38786" x="711200" y="3492500"/>
          <p14:tracePt t="38794" x="747713" y="3492500"/>
          <p14:tracePt t="38803" x="765175" y="3492500"/>
          <p14:tracePt t="38810" x="784225" y="3492500"/>
          <p14:tracePt t="38819" x="793750" y="3492500"/>
          <p14:tracePt t="38826" x="801688" y="3502025"/>
          <p14:tracePt t="38836" x="811213" y="3511550"/>
          <p14:tracePt t="38842" x="811213" y="3529013"/>
          <p14:tracePt t="38853" x="811213" y="3548063"/>
          <p14:tracePt t="38858" x="811213" y="3565525"/>
          <p14:tracePt t="38869" x="820738" y="3584575"/>
          <p14:tracePt t="38873" x="820738" y="3602038"/>
          <p14:tracePt t="38886" x="820738" y="3638550"/>
          <p14:tracePt t="38889" x="820738" y="3648075"/>
          <p14:tracePt t="38897" x="820738" y="3665538"/>
          <p14:tracePt t="38905" x="820738" y="3694113"/>
          <p14:tracePt t="38913" x="820738" y="3702050"/>
          <p14:tracePt t="38921" x="820738" y="3711575"/>
          <p14:tracePt t="38929" x="820738" y="3730625"/>
          <p14:tracePt t="38945" x="820738" y="3748088"/>
          <p14:tracePt t="38953" x="820738" y="3767138"/>
          <p14:tracePt t="38961" x="820738" y="3784600"/>
          <p14:tracePt t="38969" x="820738" y="3803650"/>
          <p14:tracePt t="38978" x="801688" y="3821113"/>
          <p14:tracePt t="38988" x="784225" y="3840163"/>
          <p14:tracePt t="38995" x="784225" y="3848100"/>
          <p14:tracePt t="39005" x="774700" y="3875088"/>
          <p14:tracePt t="39011" x="757238" y="3884613"/>
          <p14:tracePt t="39022" x="747713" y="3894138"/>
          <p14:tracePt t="39026" x="728663" y="3911600"/>
          <p14:tracePt t="39039" x="711200" y="3921125"/>
          <p14:tracePt t="39044" x="674688" y="3930650"/>
          <p14:tracePt t="39052" x="655638" y="3940175"/>
          <p14:tracePt t="39057" x="655638" y="3948113"/>
          <p14:tracePt t="39067" x="647700" y="3957638"/>
          <p14:tracePt t="39074" x="638175" y="3957638"/>
          <p14:tracePt t="39129" x="628650" y="3957638"/>
          <p14:tracePt t="39155" x="620713" y="3957638"/>
          <p14:tracePt t="39163" x="601663" y="3948113"/>
          <p14:tracePt t="39170" x="584200" y="3930650"/>
          <p14:tracePt t="39178" x="584200" y="3911600"/>
          <p14:tracePt t="39186" x="584200" y="3867150"/>
          <p14:tracePt t="39194" x="574675" y="3830638"/>
          <p14:tracePt t="39203" x="574675" y="3794125"/>
          <p14:tracePt t="39210" x="574675" y="3767138"/>
          <p14:tracePt t="39220" x="574675" y="3748088"/>
          <p14:tracePt t="39226" x="574675" y="3711575"/>
          <p14:tracePt t="39236" x="574675" y="3702050"/>
          <p14:tracePt t="39242" x="574675" y="3684588"/>
          <p14:tracePt t="39253" x="574675" y="3675063"/>
          <p14:tracePt t="39258" x="584200" y="3665538"/>
          <p14:tracePt t="39274" x="592138" y="3665538"/>
          <p14:tracePt t="39363" x="601663" y="3675063"/>
          <p14:tracePt t="39371" x="611188" y="3675063"/>
          <p14:tracePt t="39378" x="620713" y="3675063"/>
          <p14:tracePt t="39388" x="647700" y="3684588"/>
          <p14:tracePt t="39394" x="701675" y="3684588"/>
          <p14:tracePt t="39404" x="774700" y="3684588"/>
          <p14:tracePt t="39409" x="847725" y="3684588"/>
          <p14:tracePt t="39418" x="993775" y="3684588"/>
          <p14:tracePt t="39425" x="1139825" y="3665538"/>
          <p14:tracePt t="39433" x="1330325" y="3621088"/>
          <p14:tracePt t="39441" x="1512888" y="3556000"/>
          <p14:tracePt t="39450" x="1668463" y="3482975"/>
          <p14:tracePt t="39457" x="1841500" y="3402013"/>
          <p14:tracePt t="39467" x="1987550" y="3346450"/>
          <p14:tracePt t="39473" x="2114550" y="3319463"/>
          <p14:tracePt t="39481" x="2187575" y="3265488"/>
          <p14:tracePt t="39489" x="2206625" y="3255963"/>
          <p14:tracePt t="39522" x="2214563" y="3246438"/>
          <p14:tracePt t="39538" x="2214563" y="3236913"/>
          <p14:tracePt t="39546" x="2214563" y="3228975"/>
          <p14:tracePt t="39554" x="2214563" y="3219450"/>
          <p14:tracePt t="39571" x="2214563" y="3209925"/>
          <p14:tracePt t="39578" x="2214563" y="3200400"/>
          <p14:tracePt t="39594" x="2214563" y="3192463"/>
          <p14:tracePt t="39723" x="2214563" y="3182938"/>
          <p14:tracePt t="39729" x="2187575" y="3173413"/>
          <p14:tracePt t="39738" x="2151063" y="3155950"/>
          <p14:tracePt t="39745" x="2124075" y="3146425"/>
          <p14:tracePt t="39753" x="2078038" y="3119438"/>
          <p14:tracePt t="39761" x="2024063" y="3100388"/>
          <p14:tracePt t="39769" x="2014538" y="3090863"/>
          <p14:tracePt t="39777" x="1987550" y="3073400"/>
          <p14:tracePt t="39785" x="1941513" y="3036888"/>
          <p14:tracePt t="39793" x="1924050" y="3017838"/>
          <p14:tracePt t="39801" x="1914525" y="3009900"/>
          <p14:tracePt t="39809" x="1887538" y="2982913"/>
          <p14:tracePt t="39818" x="1868488" y="2954338"/>
          <p14:tracePt t="39825" x="1824038" y="2909888"/>
          <p14:tracePt t="39835" x="1795463" y="2881313"/>
          <p14:tracePt t="39841" x="1778000" y="2854325"/>
          <p14:tracePt t="39852" x="1768475" y="2836863"/>
          <p14:tracePt t="39857" x="1768475" y="2800350"/>
          <p14:tracePt t="39868" x="1758950" y="2754313"/>
          <p14:tracePt t="39873" x="1751013" y="2708275"/>
          <p14:tracePt t="39888" x="1751013" y="2681288"/>
          <p14:tracePt t="39890" x="1722438" y="2625725"/>
          <p14:tracePt t="39898" x="1722438" y="2581275"/>
          <p14:tracePt t="39905" x="1722438" y="2562225"/>
          <p14:tracePt t="39913" x="1722438" y="2525713"/>
          <p14:tracePt t="39921" x="1722438" y="2498725"/>
          <p14:tracePt t="39929" x="1722438" y="2481263"/>
          <p14:tracePt t="39937" x="1722438" y="2444750"/>
          <p14:tracePt t="39945" x="1731963" y="2425700"/>
          <p14:tracePt t="39961" x="1741488" y="2425700"/>
          <p14:tracePt t="39977" x="1751013" y="2416175"/>
          <p14:tracePt t="39993" x="1758950" y="2416175"/>
          <p14:tracePt t="40010" x="1778000" y="2416175"/>
          <p14:tracePt t="40019" x="1814513" y="2416175"/>
          <p14:tracePt t="40026" x="1860550" y="2416175"/>
          <p14:tracePt t="40036" x="1895475" y="2416175"/>
          <p14:tracePt t="40042" x="1960563" y="2444750"/>
          <p14:tracePt t="40053" x="2024063" y="2481263"/>
          <p14:tracePt t="40057" x="2087563" y="2517775"/>
          <p14:tracePt t="40069" x="2151063" y="2571750"/>
          <p14:tracePt t="40074" x="2197100" y="2608263"/>
          <p14:tracePt t="40082" x="2251075" y="2654300"/>
          <p14:tracePt t="40090" x="2251075" y="2662238"/>
          <p14:tracePt t="40098" x="2270125" y="2690813"/>
          <p14:tracePt t="40105" x="2279650" y="2698750"/>
          <p14:tracePt t="40114" x="2287588" y="2708275"/>
          <p14:tracePt t="40138" x="2287588" y="2717800"/>
          <p14:tracePt t="40154" x="2287588" y="2727325"/>
          <p14:tracePt t="40162" x="2287588" y="2735263"/>
          <p14:tracePt t="40170" x="2297113" y="2754313"/>
          <p14:tracePt t="40186" x="2297113" y="2763838"/>
          <p14:tracePt t="40194" x="2297113" y="2771775"/>
          <p14:tracePt t="40210" x="2297113" y="2800350"/>
          <p14:tracePt t="40219" x="2297113" y="2808288"/>
          <p14:tracePt t="40226" x="2297113" y="2836863"/>
          <p14:tracePt t="40236" x="2297113" y="2844800"/>
          <p14:tracePt t="40241" x="2297113" y="2854325"/>
          <p14:tracePt t="40252" x="2297113" y="2873375"/>
          <p14:tracePt t="40257" x="2297113" y="2890838"/>
          <p14:tracePt t="40268" x="2279650" y="2909888"/>
          <p14:tracePt t="40273" x="2270125" y="2917825"/>
          <p14:tracePt t="40282" x="2251075" y="2936875"/>
          <p14:tracePt t="40297" x="2233613" y="2954338"/>
          <p14:tracePt t="40313" x="2224088" y="2963863"/>
          <p14:tracePt t="40337" x="2214563" y="2963863"/>
          <p14:tracePt t="40418" x="2197100" y="2963863"/>
          <p14:tracePt t="40457" x="2187575" y="2963863"/>
          <p14:tracePt t="40466" x="2179638" y="2963863"/>
          <p14:tracePt t="40738" x="2170113" y="2954338"/>
          <p14:tracePt t="40745" x="2151063" y="2909888"/>
          <p14:tracePt t="40753" x="2133600" y="2863850"/>
          <p14:tracePt t="40761" x="2133600" y="2827338"/>
          <p14:tracePt t="40769" x="2133600" y="2781300"/>
          <p14:tracePt t="40777" x="2124075" y="2763838"/>
          <p14:tracePt t="40785" x="2124075" y="2744788"/>
          <p14:tracePt t="40793" x="2124075" y="2735263"/>
          <p14:tracePt t="40874" x="2124075" y="2763838"/>
          <p14:tracePt t="40885" x="2124075" y="2836863"/>
          <p14:tracePt t="40891" x="2124075" y="2890838"/>
          <p14:tracePt t="40898" x="2143125" y="2954338"/>
          <p14:tracePt t="40905" x="2143125" y="3009900"/>
          <p14:tracePt t="40913" x="2143125" y="3027363"/>
          <p14:tracePt t="40921" x="2151063" y="3054350"/>
          <p14:tracePt t="40929" x="2151063" y="3073400"/>
          <p14:tracePt t="41123" x="2151063" y="3119438"/>
          <p14:tracePt t="41129" x="2151063" y="3155950"/>
          <p14:tracePt t="41137" x="2124075" y="3228975"/>
          <p14:tracePt t="41145" x="2024063" y="3319463"/>
          <p14:tracePt t="41153" x="1841500" y="3429000"/>
          <p14:tracePt t="41161" x="1649413" y="3575050"/>
          <p14:tracePt t="41169" x="1395413" y="3730625"/>
          <p14:tracePt t="41177" x="1176338" y="3857625"/>
          <p14:tracePt t="41186" x="984250" y="3994150"/>
          <p14:tracePt t="41193" x="774700" y="4103688"/>
          <p14:tracePt t="41201" x="655638" y="4176713"/>
          <p14:tracePt t="41209" x="547688" y="4232275"/>
          <p14:tracePt t="41218" x="465138" y="4259263"/>
          <p14:tracePt t="41225" x="419100" y="4268788"/>
          <p14:tracePt t="41234" x="401638" y="4286250"/>
          <p14:tracePt t="41290" x="392113" y="4276725"/>
          <p14:tracePt t="41297" x="392113" y="4249738"/>
          <p14:tracePt t="41305" x="392113" y="4232275"/>
          <p14:tracePt t="41313" x="392113" y="4203700"/>
          <p14:tracePt t="41321" x="392113" y="4195763"/>
          <p14:tracePt t="41329" x="392113" y="4167188"/>
          <p14:tracePt t="41337" x="392113" y="4159250"/>
          <p14:tracePt t="41353" x="392113" y="4149725"/>
          <p14:tracePt t="41369" x="392113" y="4130675"/>
          <p14:tracePt t="41378" x="392113" y="4122738"/>
          <p14:tracePt t="41387" x="392113" y="4113213"/>
          <p14:tracePt t="41394" x="392113" y="4103688"/>
          <p14:tracePt t="41404" x="392113" y="4076700"/>
          <p14:tracePt t="41417" x="392113" y="4057650"/>
          <p14:tracePt t="41434" x="392113" y="4049713"/>
          <p14:tracePt t="41441" x="392113" y="4040188"/>
          <p14:tracePt t="41538" x="392113" y="4030663"/>
          <p14:tracePt t="41553" x="401638" y="4030663"/>
          <p14:tracePt t="41561" x="409575" y="4030663"/>
          <p14:tracePt t="41569" x="419100" y="4040188"/>
          <p14:tracePt t="41593" x="428625" y="4057650"/>
          <p14:tracePt t="41609" x="438150" y="4076700"/>
          <p14:tracePt t="41690" x="446088" y="4076700"/>
          <p14:tracePt t="41697" x="455613" y="4076700"/>
          <p14:tracePt t="41713" x="465138" y="4076700"/>
          <p14:tracePt t="41746" x="474663" y="4067175"/>
          <p14:tracePt t="42034" x="501650" y="4040188"/>
          <p14:tracePt t="42041" x="528638" y="4021138"/>
          <p14:tracePt t="42049" x="555625" y="4003675"/>
          <p14:tracePt t="42057" x="601663" y="3976688"/>
          <p14:tracePt t="42066" x="638175" y="3948113"/>
          <p14:tracePt t="42073" x="665163" y="3921125"/>
          <p14:tracePt t="42081" x="701675" y="3903663"/>
          <p14:tracePt t="42089" x="720725" y="3884613"/>
          <p14:tracePt t="42098" x="747713" y="3857625"/>
          <p14:tracePt t="42105" x="757238" y="3857625"/>
          <p14:tracePt t="42113" x="774700" y="3840163"/>
          <p14:tracePt t="42121" x="784225" y="3830638"/>
          <p14:tracePt t="42129" x="793750" y="3821113"/>
          <p14:tracePt t="42137" x="793750" y="3811588"/>
          <p14:tracePt t="42498" x="801688" y="3811588"/>
          <p14:tracePt t="42586" x="820738" y="3811588"/>
          <p14:tracePt t="42594" x="830263" y="3811588"/>
          <p14:tracePt t="42601" x="874713" y="3811588"/>
          <p14:tracePt t="42609" x="939800" y="3757613"/>
          <p14:tracePt t="42618" x="1039813" y="3702050"/>
          <p14:tracePt t="42625" x="1139825" y="3629025"/>
          <p14:tracePt t="42633" x="1258888" y="3538538"/>
          <p14:tracePt t="42641" x="1339850" y="3482975"/>
          <p14:tracePt t="42650" x="1431925" y="3419475"/>
          <p14:tracePt t="42657" x="1522413" y="3365500"/>
          <p14:tracePt t="42666" x="1595438" y="3292475"/>
          <p14:tracePt t="42673" x="1622425" y="3265488"/>
          <p14:tracePt t="42681" x="1677988" y="3209925"/>
          <p14:tracePt t="42689" x="1722438" y="3146425"/>
          <p14:tracePt t="42698" x="1741488" y="3100388"/>
          <p14:tracePt t="42705" x="1768475" y="3054350"/>
          <p14:tracePt t="42714" x="1795463" y="2990850"/>
          <p14:tracePt t="42721" x="1795463" y="2982913"/>
          <p14:tracePt t="42729" x="1824038" y="2936875"/>
          <p14:tracePt t="42737" x="1831975" y="2890838"/>
          <p14:tracePt t="42745" x="1841500" y="2854325"/>
          <p14:tracePt t="42753" x="1841500" y="2817813"/>
          <p14:tracePt t="42761" x="1851025" y="2781300"/>
          <p14:tracePt t="42770" x="1868488" y="2744788"/>
          <p14:tracePt t="42778" x="1868488" y="2717800"/>
          <p14:tracePt t="42785" x="1895475" y="2671763"/>
          <p14:tracePt t="42793" x="1905000" y="2644775"/>
          <p14:tracePt t="42801" x="1924050" y="2617788"/>
          <p14:tracePt t="42818" x="1931988" y="2581275"/>
          <p14:tracePt t="42825" x="1941513" y="2581275"/>
          <p14:tracePt t="42841" x="1951038" y="2571750"/>
          <p14:tracePt t="43625" x="1951038" y="2581275"/>
          <p14:tracePt t="43633" x="1951038" y="2617788"/>
          <p14:tracePt t="43641" x="1951038" y="2644775"/>
          <p14:tracePt t="43649" x="1905000" y="2717800"/>
          <p14:tracePt t="43657" x="1851025" y="2800350"/>
          <p14:tracePt t="43667" x="1787525" y="2900363"/>
          <p14:tracePt t="43673" x="1741488" y="2963863"/>
          <p14:tracePt t="43681" x="1677988" y="3054350"/>
          <p14:tracePt t="43689" x="1622425" y="3119438"/>
          <p14:tracePt t="43697" x="1568450" y="3182938"/>
          <p14:tracePt t="43705" x="1522413" y="3228975"/>
          <p14:tracePt t="43713" x="1504950" y="3255963"/>
          <p14:tracePt t="43721" x="1495425" y="3273425"/>
          <p14:tracePt t="43729" x="1468438" y="3292475"/>
          <p14:tracePt t="43737" x="1468438" y="3302000"/>
          <p14:tracePt t="43761" x="1458913" y="3309938"/>
          <p14:tracePt t="43769" x="1439863" y="3328988"/>
          <p14:tracePt t="43777" x="1403350" y="3365500"/>
          <p14:tracePt t="43786" x="1385888" y="3419475"/>
          <p14:tracePt t="43793" x="1349375" y="3455988"/>
          <p14:tracePt t="43801" x="1266825" y="3529013"/>
          <p14:tracePt t="43809" x="1185863" y="3592513"/>
          <p14:tracePt t="43818" x="1084263" y="3665538"/>
          <p14:tracePt t="43825" x="1020763" y="3721100"/>
          <p14:tracePt t="43834" x="957263" y="3757613"/>
          <p14:tracePt t="43841" x="884238" y="3811588"/>
          <p14:tracePt t="43851" x="838200" y="3848100"/>
          <p14:tracePt t="43857" x="774700" y="3867150"/>
          <p14:tracePt t="43867" x="765175" y="3875088"/>
          <p14:tracePt t="43873" x="765175" y="3884613"/>
          <p14:tracePt t="44314" x="774700" y="3884613"/>
          <p14:tracePt t="44321" x="811213" y="3884613"/>
          <p14:tracePt t="44329" x="866775" y="3875088"/>
          <p14:tracePt t="44337" x="947738" y="3867150"/>
          <p14:tracePt t="44345" x="1057275" y="3821113"/>
          <p14:tracePt t="44353" x="1176338" y="3775075"/>
          <p14:tracePt t="44361" x="1303338" y="3730625"/>
          <p14:tracePt t="44369" x="1422400" y="3675063"/>
          <p14:tracePt t="44377" x="1541463" y="3629025"/>
          <p14:tracePt t="44385" x="1685925" y="3575050"/>
          <p14:tracePt t="44393" x="1804988" y="3511550"/>
          <p14:tracePt t="44402" x="1905000" y="3482975"/>
          <p14:tracePt t="44409" x="1968500" y="3438525"/>
          <p14:tracePt t="44418" x="2033588" y="3392488"/>
          <p14:tracePt t="44425" x="2060575" y="3365500"/>
          <p14:tracePt t="44435" x="2097088" y="3346450"/>
          <p14:tracePt t="44441" x="2124075" y="3309938"/>
          <p14:tracePt t="44451" x="2133600" y="3282950"/>
          <p14:tracePt t="44457" x="2143125" y="3236913"/>
          <p14:tracePt t="44468" x="2160588" y="3219450"/>
          <p14:tracePt t="44473" x="2179638" y="3182938"/>
          <p14:tracePt t="44482" x="2187575" y="3146425"/>
          <p14:tracePt t="44489" x="2197100" y="3127375"/>
          <p14:tracePt t="44497" x="2214563" y="3119438"/>
          <p14:tracePt t="44505" x="2224088" y="3100388"/>
          <p14:tracePt t="44513" x="2224088" y="3090863"/>
          <p14:tracePt t="44521" x="2233613" y="3082925"/>
          <p14:tracePt t="44538" x="2233613" y="3063875"/>
          <p14:tracePt t="44546" x="2233613" y="3046413"/>
          <p14:tracePt t="44553" x="2243138" y="3017838"/>
          <p14:tracePt t="44562" x="2243138" y="3009900"/>
          <p14:tracePt t="44569" x="2260600" y="2990850"/>
          <p14:tracePt t="44578" x="2270125" y="2954338"/>
          <p14:tracePt t="44585" x="2279650" y="2954338"/>
          <p14:tracePt t="44593" x="2287588" y="2917825"/>
          <p14:tracePt t="44601" x="2297113" y="2900363"/>
          <p14:tracePt t="44609" x="2306638" y="2873375"/>
          <p14:tracePt t="44618" x="2316163" y="2854325"/>
          <p14:tracePt t="44625" x="2324100" y="2836863"/>
          <p14:tracePt t="44635" x="2324100" y="2817813"/>
          <p14:tracePt t="44641" x="2324100" y="2808288"/>
          <p14:tracePt t="44651" x="2324100" y="2790825"/>
          <p14:tracePt t="44657" x="2333625" y="2781300"/>
          <p14:tracePt t="44668" x="2333625" y="2771775"/>
          <p14:tracePt t="44673" x="2333625" y="2763838"/>
          <p14:tracePt t="44689" x="2333625" y="2744788"/>
          <p14:tracePt t="44698" x="2333625" y="2735263"/>
          <p14:tracePt t="44761" x="2333625" y="2727325"/>
          <p14:tracePt t="44777" x="2333625" y="2708275"/>
          <p14:tracePt t="44810" x="2333625" y="2698750"/>
          <p14:tracePt t="44842" x="2333625" y="2690813"/>
          <p14:tracePt t="44922" x="2333625" y="2681288"/>
          <p14:tracePt t="45170" x="2333625" y="2690813"/>
          <p14:tracePt t="45178" x="2333625" y="2698750"/>
          <p14:tracePt t="45186" x="2333625" y="2717800"/>
          <p14:tracePt t="45193" x="2333625" y="2735263"/>
          <p14:tracePt t="45201" x="2316163" y="2763838"/>
          <p14:tracePt t="45209" x="2287588" y="2808288"/>
          <p14:tracePt t="45217" x="2251075" y="2854325"/>
          <p14:tracePt t="45225" x="2224088" y="2917825"/>
          <p14:tracePt t="45233" x="2179638" y="2963863"/>
          <p14:tracePt t="45241" x="2124075" y="3063875"/>
          <p14:tracePt t="45250" x="2033588" y="3136900"/>
          <p14:tracePt t="45257" x="1968500" y="3200400"/>
          <p14:tracePt t="45267" x="1814513" y="3328988"/>
          <p14:tracePt t="45273" x="1695450" y="3419475"/>
          <p14:tracePt t="45281" x="1558925" y="3511550"/>
          <p14:tracePt t="45289" x="1439863" y="3602038"/>
          <p14:tracePt t="45297" x="1303338" y="3675063"/>
          <p14:tracePt t="45305" x="1185863" y="3794125"/>
          <p14:tracePt t="45313" x="1047750" y="3867150"/>
          <p14:tracePt t="45321" x="947738" y="3921125"/>
          <p14:tracePt t="45329" x="847725" y="3967163"/>
          <p14:tracePt t="45337" x="720725" y="4040188"/>
          <p14:tracePt t="45345" x="655638" y="4076700"/>
          <p14:tracePt t="45353" x="611188" y="4103688"/>
          <p14:tracePt t="45361" x="574675" y="4122738"/>
          <p14:tracePt t="45369" x="565150" y="4130675"/>
          <p14:tracePt t="45515" x="565150" y="4113213"/>
          <p14:tracePt t="45521" x="565150" y="4094163"/>
          <p14:tracePt t="45610" x="565150" y="4086225"/>
          <p14:tracePt t="45619" x="584200" y="4086225"/>
          <p14:tracePt t="45626" x="592138" y="4086225"/>
          <p14:tracePt t="45636" x="620713" y="4086225"/>
          <p14:tracePt t="45641" x="647700" y="4086225"/>
          <p14:tracePt t="45650" x="674688" y="4086225"/>
          <p14:tracePt t="45657" x="711200" y="4086225"/>
          <p14:tracePt t="45666" x="738188" y="4086225"/>
          <p14:tracePt t="45673" x="765175" y="4086225"/>
          <p14:tracePt t="45681" x="774700" y="4086225"/>
          <p14:tracePt t="45689" x="811213" y="4086225"/>
          <p14:tracePt t="45698" x="820738" y="4086225"/>
          <p14:tracePt t="45713" x="847725" y="4076700"/>
          <p14:tracePt t="45721" x="874713" y="4057650"/>
          <p14:tracePt t="45729" x="884238" y="4040188"/>
          <p14:tracePt t="45737" x="911225" y="4030663"/>
          <p14:tracePt t="45746" x="920750" y="4003675"/>
          <p14:tracePt t="45753" x="939800" y="3984625"/>
          <p14:tracePt t="45761" x="939800" y="3948113"/>
          <p14:tracePt t="45770" x="947738" y="3930650"/>
          <p14:tracePt t="45777" x="957263" y="3921125"/>
          <p14:tracePt t="45851" x="966788" y="3921125"/>
          <p14:tracePt t="45860" x="966788" y="3940175"/>
          <p14:tracePt t="45874" x="966788" y="3967163"/>
          <p14:tracePt t="45883" x="974725" y="3984625"/>
          <p14:tracePt t="45904" x="974725" y="3994150"/>
          <p14:tracePt t="45922" x="974725" y="4013200"/>
          <p14:tracePt t="46019" x="974725" y="3984625"/>
          <p14:tracePt t="46027" x="974725" y="3976688"/>
          <p14:tracePt t="46043" x="974725" y="3957638"/>
          <p14:tracePt t="46049" x="974725" y="3948113"/>
          <p14:tracePt t="46057" x="974725" y="3940175"/>
          <p14:tracePt t="46073" x="974725" y="3930650"/>
          <p14:tracePt t="46081" x="974725" y="3911600"/>
          <p14:tracePt t="46097" x="974725" y="3903663"/>
          <p14:tracePt t="46105" x="974725" y="3894138"/>
          <p14:tracePt t="46113" x="974725" y="3867150"/>
          <p14:tracePt t="46121" x="974725" y="3848100"/>
          <p14:tracePt t="46130" x="974725" y="3811588"/>
          <p14:tracePt t="46138" x="974725" y="3775075"/>
          <p14:tracePt t="46146" x="974725" y="3757613"/>
          <p14:tracePt t="46153" x="974725" y="3748088"/>
          <p14:tracePt t="46162" x="974725" y="3738563"/>
          <p14:tracePt t="46169" x="974725" y="3730625"/>
          <p14:tracePt t="46267" x="974725" y="3757613"/>
          <p14:tracePt t="46275" x="974725" y="3784600"/>
          <p14:tracePt t="46283" x="974725" y="3811588"/>
          <p14:tracePt t="46290" x="974725" y="3830638"/>
          <p14:tracePt t="46298" x="974725" y="3857625"/>
          <p14:tracePt t="46305" x="974725" y="3903663"/>
          <p14:tracePt t="46321" x="974725" y="3921125"/>
          <p14:tracePt t="46337" x="974725" y="3940175"/>
          <p14:tracePt t="46346" x="974725" y="3948113"/>
          <p14:tracePt t="46353" x="974725" y="3957638"/>
          <p14:tracePt t="46361" x="966788" y="3976688"/>
          <p14:tracePt t="46369" x="966788" y="3984625"/>
          <p14:tracePt t="46386" x="966788" y="3994150"/>
          <p14:tracePt t="46393" x="966788" y="4003675"/>
          <p14:tracePt t="46402" x="966788" y="4021138"/>
          <p14:tracePt t="46409" x="966788" y="4030663"/>
          <p14:tracePt t="46418" x="966788" y="4049713"/>
          <p14:tracePt t="46425" x="966788" y="4067175"/>
          <p14:tracePt t="46433" x="966788" y="4076700"/>
          <p14:tracePt t="46450" x="966788" y="4086225"/>
          <p14:tracePt t="46457" x="966788" y="4103688"/>
          <p14:tracePt t="46481" x="966788" y="4113213"/>
          <p14:tracePt t="46595" x="966788" y="4086225"/>
          <p14:tracePt t="46603" x="966788" y="4057650"/>
          <p14:tracePt t="46609" x="966788" y="4030663"/>
          <p14:tracePt t="46617" x="966788" y="4013200"/>
          <p14:tracePt t="46625" x="966788" y="3967163"/>
          <p14:tracePt t="46641" x="966788" y="3948113"/>
          <p14:tracePt t="46650" x="966788" y="3940175"/>
          <p14:tracePt t="46668" x="966788" y="3930650"/>
          <p14:tracePt t="46802" x="974725" y="3930650"/>
          <p14:tracePt t="46809" x="1003300" y="3940175"/>
          <p14:tracePt t="46817" x="1020763" y="3948113"/>
          <p14:tracePt t="46825" x="1039813" y="3948113"/>
          <p14:tracePt t="46849" x="1047750" y="3957638"/>
          <p14:tracePt t="47235" x="1057275" y="3976688"/>
          <p14:tracePt t="47250" x="1057275" y="3984625"/>
          <p14:tracePt t="47257" x="1057275" y="4013200"/>
          <p14:tracePt t="47273" x="1057275" y="4021138"/>
          <p14:tracePt t="47281" x="1057275" y="4030663"/>
          <p14:tracePt t="47289" x="1057275" y="4040188"/>
          <p14:tracePt t="47297" x="1057275" y="4057650"/>
          <p14:tracePt t="47313" x="1047750" y="4076700"/>
          <p14:tracePt t="47330" x="1047750" y="4094163"/>
          <p14:tracePt t="47338" x="1047750" y="4103688"/>
          <p14:tracePt t="47346" x="1047750" y="4113213"/>
          <p14:tracePt t="47362" x="1047750" y="4130675"/>
          <p14:tracePt t="47514" x="1047750" y="4140200"/>
          <p14:tracePt t="47537" x="1057275" y="4140200"/>
          <p14:tracePt t="47553" x="1066800" y="4140200"/>
          <p14:tracePt t="47561" x="1076325" y="4140200"/>
          <p14:tracePt t="47602" x="1084263" y="4140200"/>
          <p14:tracePt t="47642" x="1093788" y="4140200"/>
          <p14:tracePt t="47649" x="1103313" y="4140200"/>
          <p14:tracePt t="47883" x="1103313" y="4130675"/>
          <p14:tracePt t="47889" x="1103313" y="4103688"/>
          <p14:tracePt t="47897" x="1103313" y="4086225"/>
          <p14:tracePt t="47905" x="1103313" y="4067175"/>
          <p14:tracePt t="47913" x="1103313" y="4040188"/>
          <p14:tracePt t="47921" x="1103313" y="4013200"/>
          <p14:tracePt t="47930" x="1103313" y="4003675"/>
          <p14:tracePt t="47938" x="1103313" y="3994150"/>
          <p14:tracePt t="47946" x="1103313" y="3976688"/>
          <p14:tracePt t="47962" x="1103313" y="3967163"/>
          <p14:tracePt t="47986" x="1120775" y="3957638"/>
          <p14:tracePt t="47994" x="1139825" y="3957638"/>
          <p14:tracePt t="48004" x="1176338" y="3957638"/>
          <p14:tracePt t="48011" x="1230313" y="3957638"/>
          <p14:tracePt t="48020" x="1293813" y="3957638"/>
          <p14:tracePt t="48027" x="1366838" y="3957638"/>
          <p14:tracePt t="48037" x="1422400" y="3957638"/>
          <p14:tracePt t="48043" x="1476375" y="3957638"/>
          <p14:tracePt t="48053" x="1504950" y="3957638"/>
          <p14:tracePt t="48058" x="1522413" y="3957638"/>
          <p14:tracePt t="48068" x="1541463" y="3957638"/>
          <p14:tracePt t="48074" x="1558925" y="3967163"/>
          <p14:tracePt t="48106" x="1558925" y="3976688"/>
          <p14:tracePt t="48130" x="1558925" y="3994150"/>
          <p14:tracePt t="48146" x="1558925" y="4003675"/>
          <p14:tracePt t="48154" x="1558925" y="4013200"/>
          <p14:tracePt t="48162" x="1558925" y="4021138"/>
          <p14:tracePt t="48178" x="1558925" y="4040188"/>
          <p14:tracePt t="48201" x="1558925" y="4049713"/>
          <p14:tracePt t="48802" x="1568450" y="4086225"/>
          <p14:tracePt t="48817" x="1576388" y="4094163"/>
          <p14:tracePt t="48841" x="1585913" y="4103688"/>
          <p14:tracePt t="48899" x="1595438" y="4103688"/>
          <p14:tracePt t="48922" x="1604963" y="4113213"/>
          <p14:tracePt t="48937" x="1631950" y="4113213"/>
          <p14:tracePt t="48945" x="1649413" y="4113213"/>
          <p14:tracePt t="48953" x="1668463" y="4113213"/>
          <p14:tracePt t="48961" x="1704975" y="4140200"/>
          <p14:tracePt t="48977" x="1722438" y="4140200"/>
          <p14:tracePt t="48993" x="1731963" y="4140200"/>
          <p14:tracePt t="49001" x="1758950" y="4140200"/>
          <p14:tracePt t="49009" x="1768475" y="4140200"/>
          <p14:tracePt t="49018" x="1787525" y="4140200"/>
          <p14:tracePt t="49026" x="1841500" y="4140200"/>
          <p14:tracePt t="49034" x="1878013" y="4140200"/>
          <p14:tracePt t="49042" x="1924050" y="4140200"/>
          <p14:tracePt t="49051" x="1960563" y="4140200"/>
          <p14:tracePt t="49058" x="1978025" y="4140200"/>
          <p14:tracePt t="49068" x="2005013" y="4140200"/>
          <p14:tracePt t="49073" x="2024063" y="4140200"/>
          <p14:tracePt t="49084" x="2033588" y="4140200"/>
          <p14:tracePt t="49090" x="2051050" y="4140200"/>
          <p14:tracePt t="49098" x="2060575" y="4140200"/>
          <p14:tracePt t="49330" x="2070100" y="4140200"/>
          <p14:tracePt t="49353" x="2078038" y="4140200"/>
          <p14:tracePt t="49459" x="2087563" y="4140200"/>
          <p14:tracePt t="49465" x="2097088" y="4140200"/>
          <p14:tracePt t="49474" x="2124075" y="4122738"/>
          <p14:tracePt t="49483" x="2160588" y="4094163"/>
          <p14:tracePt t="49491" x="2170113" y="4049713"/>
          <p14:tracePt t="49502" x="2206625" y="4003675"/>
          <p14:tracePt t="49506" x="2224088" y="3957638"/>
          <p14:tracePt t="49514" x="2260600" y="3911600"/>
          <p14:tracePt t="49522" x="2270125" y="3903663"/>
          <p14:tracePt t="49530" x="2279650" y="3894138"/>
          <p14:tracePt t="49539" x="2297113" y="3875088"/>
          <p14:tracePt t="49570" x="2306638" y="3875088"/>
          <p14:tracePt t="49578" x="2316163" y="3875088"/>
          <p14:tracePt t="49585" x="2352675" y="3894138"/>
          <p14:tracePt t="49594" x="2360613" y="3948113"/>
          <p14:tracePt t="49601" x="2379663" y="4040188"/>
          <p14:tracePt t="49610" x="2406650" y="4140200"/>
          <p14:tracePt t="49618" x="2416175" y="4195763"/>
          <p14:tracePt t="49626" x="2425700" y="4268788"/>
          <p14:tracePt t="49634" x="2425700" y="4313238"/>
          <p14:tracePt t="49642" x="2425700" y="4340225"/>
          <p14:tracePt t="49651" x="2433638" y="4359275"/>
          <p14:tracePt t="49658" x="2433638" y="4368800"/>
          <p14:tracePt t="49668" x="2433638" y="4386263"/>
          <p14:tracePt t="49946" x="2443163" y="4395788"/>
          <p14:tracePt t="49954" x="2452688" y="4395788"/>
          <p14:tracePt t="49962" x="2462213" y="4395788"/>
          <p14:tracePt t="49970" x="2470150" y="4395788"/>
          <p14:tracePt t="49978" x="2489200" y="4413250"/>
          <p14:tracePt t="49994" x="2506663" y="4432300"/>
          <p14:tracePt t="50003" x="2516188" y="4441825"/>
          <p14:tracePt t="50123" x="2516188" y="4449763"/>
          <p14:tracePt t="50137" x="2525713" y="4413250"/>
          <p14:tracePt t="50145" x="2570163" y="4349750"/>
          <p14:tracePt t="50153" x="2570163" y="4313238"/>
          <p14:tracePt t="50161" x="2589213" y="4259263"/>
          <p14:tracePt t="50169" x="2598738" y="4213225"/>
          <p14:tracePt t="50177" x="2606675" y="4176713"/>
          <p14:tracePt t="50185" x="2625725" y="4159250"/>
          <p14:tracePt t="50193" x="2635250" y="4113213"/>
          <p14:tracePt t="50202" x="2652713" y="4094163"/>
          <p14:tracePt t="50209" x="2662238" y="4086225"/>
          <p14:tracePt t="50217" x="2662238" y="4076700"/>
          <p14:tracePt t="50275" x="2662238" y="4067175"/>
          <p14:tracePt t="50283" x="2689225" y="4067175"/>
          <p14:tracePt t="50290" x="2735263" y="4086225"/>
          <p14:tracePt t="50303" x="2762250" y="4094163"/>
          <p14:tracePt t="50306" x="2825750" y="4130675"/>
          <p14:tracePt t="50314" x="2898775" y="4140200"/>
          <p14:tracePt t="50322" x="2944813" y="4149725"/>
          <p14:tracePt t="50330" x="2998788" y="4167188"/>
          <p14:tracePt t="50337" x="3035300" y="4186238"/>
          <p14:tracePt t="50345" x="3054350" y="4186238"/>
          <p14:tracePt t="50353" x="3090863" y="4186238"/>
          <p14:tracePt t="50361" x="3108325" y="4195763"/>
          <p14:tracePt t="50369" x="3154363" y="4195763"/>
          <p14:tracePt t="50377" x="3208338" y="4195763"/>
          <p14:tracePt t="50385" x="3263900" y="4195763"/>
          <p14:tracePt t="50393" x="3336925" y="4195763"/>
          <p14:tracePt t="50401" x="3446463" y="4195763"/>
          <p14:tracePt t="50409" x="3592513" y="4195763"/>
          <p14:tracePt t="50417" x="3775075" y="4195763"/>
          <p14:tracePt t="50425" x="3992563" y="4195763"/>
          <p14:tracePt t="50434" x="4403725" y="4195763"/>
          <p14:tracePt t="50441" x="4630738" y="4195763"/>
          <p14:tracePt t="50452" x="5151438" y="4195763"/>
          <p14:tracePt t="50457" x="5597525" y="4195763"/>
          <p14:tracePt t="50468" x="6116638" y="4195763"/>
          <p14:tracePt t="50474" x="6710363" y="4195763"/>
          <p14:tracePt t="50485" x="7202488" y="4159250"/>
          <p14:tracePt t="50490" x="7767638" y="4130675"/>
          <p14:tracePt t="50498" x="8286750" y="4130675"/>
          <p14:tracePt t="50506" x="8751888" y="405765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446" name="Group 54"/>
          <p:cNvGrpSpPr>
            <a:grpSpLocks/>
          </p:cNvGrpSpPr>
          <p:nvPr/>
        </p:nvGrpSpPr>
        <p:grpSpPr bwMode="auto">
          <a:xfrm>
            <a:off x="539750" y="404813"/>
            <a:ext cx="6481763" cy="1800225"/>
            <a:chOff x="748" y="1434"/>
            <a:chExt cx="4446" cy="1678"/>
          </a:xfrm>
        </p:grpSpPr>
        <p:sp>
          <p:nvSpPr>
            <p:cNvPr id="59447" name="Line 55"/>
            <p:cNvSpPr>
              <a:spLocks noChangeShapeType="1"/>
            </p:cNvSpPr>
            <p:nvPr/>
          </p:nvSpPr>
          <p:spPr bwMode="auto">
            <a:xfrm>
              <a:off x="748" y="1978"/>
              <a:ext cx="444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48" name="Line 56"/>
            <p:cNvSpPr>
              <a:spLocks noChangeShapeType="1"/>
            </p:cNvSpPr>
            <p:nvPr/>
          </p:nvSpPr>
          <p:spPr bwMode="auto">
            <a:xfrm>
              <a:off x="839" y="1434"/>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49" name="Rectangle 57"/>
            <p:cNvSpPr>
              <a:spLocks noChangeArrowheads="1"/>
            </p:cNvSpPr>
            <p:nvPr/>
          </p:nvSpPr>
          <p:spPr bwMode="auto">
            <a:xfrm>
              <a:off x="930" y="1570"/>
              <a:ext cx="91" cy="27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50" name="Line 58"/>
            <p:cNvSpPr>
              <a:spLocks noChangeShapeType="1"/>
            </p:cNvSpPr>
            <p:nvPr/>
          </p:nvSpPr>
          <p:spPr bwMode="auto">
            <a:xfrm>
              <a:off x="975" y="1434"/>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51" name="Line 59"/>
            <p:cNvSpPr>
              <a:spLocks noChangeShapeType="1"/>
            </p:cNvSpPr>
            <p:nvPr/>
          </p:nvSpPr>
          <p:spPr bwMode="auto">
            <a:xfrm>
              <a:off x="975" y="1842"/>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52" name="Line 60"/>
            <p:cNvSpPr>
              <a:spLocks noChangeShapeType="1"/>
            </p:cNvSpPr>
            <p:nvPr/>
          </p:nvSpPr>
          <p:spPr bwMode="auto">
            <a:xfrm>
              <a:off x="4876" y="1434"/>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53" name="Rectangle 61"/>
            <p:cNvSpPr>
              <a:spLocks noChangeArrowheads="1"/>
            </p:cNvSpPr>
            <p:nvPr/>
          </p:nvSpPr>
          <p:spPr bwMode="auto">
            <a:xfrm>
              <a:off x="4967" y="1570"/>
              <a:ext cx="91" cy="27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454" name="Line 62"/>
            <p:cNvSpPr>
              <a:spLocks noChangeShapeType="1"/>
            </p:cNvSpPr>
            <p:nvPr/>
          </p:nvSpPr>
          <p:spPr bwMode="auto">
            <a:xfrm>
              <a:off x="5012" y="1434"/>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55" name="Line 63"/>
            <p:cNvSpPr>
              <a:spLocks noChangeShapeType="1"/>
            </p:cNvSpPr>
            <p:nvPr/>
          </p:nvSpPr>
          <p:spPr bwMode="auto">
            <a:xfrm>
              <a:off x="5012" y="1842"/>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9456" name="Group 64"/>
            <p:cNvGrpSpPr>
              <a:grpSpLocks/>
            </p:cNvGrpSpPr>
            <p:nvPr/>
          </p:nvGrpSpPr>
          <p:grpSpPr bwMode="auto">
            <a:xfrm>
              <a:off x="1021" y="1978"/>
              <a:ext cx="589" cy="1134"/>
              <a:chOff x="1066" y="2840"/>
              <a:chExt cx="589" cy="1134"/>
            </a:xfrm>
          </p:grpSpPr>
          <p:sp>
            <p:nvSpPr>
              <p:cNvPr id="59457" name="Line 65"/>
              <p:cNvSpPr>
                <a:spLocks noChangeShapeType="1"/>
              </p:cNvSpPr>
              <p:nvPr/>
            </p:nvSpPr>
            <p:spPr bwMode="auto">
              <a:xfrm>
                <a:off x="1337" y="3113"/>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58" name="Line 66"/>
              <p:cNvSpPr>
                <a:spLocks noChangeShapeType="1"/>
              </p:cNvSpPr>
              <p:nvPr/>
            </p:nvSpPr>
            <p:spPr bwMode="auto">
              <a:xfrm>
                <a:off x="1337" y="3249"/>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59" name="Line 67"/>
              <p:cNvSpPr>
                <a:spLocks noChangeShapeType="1"/>
              </p:cNvSpPr>
              <p:nvPr/>
            </p:nvSpPr>
            <p:spPr bwMode="auto">
              <a:xfrm>
                <a:off x="1337" y="352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60" name="Line 68"/>
              <p:cNvSpPr>
                <a:spLocks noChangeShapeType="1"/>
              </p:cNvSpPr>
              <p:nvPr/>
            </p:nvSpPr>
            <p:spPr bwMode="auto">
              <a:xfrm flipV="1">
                <a:off x="1519" y="3522"/>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61" name="Line 69"/>
              <p:cNvSpPr>
                <a:spLocks noChangeShapeType="1"/>
              </p:cNvSpPr>
              <p:nvPr/>
            </p:nvSpPr>
            <p:spPr bwMode="auto">
              <a:xfrm>
                <a:off x="1066" y="3385"/>
                <a:ext cx="2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62" name="Line 70"/>
              <p:cNvSpPr>
                <a:spLocks noChangeShapeType="1"/>
              </p:cNvSpPr>
              <p:nvPr/>
            </p:nvSpPr>
            <p:spPr bwMode="auto">
              <a:xfrm>
                <a:off x="1383" y="3884"/>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63" name="Line 71"/>
              <p:cNvSpPr>
                <a:spLocks noChangeShapeType="1"/>
              </p:cNvSpPr>
              <p:nvPr/>
            </p:nvSpPr>
            <p:spPr bwMode="auto">
              <a:xfrm flipH="1">
                <a:off x="138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64" name="Line 72"/>
              <p:cNvSpPr>
                <a:spLocks noChangeShapeType="1"/>
              </p:cNvSpPr>
              <p:nvPr/>
            </p:nvSpPr>
            <p:spPr bwMode="auto">
              <a:xfrm flipH="1">
                <a:off x="142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65" name="Line 73"/>
              <p:cNvSpPr>
                <a:spLocks noChangeShapeType="1"/>
              </p:cNvSpPr>
              <p:nvPr/>
            </p:nvSpPr>
            <p:spPr bwMode="auto">
              <a:xfrm flipH="1">
                <a:off x="147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66" name="Line 74"/>
              <p:cNvSpPr>
                <a:spLocks noChangeShapeType="1"/>
              </p:cNvSpPr>
              <p:nvPr/>
            </p:nvSpPr>
            <p:spPr bwMode="auto">
              <a:xfrm flipH="1">
                <a:off x="151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67" name="Line 75"/>
              <p:cNvSpPr>
                <a:spLocks noChangeShapeType="1"/>
              </p:cNvSpPr>
              <p:nvPr/>
            </p:nvSpPr>
            <p:spPr bwMode="auto">
              <a:xfrm flipH="1">
                <a:off x="156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68" name="Line 76"/>
              <p:cNvSpPr>
                <a:spLocks noChangeShapeType="1"/>
              </p:cNvSpPr>
              <p:nvPr/>
            </p:nvSpPr>
            <p:spPr bwMode="auto">
              <a:xfrm>
                <a:off x="1519" y="2840"/>
                <a:ext cx="0" cy="4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9469" name="Group 77"/>
            <p:cNvGrpSpPr>
              <a:grpSpLocks/>
            </p:cNvGrpSpPr>
            <p:nvPr/>
          </p:nvGrpSpPr>
          <p:grpSpPr bwMode="auto">
            <a:xfrm>
              <a:off x="2473" y="1978"/>
              <a:ext cx="589" cy="1134"/>
              <a:chOff x="1066" y="2840"/>
              <a:chExt cx="589" cy="1134"/>
            </a:xfrm>
          </p:grpSpPr>
          <p:sp>
            <p:nvSpPr>
              <p:cNvPr id="59470" name="Line 78"/>
              <p:cNvSpPr>
                <a:spLocks noChangeShapeType="1"/>
              </p:cNvSpPr>
              <p:nvPr/>
            </p:nvSpPr>
            <p:spPr bwMode="auto">
              <a:xfrm>
                <a:off x="1337" y="3113"/>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71" name="Line 79"/>
              <p:cNvSpPr>
                <a:spLocks noChangeShapeType="1"/>
              </p:cNvSpPr>
              <p:nvPr/>
            </p:nvSpPr>
            <p:spPr bwMode="auto">
              <a:xfrm>
                <a:off x="1337" y="3249"/>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72" name="Line 80"/>
              <p:cNvSpPr>
                <a:spLocks noChangeShapeType="1"/>
              </p:cNvSpPr>
              <p:nvPr/>
            </p:nvSpPr>
            <p:spPr bwMode="auto">
              <a:xfrm>
                <a:off x="1337" y="352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73" name="Line 81"/>
              <p:cNvSpPr>
                <a:spLocks noChangeShapeType="1"/>
              </p:cNvSpPr>
              <p:nvPr/>
            </p:nvSpPr>
            <p:spPr bwMode="auto">
              <a:xfrm flipV="1">
                <a:off x="1519" y="3522"/>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74" name="Line 82"/>
              <p:cNvSpPr>
                <a:spLocks noChangeShapeType="1"/>
              </p:cNvSpPr>
              <p:nvPr/>
            </p:nvSpPr>
            <p:spPr bwMode="auto">
              <a:xfrm>
                <a:off x="1066" y="3385"/>
                <a:ext cx="2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75" name="Line 83"/>
              <p:cNvSpPr>
                <a:spLocks noChangeShapeType="1"/>
              </p:cNvSpPr>
              <p:nvPr/>
            </p:nvSpPr>
            <p:spPr bwMode="auto">
              <a:xfrm>
                <a:off x="1383" y="3884"/>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76" name="Line 84"/>
              <p:cNvSpPr>
                <a:spLocks noChangeShapeType="1"/>
              </p:cNvSpPr>
              <p:nvPr/>
            </p:nvSpPr>
            <p:spPr bwMode="auto">
              <a:xfrm flipH="1">
                <a:off x="138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77" name="Line 85"/>
              <p:cNvSpPr>
                <a:spLocks noChangeShapeType="1"/>
              </p:cNvSpPr>
              <p:nvPr/>
            </p:nvSpPr>
            <p:spPr bwMode="auto">
              <a:xfrm flipH="1">
                <a:off x="142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78" name="Line 86"/>
              <p:cNvSpPr>
                <a:spLocks noChangeShapeType="1"/>
              </p:cNvSpPr>
              <p:nvPr/>
            </p:nvSpPr>
            <p:spPr bwMode="auto">
              <a:xfrm flipH="1">
                <a:off x="147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79" name="Line 87"/>
              <p:cNvSpPr>
                <a:spLocks noChangeShapeType="1"/>
              </p:cNvSpPr>
              <p:nvPr/>
            </p:nvSpPr>
            <p:spPr bwMode="auto">
              <a:xfrm flipH="1">
                <a:off x="151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80" name="Line 88"/>
              <p:cNvSpPr>
                <a:spLocks noChangeShapeType="1"/>
              </p:cNvSpPr>
              <p:nvPr/>
            </p:nvSpPr>
            <p:spPr bwMode="auto">
              <a:xfrm flipH="1">
                <a:off x="156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81" name="Line 89"/>
              <p:cNvSpPr>
                <a:spLocks noChangeShapeType="1"/>
              </p:cNvSpPr>
              <p:nvPr/>
            </p:nvSpPr>
            <p:spPr bwMode="auto">
              <a:xfrm>
                <a:off x="1519" y="2840"/>
                <a:ext cx="0" cy="4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9482" name="Group 90"/>
            <p:cNvGrpSpPr>
              <a:grpSpLocks/>
            </p:cNvGrpSpPr>
            <p:nvPr/>
          </p:nvGrpSpPr>
          <p:grpSpPr bwMode="auto">
            <a:xfrm>
              <a:off x="3698" y="1978"/>
              <a:ext cx="589" cy="1134"/>
              <a:chOff x="1066" y="2840"/>
              <a:chExt cx="589" cy="1134"/>
            </a:xfrm>
          </p:grpSpPr>
          <p:sp>
            <p:nvSpPr>
              <p:cNvPr id="59483" name="Line 91"/>
              <p:cNvSpPr>
                <a:spLocks noChangeShapeType="1"/>
              </p:cNvSpPr>
              <p:nvPr/>
            </p:nvSpPr>
            <p:spPr bwMode="auto">
              <a:xfrm>
                <a:off x="1337" y="3113"/>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84" name="Line 92"/>
              <p:cNvSpPr>
                <a:spLocks noChangeShapeType="1"/>
              </p:cNvSpPr>
              <p:nvPr/>
            </p:nvSpPr>
            <p:spPr bwMode="auto">
              <a:xfrm>
                <a:off x="1337" y="3249"/>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85" name="Line 93"/>
              <p:cNvSpPr>
                <a:spLocks noChangeShapeType="1"/>
              </p:cNvSpPr>
              <p:nvPr/>
            </p:nvSpPr>
            <p:spPr bwMode="auto">
              <a:xfrm>
                <a:off x="1337" y="352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86" name="Line 94"/>
              <p:cNvSpPr>
                <a:spLocks noChangeShapeType="1"/>
              </p:cNvSpPr>
              <p:nvPr/>
            </p:nvSpPr>
            <p:spPr bwMode="auto">
              <a:xfrm flipV="1">
                <a:off x="1519" y="3522"/>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87" name="Line 95"/>
              <p:cNvSpPr>
                <a:spLocks noChangeShapeType="1"/>
              </p:cNvSpPr>
              <p:nvPr/>
            </p:nvSpPr>
            <p:spPr bwMode="auto">
              <a:xfrm>
                <a:off x="1066" y="3385"/>
                <a:ext cx="2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88" name="Line 96"/>
              <p:cNvSpPr>
                <a:spLocks noChangeShapeType="1"/>
              </p:cNvSpPr>
              <p:nvPr/>
            </p:nvSpPr>
            <p:spPr bwMode="auto">
              <a:xfrm>
                <a:off x="1383" y="3884"/>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89" name="Line 97"/>
              <p:cNvSpPr>
                <a:spLocks noChangeShapeType="1"/>
              </p:cNvSpPr>
              <p:nvPr/>
            </p:nvSpPr>
            <p:spPr bwMode="auto">
              <a:xfrm flipH="1">
                <a:off x="138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90" name="Line 98"/>
              <p:cNvSpPr>
                <a:spLocks noChangeShapeType="1"/>
              </p:cNvSpPr>
              <p:nvPr/>
            </p:nvSpPr>
            <p:spPr bwMode="auto">
              <a:xfrm flipH="1">
                <a:off x="142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91" name="Line 99"/>
              <p:cNvSpPr>
                <a:spLocks noChangeShapeType="1"/>
              </p:cNvSpPr>
              <p:nvPr/>
            </p:nvSpPr>
            <p:spPr bwMode="auto">
              <a:xfrm flipH="1">
                <a:off x="147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92" name="Line 100"/>
              <p:cNvSpPr>
                <a:spLocks noChangeShapeType="1"/>
              </p:cNvSpPr>
              <p:nvPr/>
            </p:nvSpPr>
            <p:spPr bwMode="auto">
              <a:xfrm flipH="1">
                <a:off x="151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93" name="Line 101"/>
              <p:cNvSpPr>
                <a:spLocks noChangeShapeType="1"/>
              </p:cNvSpPr>
              <p:nvPr/>
            </p:nvSpPr>
            <p:spPr bwMode="auto">
              <a:xfrm flipH="1">
                <a:off x="156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94" name="Line 102"/>
              <p:cNvSpPr>
                <a:spLocks noChangeShapeType="1"/>
              </p:cNvSpPr>
              <p:nvPr/>
            </p:nvSpPr>
            <p:spPr bwMode="auto">
              <a:xfrm>
                <a:off x="1519" y="2840"/>
                <a:ext cx="0" cy="4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9495" name="Text Box 103"/>
            <p:cNvSpPr txBox="1">
              <a:spLocks noChangeArrowheads="1"/>
            </p:cNvSpPr>
            <p:nvPr/>
          </p:nvSpPr>
          <p:spPr bwMode="auto">
            <a:xfrm>
              <a:off x="781" y="2246"/>
              <a:ext cx="239"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59496" name="Text Box 104"/>
            <p:cNvSpPr txBox="1">
              <a:spLocks noChangeArrowheads="1"/>
            </p:cNvSpPr>
            <p:nvPr/>
          </p:nvSpPr>
          <p:spPr bwMode="auto">
            <a:xfrm>
              <a:off x="2232" y="2218"/>
              <a:ext cx="240"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sp>
          <p:nvSpPr>
            <p:cNvPr id="59497" name="Text Box 105"/>
            <p:cNvSpPr txBox="1">
              <a:spLocks noChangeArrowheads="1"/>
            </p:cNvSpPr>
            <p:nvPr/>
          </p:nvSpPr>
          <p:spPr bwMode="auto">
            <a:xfrm>
              <a:off x="3546" y="2200"/>
              <a:ext cx="240"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a:t>
              </a:r>
            </a:p>
          </p:txBody>
        </p:sp>
      </p:grpSp>
      <p:grpSp>
        <p:nvGrpSpPr>
          <p:cNvPr id="59498" name="Group 106"/>
          <p:cNvGrpSpPr>
            <a:grpSpLocks/>
          </p:cNvGrpSpPr>
          <p:nvPr/>
        </p:nvGrpSpPr>
        <p:grpSpPr bwMode="auto">
          <a:xfrm>
            <a:off x="539750" y="2349500"/>
            <a:ext cx="6481763" cy="1800225"/>
            <a:chOff x="748" y="1434"/>
            <a:chExt cx="4446" cy="1678"/>
          </a:xfrm>
        </p:grpSpPr>
        <p:sp>
          <p:nvSpPr>
            <p:cNvPr id="59499" name="Line 107"/>
            <p:cNvSpPr>
              <a:spLocks noChangeShapeType="1"/>
            </p:cNvSpPr>
            <p:nvPr/>
          </p:nvSpPr>
          <p:spPr bwMode="auto">
            <a:xfrm>
              <a:off x="748" y="1978"/>
              <a:ext cx="444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00" name="Line 108"/>
            <p:cNvSpPr>
              <a:spLocks noChangeShapeType="1"/>
            </p:cNvSpPr>
            <p:nvPr/>
          </p:nvSpPr>
          <p:spPr bwMode="auto">
            <a:xfrm>
              <a:off x="839" y="1434"/>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01" name="Rectangle 109"/>
            <p:cNvSpPr>
              <a:spLocks noChangeArrowheads="1"/>
            </p:cNvSpPr>
            <p:nvPr/>
          </p:nvSpPr>
          <p:spPr bwMode="auto">
            <a:xfrm>
              <a:off x="930" y="1570"/>
              <a:ext cx="91" cy="27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502" name="Line 110"/>
            <p:cNvSpPr>
              <a:spLocks noChangeShapeType="1"/>
            </p:cNvSpPr>
            <p:nvPr/>
          </p:nvSpPr>
          <p:spPr bwMode="auto">
            <a:xfrm>
              <a:off x="975" y="1434"/>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03" name="Line 111"/>
            <p:cNvSpPr>
              <a:spLocks noChangeShapeType="1"/>
            </p:cNvSpPr>
            <p:nvPr/>
          </p:nvSpPr>
          <p:spPr bwMode="auto">
            <a:xfrm>
              <a:off x="975" y="1842"/>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04" name="Line 112"/>
            <p:cNvSpPr>
              <a:spLocks noChangeShapeType="1"/>
            </p:cNvSpPr>
            <p:nvPr/>
          </p:nvSpPr>
          <p:spPr bwMode="auto">
            <a:xfrm>
              <a:off x="4876" y="1434"/>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05" name="Rectangle 113"/>
            <p:cNvSpPr>
              <a:spLocks noChangeArrowheads="1"/>
            </p:cNvSpPr>
            <p:nvPr/>
          </p:nvSpPr>
          <p:spPr bwMode="auto">
            <a:xfrm>
              <a:off x="4967" y="1570"/>
              <a:ext cx="91" cy="27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506" name="Line 114"/>
            <p:cNvSpPr>
              <a:spLocks noChangeShapeType="1"/>
            </p:cNvSpPr>
            <p:nvPr/>
          </p:nvSpPr>
          <p:spPr bwMode="auto">
            <a:xfrm>
              <a:off x="5012" y="1434"/>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07" name="Line 115"/>
            <p:cNvSpPr>
              <a:spLocks noChangeShapeType="1"/>
            </p:cNvSpPr>
            <p:nvPr/>
          </p:nvSpPr>
          <p:spPr bwMode="auto">
            <a:xfrm>
              <a:off x="5012" y="1842"/>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9508" name="Group 116"/>
            <p:cNvGrpSpPr>
              <a:grpSpLocks/>
            </p:cNvGrpSpPr>
            <p:nvPr/>
          </p:nvGrpSpPr>
          <p:grpSpPr bwMode="auto">
            <a:xfrm>
              <a:off x="1021" y="1978"/>
              <a:ext cx="589" cy="1134"/>
              <a:chOff x="1066" y="2840"/>
              <a:chExt cx="589" cy="1134"/>
            </a:xfrm>
          </p:grpSpPr>
          <p:sp>
            <p:nvSpPr>
              <p:cNvPr id="59509" name="Line 117"/>
              <p:cNvSpPr>
                <a:spLocks noChangeShapeType="1"/>
              </p:cNvSpPr>
              <p:nvPr/>
            </p:nvSpPr>
            <p:spPr bwMode="auto">
              <a:xfrm>
                <a:off x="1337" y="3113"/>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10" name="Line 118"/>
              <p:cNvSpPr>
                <a:spLocks noChangeShapeType="1"/>
              </p:cNvSpPr>
              <p:nvPr/>
            </p:nvSpPr>
            <p:spPr bwMode="auto">
              <a:xfrm>
                <a:off x="1337" y="3249"/>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11" name="Line 119"/>
              <p:cNvSpPr>
                <a:spLocks noChangeShapeType="1"/>
              </p:cNvSpPr>
              <p:nvPr/>
            </p:nvSpPr>
            <p:spPr bwMode="auto">
              <a:xfrm>
                <a:off x="1337" y="352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12" name="Line 120"/>
              <p:cNvSpPr>
                <a:spLocks noChangeShapeType="1"/>
              </p:cNvSpPr>
              <p:nvPr/>
            </p:nvSpPr>
            <p:spPr bwMode="auto">
              <a:xfrm flipV="1">
                <a:off x="1519" y="3522"/>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13" name="Line 121"/>
              <p:cNvSpPr>
                <a:spLocks noChangeShapeType="1"/>
              </p:cNvSpPr>
              <p:nvPr/>
            </p:nvSpPr>
            <p:spPr bwMode="auto">
              <a:xfrm>
                <a:off x="1066" y="3385"/>
                <a:ext cx="2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14" name="Line 122"/>
              <p:cNvSpPr>
                <a:spLocks noChangeShapeType="1"/>
              </p:cNvSpPr>
              <p:nvPr/>
            </p:nvSpPr>
            <p:spPr bwMode="auto">
              <a:xfrm>
                <a:off x="1383" y="3884"/>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15" name="Line 123"/>
              <p:cNvSpPr>
                <a:spLocks noChangeShapeType="1"/>
              </p:cNvSpPr>
              <p:nvPr/>
            </p:nvSpPr>
            <p:spPr bwMode="auto">
              <a:xfrm flipH="1">
                <a:off x="138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16" name="Line 124"/>
              <p:cNvSpPr>
                <a:spLocks noChangeShapeType="1"/>
              </p:cNvSpPr>
              <p:nvPr/>
            </p:nvSpPr>
            <p:spPr bwMode="auto">
              <a:xfrm flipH="1">
                <a:off x="142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17" name="Line 125"/>
              <p:cNvSpPr>
                <a:spLocks noChangeShapeType="1"/>
              </p:cNvSpPr>
              <p:nvPr/>
            </p:nvSpPr>
            <p:spPr bwMode="auto">
              <a:xfrm flipH="1">
                <a:off x="147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18" name="Line 126"/>
              <p:cNvSpPr>
                <a:spLocks noChangeShapeType="1"/>
              </p:cNvSpPr>
              <p:nvPr/>
            </p:nvSpPr>
            <p:spPr bwMode="auto">
              <a:xfrm flipH="1">
                <a:off x="151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19" name="Line 127"/>
              <p:cNvSpPr>
                <a:spLocks noChangeShapeType="1"/>
              </p:cNvSpPr>
              <p:nvPr/>
            </p:nvSpPr>
            <p:spPr bwMode="auto">
              <a:xfrm flipH="1">
                <a:off x="156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20" name="Line 128"/>
              <p:cNvSpPr>
                <a:spLocks noChangeShapeType="1"/>
              </p:cNvSpPr>
              <p:nvPr/>
            </p:nvSpPr>
            <p:spPr bwMode="auto">
              <a:xfrm>
                <a:off x="1519" y="2840"/>
                <a:ext cx="0" cy="4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9521" name="Group 129"/>
            <p:cNvGrpSpPr>
              <a:grpSpLocks/>
            </p:cNvGrpSpPr>
            <p:nvPr/>
          </p:nvGrpSpPr>
          <p:grpSpPr bwMode="auto">
            <a:xfrm>
              <a:off x="2473" y="1978"/>
              <a:ext cx="589" cy="1134"/>
              <a:chOff x="1066" y="2840"/>
              <a:chExt cx="589" cy="1134"/>
            </a:xfrm>
          </p:grpSpPr>
          <p:sp>
            <p:nvSpPr>
              <p:cNvPr id="59522" name="Line 130"/>
              <p:cNvSpPr>
                <a:spLocks noChangeShapeType="1"/>
              </p:cNvSpPr>
              <p:nvPr/>
            </p:nvSpPr>
            <p:spPr bwMode="auto">
              <a:xfrm>
                <a:off x="1337" y="3113"/>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23" name="Line 131"/>
              <p:cNvSpPr>
                <a:spLocks noChangeShapeType="1"/>
              </p:cNvSpPr>
              <p:nvPr/>
            </p:nvSpPr>
            <p:spPr bwMode="auto">
              <a:xfrm>
                <a:off x="1337" y="3249"/>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24" name="Line 132"/>
              <p:cNvSpPr>
                <a:spLocks noChangeShapeType="1"/>
              </p:cNvSpPr>
              <p:nvPr/>
            </p:nvSpPr>
            <p:spPr bwMode="auto">
              <a:xfrm>
                <a:off x="1337" y="352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25" name="Line 133"/>
              <p:cNvSpPr>
                <a:spLocks noChangeShapeType="1"/>
              </p:cNvSpPr>
              <p:nvPr/>
            </p:nvSpPr>
            <p:spPr bwMode="auto">
              <a:xfrm flipV="1">
                <a:off x="1519" y="3522"/>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26" name="Line 134"/>
              <p:cNvSpPr>
                <a:spLocks noChangeShapeType="1"/>
              </p:cNvSpPr>
              <p:nvPr/>
            </p:nvSpPr>
            <p:spPr bwMode="auto">
              <a:xfrm>
                <a:off x="1066" y="3385"/>
                <a:ext cx="2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27" name="Line 135"/>
              <p:cNvSpPr>
                <a:spLocks noChangeShapeType="1"/>
              </p:cNvSpPr>
              <p:nvPr/>
            </p:nvSpPr>
            <p:spPr bwMode="auto">
              <a:xfrm>
                <a:off x="1383" y="3884"/>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28" name="Line 136"/>
              <p:cNvSpPr>
                <a:spLocks noChangeShapeType="1"/>
              </p:cNvSpPr>
              <p:nvPr/>
            </p:nvSpPr>
            <p:spPr bwMode="auto">
              <a:xfrm flipH="1">
                <a:off x="138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29" name="Line 137"/>
              <p:cNvSpPr>
                <a:spLocks noChangeShapeType="1"/>
              </p:cNvSpPr>
              <p:nvPr/>
            </p:nvSpPr>
            <p:spPr bwMode="auto">
              <a:xfrm flipH="1">
                <a:off x="142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30" name="Line 138"/>
              <p:cNvSpPr>
                <a:spLocks noChangeShapeType="1"/>
              </p:cNvSpPr>
              <p:nvPr/>
            </p:nvSpPr>
            <p:spPr bwMode="auto">
              <a:xfrm flipH="1">
                <a:off x="147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31" name="Line 139"/>
              <p:cNvSpPr>
                <a:spLocks noChangeShapeType="1"/>
              </p:cNvSpPr>
              <p:nvPr/>
            </p:nvSpPr>
            <p:spPr bwMode="auto">
              <a:xfrm flipH="1">
                <a:off x="151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32" name="Line 140"/>
              <p:cNvSpPr>
                <a:spLocks noChangeShapeType="1"/>
              </p:cNvSpPr>
              <p:nvPr/>
            </p:nvSpPr>
            <p:spPr bwMode="auto">
              <a:xfrm flipH="1">
                <a:off x="156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33" name="Line 141"/>
              <p:cNvSpPr>
                <a:spLocks noChangeShapeType="1"/>
              </p:cNvSpPr>
              <p:nvPr/>
            </p:nvSpPr>
            <p:spPr bwMode="auto">
              <a:xfrm>
                <a:off x="1519" y="2840"/>
                <a:ext cx="0" cy="4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9534" name="Group 142"/>
            <p:cNvGrpSpPr>
              <a:grpSpLocks/>
            </p:cNvGrpSpPr>
            <p:nvPr/>
          </p:nvGrpSpPr>
          <p:grpSpPr bwMode="auto">
            <a:xfrm>
              <a:off x="3698" y="1978"/>
              <a:ext cx="589" cy="1134"/>
              <a:chOff x="1066" y="2840"/>
              <a:chExt cx="589" cy="1134"/>
            </a:xfrm>
          </p:grpSpPr>
          <p:sp>
            <p:nvSpPr>
              <p:cNvPr id="59535" name="Line 143"/>
              <p:cNvSpPr>
                <a:spLocks noChangeShapeType="1"/>
              </p:cNvSpPr>
              <p:nvPr/>
            </p:nvSpPr>
            <p:spPr bwMode="auto">
              <a:xfrm>
                <a:off x="1337" y="3113"/>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36" name="Line 144"/>
              <p:cNvSpPr>
                <a:spLocks noChangeShapeType="1"/>
              </p:cNvSpPr>
              <p:nvPr/>
            </p:nvSpPr>
            <p:spPr bwMode="auto">
              <a:xfrm>
                <a:off x="1337" y="3249"/>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37" name="Line 145"/>
              <p:cNvSpPr>
                <a:spLocks noChangeShapeType="1"/>
              </p:cNvSpPr>
              <p:nvPr/>
            </p:nvSpPr>
            <p:spPr bwMode="auto">
              <a:xfrm>
                <a:off x="1337" y="3522"/>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38" name="Line 146"/>
              <p:cNvSpPr>
                <a:spLocks noChangeShapeType="1"/>
              </p:cNvSpPr>
              <p:nvPr/>
            </p:nvSpPr>
            <p:spPr bwMode="auto">
              <a:xfrm flipV="1">
                <a:off x="1519" y="3522"/>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39" name="Line 147"/>
              <p:cNvSpPr>
                <a:spLocks noChangeShapeType="1"/>
              </p:cNvSpPr>
              <p:nvPr/>
            </p:nvSpPr>
            <p:spPr bwMode="auto">
              <a:xfrm>
                <a:off x="1066" y="3385"/>
                <a:ext cx="2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40" name="Line 148"/>
              <p:cNvSpPr>
                <a:spLocks noChangeShapeType="1"/>
              </p:cNvSpPr>
              <p:nvPr/>
            </p:nvSpPr>
            <p:spPr bwMode="auto">
              <a:xfrm>
                <a:off x="1383" y="3884"/>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41" name="Line 149"/>
              <p:cNvSpPr>
                <a:spLocks noChangeShapeType="1"/>
              </p:cNvSpPr>
              <p:nvPr/>
            </p:nvSpPr>
            <p:spPr bwMode="auto">
              <a:xfrm flipH="1">
                <a:off x="138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42" name="Line 150"/>
              <p:cNvSpPr>
                <a:spLocks noChangeShapeType="1"/>
              </p:cNvSpPr>
              <p:nvPr/>
            </p:nvSpPr>
            <p:spPr bwMode="auto">
              <a:xfrm flipH="1">
                <a:off x="142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43" name="Line 151"/>
              <p:cNvSpPr>
                <a:spLocks noChangeShapeType="1"/>
              </p:cNvSpPr>
              <p:nvPr/>
            </p:nvSpPr>
            <p:spPr bwMode="auto">
              <a:xfrm flipH="1">
                <a:off x="147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44" name="Line 152"/>
              <p:cNvSpPr>
                <a:spLocks noChangeShapeType="1"/>
              </p:cNvSpPr>
              <p:nvPr/>
            </p:nvSpPr>
            <p:spPr bwMode="auto">
              <a:xfrm flipH="1">
                <a:off x="1518"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45" name="Line 153"/>
              <p:cNvSpPr>
                <a:spLocks noChangeShapeType="1"/>
              </p:cNvSpPr>
              <p:nvPr/>
            </p:nvSpPr>
            <p:spPr bwMode="auto">
              <a:xfrm flipH="1">
                <a:off x="1563" y="3884"/>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46" name="Line 154"/>
              <p:cNvSpPr>
                <a:spLocks noChangeShapeType="1"/>
              </p:cNvSpPr>
              <p:nvPr/>
            </p:nvSpPr>
            <p:spPr bwMode="auto">
              <a:xfrm>
                <a:off x="1519" y="2840"/>
                <a:ext cx="0" cy="4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9547" name="Text Box 155"/>
            <p:cNvSpPr txBox="1">
              <a:spLocks noChangeArrowheads="1"/>
            </p:cNvSpPr>
            <p:nvPr/>
          </p:nvSpPr>
          <p:spPr bwMode="auto">
            <a:xfrm>
              <a:off x="781" y="2246"/>
              <a:ext cx="239"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59548" name="Text Box 156"/>
            <p:cNvSpPr txBox="1">
              <a:spLocks noChangeArrowheads="1"/>
            </p:cNvSpPr>
            <p:nvPr/>
          </p:nvSpPr>
          <p:spPr bwMode="auto">
            <a:xfrm>
              <a:off x="2232" y="2218"/>
              <a:ext cx="240"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sp>
          <p:nvSpPr>
            <p:cNvPr id="59549" name="Text Box 157"/>
            <p:cNvSpPr txBox="1">
              <a:spLocks noChangeArrowheads="1"/>
            </p:cNvSpPr>
            <p:nvPr/>
          </p:nvSpPr>
          <p:spPr bwMode="auto">
            <a:xfrm>
              <a:off x="3546" y="2200"/>
              <a:ext cx="240"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a:t>
              </a:r>
            </a:p>
          </p:txBody>
        </p:sp>
      </p:grpSp>
      <p:sp>
        <p:nvSpPr>
          <p:cNvPr id="59550" name="Text Box 158"/>
          <p:cNvSpPr txBox="1">
            <a:spLocks noChangeArrowheads="1"/>
          </p:cNvSpPr>
          <p:nvPr/>
        </p:nvSpPr>
        <p:spPr bwMode="auto">
          <a:xfrm>
            <a:off x="1744663" y="1360488"/>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OFF</a:t>
            </a:r>
          </a:p>
        </p:txBody>
      </p:sp>
      <p:sp>
        <p:nvSpPr>
          <p:cNvPr id="59551" name="Text Box 159"/>
          <p:cNvSpPr txBox="1">
            <a:spLocks noChangeArrowheads="1"/>
          </p:cNvSpPr>
          <p:nvPr/>
        </p:nvSpPr>
        <p:spPr bwMode="auto">
          <a:xfrm>
            <a:off x="3708400" y="1412875"/>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OFF</a:t>
            </a:r>
          </a:p>
        </p:txBody>
      </p:sp>
      <p:sp>
        <p:nvSpPr>
          <p:cNvPr id="59552" name="Text Box 160"/>
          <p:cNvSpPr txBox="1">
            <a:spLocks noChangeArrowheads="1"/>
          </p:cNvSpPr>
          <p:nvPr/>
        </p:nvSpPr>
        <p:spPr bwMode="auto">
          <a:xfrm>
            <a:off x="5672138" y="1465263"/>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OFF</a:t>
            </a:r>
          </a:p>
        </p:txBody>
      </p:sp>
      <p:sp>
        <p:nvSpPr>
          <p:cNvPr id="59553" name="Text Box 161"/>
          <p:cNvSpPr txBox="1">
            <a:spLocks noChangeArrowheads="1"/>
          </p:cNvSpPr>
          <p:nvPr/>
        </p:nvSpPr>
        <p:spPr bwMode="auto">
          <a:xfrm>
            <a:off x="395288" y="155733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59554" name="Text Box 162"/>
          <p:cNvSpPr txBox="1">
            <a:spLocks noChangeArrowheads="1"/>
          </p:cNvSpPr>
          <p:nvPr/>
        </p:nvSpPr>
        <p:spPr bwMode="auto">
          <a:xfrm>
            <a:off x="2844800" y="1700213"/>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59555" name="Text Box 163"/>
          <p:cNvSpPr txBox="1">
            <a:spLocks noChangeArrowheads="1"/>
          </p:cNvSpPr>
          <p:nvPr/>
        </p:nvSpPr>
        <p:spPr bwMode="auto">
          <a:xfrm>
            <a:off x="4716463" y="1700213"/>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59556" name="Text Box 164"/>
          <p:cNvSpPr txBox="1">
            <a:spLocks noChangeArrowheads="1"/>
          </p:cNvSpPr>
          <p:nvPr/>
        </p:nvSpPr>
        <p:spPr bwMode="auto">
          <a:xfrm>
            <a:off x="3492500" y="5492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59557" name="Text Box 165"/>
          <p:cNvSpPr txBox="1">
            <a:spLocks noChangeArrowheads="1"/>
          </p:cNvSpPr>
          <p:nvPr/>
        </p:nvSpPr>
        <p:spPr bwMode="auto">
          <a:xfrm>
            <a:off x="611188" y="35734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59558" name="Text Box 166"/>
          <p:cNvSpPr txBox="1">
            <a:spLocks noChangeArrowheads="1"/>
          </p:cNvSpPr>
          <p:nvPr/>
        </p:nvSpPr>
        <p:spPr bwMode="auto">
          <a:xfrm>
            <a:off x="1619250" y="3284538"/>
            <a:ext cx="527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ON</a:t>
            </a:r>
          </a:p>
        </p:txBody>
      </p:sp>
      <p:sp>
        <p:nvSpPr>
          <p:cNvPr id="59559" name="Text Box 167"/>
          <p:cNvSpPr txBox="1">
            <a:spLocks noChangeArrowheads="1"/>
          </p:cNvSpPr>
          <p:nvPr/>
        </p:nvSpPr>
        <p:spPr bwMode="auto">
          <a:xfrm>
            <a:off x="1763713" y="24923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59560" name="Freeform 168"/>
          <p:cNvSpPr>
            <a:spLocks/>
          </p:cNvSpPr>
          <p:nvPr/>
        </p:nvSpPr>
        <p:spPr bwMode="auto">
          <a:xfrm>
            <a:off x="1055688" y="2349500"/>
            <a:ext cx="492125" cy="1655763"/>
          </a:xfrm>
          <a:custGeom>
            <a:avLst/>
            <a:gdLst>
              <a:gd name="T0" fmla="*/ 38 w 310"/>
              <a:gd name="T1" fmla="*/ 0 h 1043"/>
              <a:gd name="T2" fmla="*/ 38 w 310"/>
              <a:gd name="T3" fmla="*/ 226 h 1043"/>
              <a:gd name="T4" fmla="*/ 265 w 310"/>
              <a:gd name="T5" fmla="*/ 272 h 1043"/>
              <a:gd name="T6" fmla="*/ 310 w 310"/>
              <a:gd name="T7" fmla="*/ 1043 h 1043"/>
            </a:gdLst>
            <a:ahLst/>
            <a:cxnLst>
              <a:cxn ang="0">
                <a:pos x="T0" y="T1"/>
              </a:cxn>
              <a:cxn ang="0">
                <a:pos x="T2" y="T3"/>
              </a:cxn>
              <a:cxn ang="0">
                <a:pos x="T4" y="T5"/>
              </a:cxn>
              <a:cxn ang="0">
                <a:pos x="T6" y="T7"/>
              </a:cxn>
            </a:cxnLst>
            <a:rect l="0" t="0" r="r" b="b"/>
            <a:pathLst>
              <a:path w="310" h="1043">
                <a:moveTo>
                  <a:pt x="38" y="0"/>
                </a:moveTo>
                <a:cubicBezTo>
                  <a:pt x="19" y="90"/>
                  <a:pt x="0" y="181"/>
                  <a:pt x="38" y="226"/>
                </a:cubicBezTo>
                <a:cubicBezTo>
                  <a:pt x="76" y="271"/>
                  <a:pt x="220" y="136"/>
                  <a:pt x="265" y="272"/>
                </a:cubicBezTo>
                <a:cubicBezTo>
                  <a:pt x="310" y="408"/>
                  <a:pt x="303" y="907"/>
                  <a:pt x="310" y="1043"/>
                </a:cubicBezTo>
              </a:path>
            </a:pathLst>
          </a:custGeom>
          <a:noFill/>
          <a:ln w="28575" cmpd="sng">
            <a:solidFill>
              <a:srgbClr val="FF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61" name="Freeform 169"/>
          <p:cNvSpPr>
            <a:spLocks/>
          </p:cNvSpPr>
          <p:nvPr/>
        </p:nvSpPr>
        <p:spPr bwMode="auto">
          <a:xfrm>
            <a:off x="1547813" y="2420938"/>
            <a:ext cx="5603875" cy="1584325"/>
          </a:xfrm>
          <a:custGeom>
            <a:avLst/>
            <a:gdLst>
              <a:gd name="T0" fmla="*/ 3175 w 3530"/>
              <a:gd name="T1" fmla="*/ 0 h 998"/>
              <a:gd name="T2" fmla="*/ 3175 w 3530"/>
              <a:gd name="T3" fmla="*/ 227 h 998"/>
              <a:gd name="T4" fmla="*/ 3039 w 3530"/>
              <a:gd name="T5" fmla="*/ 272 h 998"/>
              <a:gd name="T6" fmla="*/ 227 w 3530"/>
              <a:gd name="T7" fmla="*/ 272 h 998"/>
              <a:gd name="T8" fmla="*/ 1678 w 3530"/>
              <a:gd name="T9" fmla="*/ 272 h 998"/>
              <a:gd name="T10" fmla="*/ 363 w 3530"/>
              <a:gd name="T11" fmla="*/ 272 h 998"/>
              <a:gd name="T12" fmla="*/ 91 w 3530"/>
              <a:gd name="T13" fmla="*/ 408 h 998"/>
              <a:gd name="T14" fmla="*/ 45 w 3530"/>
              <a:gd name="T15" fmla="*/ 998 h 9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30" h="998">
                <a:moveTo>
                  <a:pt x="3175" y="0"/>
                </a:moveTo>
                <a:cubicBezTo>
                  <a:pt x="3186" y="91"/>
                  <a:pt x="3198" y="182"/>
                  <a:pt x="3175" y="227"/>
                </a:cubicBezTo>
                <a:cubicBezTo>
                  <a:pt x="3152" y="272"/>
                  <a:pt x="3530" y="265"/>
                  <a:pt x="3039" y="272"/>
                </a:cubicBezTo>
                <a:cubicBezTo>
                  <a:pt x="2548" y="279"/>
                  <a:pt x="454" y="272"/>
                  <a:pt x="227" y="272"/>
                </a:cubicBezTo>
                <a:cubicBezTo>
                  <a:pt x="0" y="272"/>
                  <a:pt x="1655" y="272"/>
                  <a:pt x="1678" y="272"/>
                </a:cubicBezTo>
                <a:cubicBezTo>
                  <a:pt x="1701" y="272"/>
                  <a:pt x="627" y="249"/>
                  <a:pt x="363" y="272"/>
                </a:cubicBezTo>
                <a:cubicBezTo>
                  <a:pt x="99" y="295"/>
                  <a:pt x="144" y="287"/>
                  <a:pt x="91" y="408"/>
                </a:cubicBezTo>
                <a:cubicBezTo>
                  <a:pt x="38" y="529"/>
                  <a:pt x="41" y="763"/>
                  <a:pt x="45" y="998"/>
                </a:cubicBezTo>
              </a:path>
            </a:pathLst>
          </a:custGeom>
          <a:noFill/>
          <a:ln w="28575" cmpd="sng">
            <a:solidFill>
              <a:srgbClr val="FF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63" name="Text Box 171"/>
          <p:cNvSpPr txBox="1">
            <a:spLocks noChangeArrowheads="1"/>
          </p:cNvSpPr>
          <p:nvPr/>
        </p:nvSpPr>
        <p:spPr bwMode="auto">
          <a:xfrm>
            <a:off x="4572000" y="35734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59564" name="Freeform 172"/>
          <p:cNvSpPr>
            <a:spLocks/>
          </p:cNvSpPr>
          <p:nvPr/>
        </p:nvSpPr>
        <p:spPr bwMode="auto">
          <a:xfrm>
            <a:off x="1150938" y="2420938"/>
            <a:ext cx="4394200" cy="1584325"/>
          </a:xfrm>
          <a:custGeom>
            <a:avLst/>
            <a:gdLst>
              <a:gd name="T0" fmla="*/ 23 w 2768"/>
              <a:gd name="T1" fmla="*/ 0 h 998"/>
              <a:gd name="T2" fmla="*/ 159 w 2768"/>
              <a:gd name="T3" fmla="*/ 272 h 998"/>
              <a:gd name="T4" fmla="*/ 976 w 2768"/>
              <a:gd name="T5" fmla="*/ 272 h 998"/>
              <a:gd name="T6" fmla="*/ 2246 w 2768"/>
              <a:gd name="T7" fmla="*/ 272 h 998"/>
              <a:gd name="T8" fmla="*/ 2609 w 2768"/>
              <a:gd name="T9" fmla="*/ 272 h 998"/>
              <a:gd name="T10" fmla="*/ 2745 w 2768"/>
              <a:gd name="T11" fmla="*/ 635 h 998"/>
              <a:gd name="T12" fmla="*/ 2745 w 2768"/>
              <a:gd name="T13" fmla="*/ 998 h 998"/>
            </a:gdLst>
            <a:ahLst/>
            <a:cxnLst>
              <a:cxn ang="0">
                <a:pos x="T0" y="T1"/>
              </a:cxn>
              <a:cxn ang="0">
                <a:pos x="T2" y="T3"/>
              </a:cxn>
              <a:cxn ang="0">
                <a:pos x="T4" y="T5"/>
              </a:cxn>
              <a:cxn ang="0">
                <a:pos x="T6" y="T7"/>
              </a:cxn>
              <a:cxn ang="0">
                <a:pos x="T8" y="T9"/>
              </a:cxn>
              <a:cxn ang="0">
                <a:pos x="T10" y="T11"/>
              </a:cxn>
              <a:cxn ang="0">
                <a:pos x="T12" y="T13"/>
              </a:cxn>
            </a:cxnLst>
            <a:rect l="0" t="0" r="r" b="b"/>
            <a:pathLst>
              <a:path w="2768" h="998">
                <a:moveTo>
                  <a:pt x="23" y="0"/>
                </a:moveTo>
                <a:cubicBezTo>
                  <a:pt x="11" y="113"/>
                  <a:pt x="0" y="227"/>
                  <a:pt x="159" y="272"/>
                </a:cubicBezTo>
                <a:cubicBezTo>
                  <a:pt x="318" y="317"/>
                  <a:pt x="628" y="272"/>
                  <a:pt x="976" y="272"/>
                </a:cubicBezTo>
                <a:cubicBezTo>
                  <a:pt x="1324" y="272"/>
                  <a:pt x="1974" y="272"/>
                  <a:pt x="2246" y="272"/>
                </a:cubicBezTo>
                <a:cubicBezTo>
                  <a:pt x="2518" y="272"/>
                  <a:pt x="2526" y="212"/>
                  <a:pt x="2609" y="272"/>
                </a:cubicBezTo>
                <a:cubicBezTo>
                  <a:pt x="2692" y="332"/>
                  <a:pt x="2722" y="514"/>
                  <a:pt x="2745" y="635"/>
                </a:cubicBezTo>
                <a:cubicBezTo>
                  <a:pt x="2768" y="756"/>
                  <a:pt x="2756" y="877"/>
                  <a:pt x="2745" y="998"/>
                </a:cubicBezTo>
              </a:path>
            </a:pathLst>
          </a:custGeom>
          <a:noFill/>
          <a:ln w="28575" cmpd="sng">
            <a:solidFill>
              <a:srgbClr val="FF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65" name="Text Box 173"/>
          <p:cNvSpPr txBox="1">
            <a:spLocks noChangeArrowheads="1"/>
          </p:cNvSpPr>
          <p:nvPr/>
        </p:nvSpPr>
        <p:spPr bwMode="auto">
          <a:xfrm>
            <a:off x="5508625" y="3357563"/>
            <a:ext cx="527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ON</a:t>
            </a:r>
          </a:p>
        </p:txBody>
      </p:sp>
      <p:sp>
        <p:nvSpPr>
          <p:cNvPr id="59566" name="Freeform 174"/>
          <p:cNvSpPr>
            <a:spLocks/>
          </p:cNvSpPr>
          <p:nvPr/>
        </p:nvSpPr>
        <p:spPr bwMode="auto">
          <a:xfrm>
            <a:off x="5580063" y="2420938"/>
            <a:ext cx="1044575" cy="1511300"/>
          </a:xfrm>
          <a:custGeom>
            <a:avLst/>
            <a:gdLst>
              <a:gd name="T0" fmla="*/ 635 w 658"/>
              <a:gd name="T1" fmla="*/ 0 h 952"/>
              <a:gd name="T2" fmla="*/ 635 w 658"/>
              <a:gd name="T3" fmla="*/ 272 h 952"/>
              <a:gd name="T4" fmla="*/ 499 w 658"/>
              <a:gd name="T5" fmla="*/ 317 h 952"/>
              <a:gd name="T6" fmla="*/ 91 w 658"/>
              <a:gd name="T7" fmla="*/ 317 h 952"/>
              <a:gd name="T8" fmla="*/ 0 w 658"/>
              <a:gd name="T9" fmla="*/ 952 h 952"/>
            </a:gdLst>
            <a:ahLst/>
            <a:cxnLst>
              <a:cxn ang="0">
                <a:pos x="T0" y="T1"/>
              </a:cxn>
              <a:cxn ang="0">
                <a:pos x="T2" y="T3"/>
              </a:cxn>
              <a:cxn ang="0">
                <a:pos x="T4" y="T5"/>
              </a:cxn>
              <a:cxn ang="0">
                <a:pos x="T6" y="T7"/>
              </a:cxn>
              <a:cxn ang="0">
                <a:pos x="T8" y="T9"/>
              </a:cxn>
            </a:cxnLst>
            <a:rect l="0" t="0" r="r" b="b"/>
            <a:pathLst>
              <a:path w="658" h="952">
                <a:moveTo>
                  <a:pt x="635" y="0"/>
                </a:moveTo>
                <a:cubicBezTo>
                  <a:pt x="646" y="109"/>
                  <a:pt x="658" y="219"/>
                  <a:pt x="635" y="272"/>
                </a:cubicBezTo>
                <a:cubicBezTo>
                  <a:pt x="612" y="325"/>
                  <a:pt x="590" y="309"/>
                  <a:pt x="499" y="317"/>
                </a:cubicBezTo>
                <a:cubicBezTo>
                  <a:pt x="408" y="325"/>
                  <a:pt x="174" y="211"/>
                  <a:pt x="91" y="317"/>
                </a:cubicBezTo>
                <a:cubicBezTo>
                  <a:pt x="8" y="423"/>
                  <a:pt x="4" y="687"/>
                  <a:pt x="0" y="952"/>
                </a:cubicBezTo>
              </a:path>
            </a:pathLst>
          </a:custGeom>
          <a:noFill/>
          <a:ln w="28575" cmpd="sng">
            <a:solidFill>
              <a:srgbClr val="FF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67" name="Text Box 175"/>
          <p:cNvSpPr txBox="1">
            <a:spLocks noChangeArrowheads="1"/>
          </p:cNvSpPr>
          <p:nvPr/>
        </p:nvSpPr>
        <p:spPr bwMode="auto">
          <a:xfrm>
            <a:off x="7000875" y="1360488"/>
            <a:ext cx="1466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全員</a:t>
            </a:r>
            <a:r>
              <a:rPr lang="en-US" altLang="ja-JP" b="1"/>
              <a:t>L</a:t>
            </a:r>
            <a:r>
              <a:rPr lang="ja-JP" altLang="en-US" b="1"/>
              <a:t>の時は</a:t>
            </a:r>
          </a:p>
          <a:p>
            <a:r>
              <a:rPr lang="en-US" altLang="ja-JP" b="1"/>
              <a:t>H</a:t>
            </a:r>
          </a:p>
        </p:txBody>
      </p:sp>
      <p:sp>
        <p:nvSpPr>
          <p:cNvPr id="59568" name="Text Box 176"/>
          <p:cNvSpPr txBox="1">
            <a:spLocks noChangeArrowheads="1"/>
          </p:cNvSpPr>
          <p:nvPr/>
        </p:nvSpPr>
        <p:spPr bwMode="auto">
          <a:xfrm>
            <a:off x="7019925" y="2924175"/>
            <a:ext cx="15652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二人が</a:t>
            </a:r>
            <a:r>
              <a:rPr lang="en-US" altLang="ja-JP" b="1"/>
              <a:t>H</a:t>
            </a:r>
            <a:r>
              <a:rPr lang="ja-JP" altLang="en-US" b="1"/>
              <a:t>でも</a:t>
            </a:r>
            <a:r>
              <a:rPr lang="en-US" altLang="ja-JP" b="1"/>
              <a:t>L</a:t>
            </a:r>
          </a:p>
          <a:p>
            <a:endParaRPr lang="en-US" altLang="ja-JP" b="1"/>
          </a:p>
        </p:txBody>
      </p:sp>
      <p:sp>
        <p:nvSpPr>
          <p:cNvPr id="59569" name="Text Box 177"/>
          <p:cNvSpPr txBox="1">
            <a:spLocks noChangeArrowheads="1"/>
          </p:cNvSpPr>
          <p:nvPr/>
        </p:nvSpPr>
        <p:spPr bwMode="auto">
          <a:xfrm>
            <a:off x="1908175" y="5229225"/>
            <a:ext cx="6408738"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b="1"/>
              <a:t>バスからの信号を</a:t>
            </a:r>
          </a:p>
          <a:p>
            <a:r>
              <a:rPr lang="en-US" altLang="ja-JP" b="1"/>
              <a:t>NOT</a:t>
            </a:r>
            <a:r>
              <a:rPr lang="ja-JP" altLang="en-US" b="1"/>
              <a:t>（インバータ）</a:t>
            </a:r>
          </a:p>
          <a:p>
            <a:r>
              <a:rPr lang="ja-JP" altLang="en-US" b="1"/>
              <a:t>で受信すると考えると、</a:t>
            </a:r>
            <a:r>
              <a:rPr lang="en-US" altLang="ja-JP" b="1"/>
              <a:t>OR</a:t>
            </a:r>
            <a:r>
              <a:rPr lang="ja-JP" altLang="en-US" b="1"/>
              <a:t>ゲートと同じになる</a:t>
            </a:r>
          </a:p>
          <a:p>
            <a:r>
              <a:rPr lang="ja-JP" altLang="en-US" b="1"/>
              <a:t>→　ワイヤード</a:t>
            </a:r>
            <a:r>
              <a:rPr lang="en-US" altLang="ja-JP" b="1"/>
              <a:t>OR</a:t>
            </a:r>
            <a:r>
              <a:rPr lang="ja-JP" altLang="en-US" b="1"/>
              <a:t>（</a:t>
            </a:r>
            <a:r>
              <a:rPr lang="en-US" altLang="ja-JP" b="1"/>
              <a:t>AND</a:t>
            </a:r>
            <a:r>
              <a:rPr lang="ja-JP" altLang="en-US" b="1"/>
              <a:t>タイ）と呼ぶ</a:t>
            </a:r>
          </a:p>
        </p:txBody>
      </p:sp>
      <p:grpSp>
        <p:nvGrpSpPr>
          <p:cNvPr id="59570" name="Group 178"/>
          <p:cNvGrpSpPr>
            <a:grpSpLocks/>
          </p:cNvGrpSpPr>
          <p:nvPr/>
        </p:nvGrpSpPr>
        <p:grpSpPr bwMode="auto">
          <a:xfrm>
            <a:off x="2051050" y="2924175"/>
            <a:ext cx="360363" cy="2087563"/>
            <a:chOff x="1746" y="1570"/>
            <a:chExt cx="227" cy="1315"/>
          </a:xfrm>
        </p:grpSpPr>
        <p:grpSp>
          <p:nvGrpSpPr>
            <p:cNvPr id="59571" name="Group 179"/>
            <p:cNvGrpSpPr>
              <a:grpSpLocks/>
            </p:cNvGrpSpPr>
            <p:nvPr/>
          </p:nvGrpSpPr>
          <p:grpSpPr bwMode="auto">
            <a:xfrm flipV="1">
              <a:off x="1746" y="2069"/>
              <a:ext cx="227" cy="318"/>
              <a:chOff x="1519" y="2069"/>
              <a:chExt cx="227" cy="318"/>
            </a:xfrm>
          </p:grpSpPr>
          <p:sp>
            <p:nvSpPr>
              <p:cNvPr id="59572" name="AutoShape 180"/>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573" name="Oval 181"/>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9574" name="Line 182"/>
            <p:cNvSpPr>
              <a:spLocks noChangeShapeType="1"/>
            </p:cNvSpPr>
            <p:nvPr/>
          </p:nvSpPr>
          <p:spPr bwMode="auto">
            <a:xfrm flipV="1">
              <a:off x="1837" y="1570"/>
              <a:ext cx="0" cy="4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75" name="Line 183"/>
            <p:cNvSpPr>
              <a:spLocks noChangeShapeType="1"/>
            </p:cNvSpPr>
            <p:nvPr/>
          </p:nvSpPr>
          <p:spPr bwMode="auto">
            <a:xfrm flipV="1">
              <a:off x="1882" y="2386"/>
              <a:ext cx="0" cy="4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9576" name="Group 184"/>
          <p:cNvGrpSpPr>
            <a:grpSpLocks/>
          </p:cNvGrpSpPr>
          <p:nvPr/>
        </p:nvGrpSpPr>
        <p:grpSpPr bwMode="auto">
          <a:xfrm>
            <a:off x="3779838" y="2924175"/>
            <a:ext cx="360362" cy="2087563"/>
            <a:chOff x="1746" y="1570"/>
            <a:chExt cx="227" cy="1315"/>
          </a:xfrm>
        </p:grpSpPr>
        <p:grpSp>
          <p:nvGrpSpPr>
            <p:cNvPr id="59577" name="Group 185"/>
            <p:cNvGrpSpPr>
              <a:grpSpLocks/>
            </p:cNvGrpSpPr>
            <p:nvPr/>
          </p:nvGrpSpPr>
          <p:grpSpPr bwMode="auto">
            <a:xfrm flipV="1">
              <a:off x="1746" y="2069"/>
              <a:ext cx="227" cy="318"/>
              <a:chOff x="1519" y="2069"/>
              <a:chExt cx="227" cy="318"/>
            </a:xfrm>
          </p:grpSpPr>
          <p:sp>
            <p:nvSpPr>
              <p:cNvPr id="59578" name="AutoShape 186"/>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579" name="Oval 187"/>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9580" name="Line 188"/>
            <p:cNvSpPr>
              <a:spLocks noChangeShapeType="1"/>
            </p:cNvSpPr>
            <p:nvPr/>
          </p:nvSpPr>
          <p:spPr bwMode="auto">
            <a:xfrm flipV="1">
              <a:off x="1837" y="1570"/>
              <a:ext cx="0" cy="4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81" name="Line 189"/>
            <p:cNvSpPr>
              <a:spLocks noChangeShapeType="1"/>
            </p:cNvSpPr>
            <p:nvPr/>
          </p:nvSpPr>
          <p:spPr bwMode="auto">
            <a:xfrm flipV="1">
              <a:off x="1882" y="2386"/>
              <a:ext cx="0" cy="4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9582" name="Group 190"/>
          <p:cNvGrpSpPr>
            <a:grpSpLocks/>
          </p:cNvGrpSpPr>
          <p:nvPr/>
        </p:nvGrpSpPr>
        <p:grpSpPr bwMode="auto">
          <a:xfrm>
            <a:off x="5940425" y="2924175"/>
            <a:ext cx="360363" cy="2087563"/>
            <a:chOff x="1746" y="1570"/>
            <a:chExt cx="227" cy="1315"/>
          </a:xfrm>
        </p:grpSpPr>
        <p:grpSp>
          <p:nvGrpSpPr>
            <p:cNvPr id="59583" name="Group 191"/>
            <p:cNvGrpSpPr>
              <a:grpSpLocks/>
            </p:cNvGrpSpPr>
            <p:nvPr/>
          </p:nvGrpSpPr>
          <p:grpSpPr bwMode="auto">
            <a:xfrm flipV="1">
              <a:off x="1746" y="2069"/>
              <a:ext cx="227" cy="318"/>
              <a:chOff x="1519" y="2069"/>
              <a:chExt cx="227" cy="318"/>
            </a:xfrm>
          </p:grpSpPr>
          <p:sp>
            <p:nvSpPr>
              <p:cNvPr id="59584" name="AutoShape 192"/>
              <p:cNvSpPr>
                <a:spLocks noChangeArrowheads="1"/>
              </p:cNvSpPr>
              <p:nvPr/>
            </p:nvSpPr>
            <p:spPr bwMode="auto">
              <a:xfrm>
                <a:off x="1519" y="2160"/>
                <a:ext cx="227" cy="22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585" name="Oval 193"/>
              <p:cNvSpPr>
                <a:spLocks noChangeArrowheads="1"/>
              </p:cNvSpPr>
              <p:nvPr/>
            </p:nvSpPr>
            <p:spPr bwMode="auto">
              <a:xfrm>
                <a:off x="1565" y="2069"/>
                <a:ext cx="136" cy="9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9586" name="Line 194"/>
            <p:cNvSpPr>
              <a:spLocks noChangeShapeType="1"/>
            </p:cNvSpPr>
            <p:nvPr/>
          </p:nvSpPr>
          <p:spPr bwMode="auto">
            <a:xfrm flipV="1">
              <a:off x="1837" y="1570"/>
              <a:ext cx="0" cy="4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587" name="Line 195"/>
            <p:cNvSpPr>
              <a:spLocks noChangeShapeType="1"/>
            </p:cNvSpPr>
            <p:nvPr/>
          </p:nvSpPr>
          <p:spPr bwMode="auto">
            <a:xfrm flipV="1">
              <a:off x="1882" y="2386"/>
              <a:ext cx="0" cy="4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9588" name="Text Box 196"/>
          <p:cNvSpPr txBox="1">
            <a:spLocks noChangeArrowheads="1"/>
          </p:cNvSpPr>
          <p:nvPr/>
        </p:nvSpPr>
        <p:spPr bwMode="auto">
          <a:xfrm>
            <a:off x="2339975" y="45815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59589" name="Text Box 197"/>
          <p:cNvSpPr txBox="1">
            <a:spLocks noChangeArrowheads="1"/>
          </p:cNvSpPr>
          <p:nvPr/>
        </p:nvSpPr>
        <p:spPr bwMode="auto">
          <a:xfrm>
            <a:off x="6227763" y="479742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pic>
        <p:nvPicPr>
          <p:cNvPr id="2" name="オーディオ 1">
            <a:hlinkClick r:id="" action="ppaction://media"/>
            <a:extLst>
              <a:ext uri="{FF2B5EF4-FFF2-40B4-BE49-F238E27FC236}">
                <a16:creationId xmlns:a16="http://schemas.microsoft.com/office/drawing/2014/main" id="{52BFC7D6-8348-4B56-987D-6E0D9D7868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95028624"/>
      </p:ext>
    </p:extLst>
  </p:cSld>
  <p:clrMapOvr>
    <a:masterClrMapping/>
  </p:clrMapOvr>
  <mc:AlternateContent xmlns:mc="http://schemas.openxmlformats.org/markup-compatibility/2006" xmlns:p14="http://schemas.microsoft.com/office/powerpoint/2010/main">
    <mc:Choice Requires="p14">
      <p:transition spd="slow" p14:dur="2000" advTm="76357"/>
    </mc:Choice>
    <mc:Fallback xmlns="">
      <p:transition spd="slow" advTm="76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91" x="8569325" y="3894138"/>
          <p14:tracePt t="400" x="8313738" y="3940175"/>
          <p14:tracePt t="405" x="8132763" y="3957638"/>
          <p14:tracePt t="416" x="7950200" y="3984625"/>
          <p14:tracePt t="420" x="7821613" y="4021138"/>
          <p14:tracePt t="429" x="7694613" y="4030663"/>
          <p14:tracePt t="436" x="7575550" y="4049713"/>
          <p14:tracePt t="445" x="7466013" y="4076700"/>
          <p14:tracePt t="452" x="7375525" y="4086225"/>
          <p14:tracePt t="462" x="7256463" y="4103688"/>
          <p14:tracePt t="468" x="7146925" y="4113213"/>
          <p14:tracePt t="479" x="7019925" y="4149725"/>
          <p14:tracePt t="484" x="6900863" y="4159250"/>
          <p14:tracePt t="496" x="6791325" y="4176713"/>
          <p14:tracePt t="500" x="6645275" y="4186238"/>
          <p14:tracePt t="512" x="6500813" y="4222750"/>
          <p14:tracePt t="516" x="6372225" y="4232275"/>
          <p14:tracePt t="525" x="6245225" y="4232275"/>
          <p14:tracePt t="532" x="6116638" y="4232275"/>
          <p14:tracePt t="541" x="6007100" y="4232275"/>
          <p14:tracePt t="548" x="5899150" y="4232275"/>
          <p14:tracePt t="556" x="5834063" y="4232275"/>
          <p14:tracePt t="564" x="5797550" y="4232275"/>
          <p14:tracePt t="572" x="5780088" y="4232275"/>
          <p14:tracePt t="580" x="5770563" y="4232275"/>
          <p14:tracePt t="661" x="5761038" y="4232275"/>
          <p14:tracePt t="669" x="5761038" y="4222750"/>
          <p14:tracePt t="677" x="5761038" y="4203700"/>
          <p14:tracePt t="685" x="5761038" y="4176713"/>
          <p14:tracePt t="698" x="5797550" y="4122738"/>
          <p14:tracePt t="701" x="5807075" y="4103688"/>
          <p14:tracePt t="713" x="5834063" y="4057650"/>
          <p14:tracePt t="717" x="5862638" y="4030663"/>
          <p14:tracePt t="725" x="5870575" y="4021138"/>
          <p14:tracePt t="733" x="5889625" y="4003675"/>
          <p14:tracePt t="740" x="5907088" y="3984625"/>
          <p14:tracePt t="748" x="5916613" y="3976688"/>
          <p14:tracePt t="756" x="5926138" y="3957638"/>
          <p14:tracePt t="765" x="5935663" y="3957638"/>
          <p14:tracePt t="772" x="5953125" y="3940175"/>
          <p14:tracePt t="788" x="5953125" y="3930650"/>
          <p14:tracePt t="797" x="5972175" y="3921125"/>
          <p14:tracePt t="804" x="5980113" y="3921125"/>
          <p14:tracePt t="813" x="5989638" y="3921125"/>
          <p14:tracePt t="820" x="6007100" y="3921125"/>
          <p14:tracePt t="829" x="6026150" y="3921125"/>
          <p14:tracePt t="836" x="6035675" y="3921125"/>
          <p14:tracePt t="845" x="6043613" y="3921125"/>
          <p14:tracePt t="852" x="6053138" y="3921125"/>
          <p14:tracePt t="861" x="6062663" y="3921125"/>
          <p14:tracePt t="878" x="6080125" y="3921125"/>
          <p14:tracePt t="895" x="6080125" y="3930650"/>
          <p14:tracePt t="900" x="6099175" y="3948113"/>
          <p14:tracePt t="915" x="6108700" y="3957638"/>
          <p14:tracePt t="917" x="6116638" y="3976688"/>
          <p14:tracePt t="924" x="6126163" y="3994150"/>
          <p14:tracePt t="932" x="6135688" y="4003675"/>
          <p14:tracePt t="940" x="6145213" y="4021138"/>
          <p14:tracePt t="949" x="6162675" y="4040188"/>
          <p14:tracePt t="956" x="6172200" y="4076700"/>
          <p14:tracePt t="965" x="6218238" y="4130675"/>
          <p14:tracePt t="972" x="6226175" y="4149725"/>
          <p14:tracePt t="980" x="6262688" y="4176713"/>
          <p14:tracePt t="988" x="6281738" y="4195763"/>
          <p14:tracePt t="996" x="6308725" y="4232275"/>
          <p14:tracePt t="1004" x="6326188" y="4249738"/>
          <p14:tracePt t="1012" x="6335713" y="4259263"/>
          <p14:tracePt t="1020" x="6362700" y="4286250"/>
          <p14:tracePt t="1029" x="6381750" y="4295775"/>
          <p14:tracePt t="1036" x="6399213" y="4303713"/>
          <p14:tracePt t="1045" x="6445250" y="4322763"/>
          <p14:tracePt t="1052" x="6464300" y="4332288"/>
          <p14:tracePt t="1062" x="6481763" y="4340225"/>
          <p14:tracePt t="1068" x="6500813" y="4349750"/>
          <p14:tracePt t="1078" x="6508750" y="4349750"/>
          <p14:tracePt t="1084" x="6545263" y="4359275"/>
          <p14:tracePt t="1100" x="6564313" y="4376738"/>
          <p14:tracePt t="1116" x="6581775" y="4386263"/>
          <p14:tracePt t="1149" x="6591300" y="4395788"/>
          <p14:tracePt t="1157" x="6600825" y="4405313"/>
          <p14:tracePt t="1165" x="6610350" y="4413250"/>
          <p14:tracePt t="1182" x="6618288" y="4413250"/>
          <p14:tracePt t="1221" x="6627813" y="4422775"/>
          <p14:tracePt t="1813" x="6637338" y="4432300"/>
          <p14:tracePt t="1820" x="6645275" y="4459288"/>
          <p14:tracePt t="1827" x="6645275" y="4468813"/>
          <p14:tracePt t="1844" x="6654800" y="4505325"/>
          <p14:tracePt t="1852" x="6664325" y="4514850"/>
          <p14:tracePt t="1880" x="6673850" y="4541838"/>
          <p14:tracePt t="2293" x="6691313" y="4551363"/>
          <p14:tracePt t="2300" x="6710363" y="4568825"/>
          <p14:tracePt t="2308" x="6710363" y="4578350"/>
          <p14:tracePt t="2316" x="6718300" y="4595813"/>
          <p14:tracePt t="2324" x="6727825" y="4641850"/>
          <p14:tracePt t="2340" x="6727825" y="4660900"/>
          <p14:tracePt t="2348" x="6746875" y="4687888"/>
          <p14:tracePt t="2356" x="6764338" y="4705350"/>
          <p14:tracePt t="2372" x="6764338" y="4724400"/>
          <p14:tracePt t="2380" x="6773863" y="4732338"/>
          <p14:tracePt t="2396" x="6773863" y="4741863"/>
          <p14:tracePt t="2429" x="6773863" y="4751388"/>
          <p14:tracePt t="2469" x="6773863" y="4760913"/>
          <p14:tracePt t="2476" x="6773863" y="4768850"/>
          <p14:tracePt t="2484" x="6773863" y="4778375"/>
          <p14:tracePt t="2492" x="6773863" y="4787900"/>
          <p14:tracePt t="2500" x="6773863" y="4805363"/>
          <p14:tracePt t="2509" x="6773863" y="4814888"/>
          <p14:tracePt t="2524" x="6773863" y="4824413"/>
          <p14:tracePt t="2532" x="6773863" y="4841875"/>
          <p14:tracePt t="2540" x="6773863" y="4851400"/>
          <p14:tracePt t="2549" x="6773863" y="4860925"/>
          <p14:tracePt t="2564" x="6773863" y="4870450"/>
          <p14:tracePt t="2829" x="6773863" y="4860925"/>
          <p14:tracePt t="2836" x="6783388" y="4841875"/>
          <p14:tracePt t="2843" x="6791325" y="4833938"/>
          <p14:tracePt t="2860" x="6810375" y="4814888"/>
          <p14:tracePt t="2877" x="6819900" y="4805363"/>
          <p14:tracePt t="2956" x="6827838" y="4797425"/>
          <p14:tracePt t="3276" x="6827838" y="4787900"/>
          <p14:tracePt t="3283" x="6827838" y="4760913"/>
          <p14:tracePt t="3292" x="6800850" y="4687888"/>
          <p14:tracePt t="3300" x="6800850" y="4641850"/>
          <p14:tracePt t="3309" x="6800850" y="4559300"/>
          <p14:tracePt t="3316" x="6773863" y="4486275"/>
          <p14:tracePt t="3324" x="6773863" y="4422775"/>
          <p14:tracePt t="3332" x="6737350" y="4349750"/>
          <p14:tracePt t="3340" x="6718300" y="4286250"/>
          <p14:tracePt t="3348" x="6718300" y="4213225"/>
          <p14:tracePt t="3356" x="6710363" y="4149725"/>
          <p14:tracePt t="3364" x="6710363" y="4113213"/>
          <p14:tracePt t="3372" x="6700838" y="4057650"/>
          <p14:tracePt t="3380" x="6673850" y="3994150"/>
          <p14:tracePt t="3388" x="6673850" y="3967163"/>
          <p14:tracePt t="3397" x="6664325" y="3921125"/>
          <p14:tracePt t="3404" x="6664325" y="3884613"/>
          <p14:tracePt t="3413" x="6664325" y="3830638"/>
          <p14:tracePt t="3421" x="6664325" y="3784600"/>
          <p14:tracePt t="3428" x="6664325" y="3748088"/>
          <p14:tracePt t="3437" x="6664325" y="3702050"/>
          <p14:tracePt t="3445" x="6664325" y="3675063"/>
          <p14:tracePt t="3452" x="6664325" y="3638550"/>
          <p14:tracePt t="3461" x="6664325" y="3592513"/>
          <p14:tracePt t="3468" x="6664325" y="3556000"/>
          <p14:tracePt t="3479" x="6664325" y="3538538"/>
          <p14:tracePt t="3484" x="6664325" y="3492500"/>
          <p14:tracePt t="3494" x="6664325" y="3482975"/>
          <p14:tracePt t="3500" x="6664325" y="3455988"/>
          <p14:tracePt t="3525" x="6664325" y="3446463"/>
          <p14:tracePt t="3581" x="6654800" y="3429000"/>
          <p14:tracePt t="3597" x="6654800" y="3419475"/>
          <p14:tracePt t="3606" x="6645275" y="3411538"/>
          <p14:tracePt t="3615" x="6645275" y="3402013"/>
          <p14:tracePt t="3621" x="6637338" y="3382963"/>
          <p14:tracePt t="3628" x="6627813" y="3382963"/>
          <p14:tracePt t="3636" x="6618288" y="3375025"/>
          <p14:tracePt t="3644" x="6618288" y="3365500"/>
          <p14:tracePt t="3652" x="6618288" y="3355975"/>
          <p14:tracePt t="3676" x="6610350" y="3338513"/>
          <p14:tracePt t="3717" x="6581775" y="3319463"/>
          <p14:tracePt t="3725" x="6581775" y="3309938"/>
          <p14:tracePt t="3732" x="6573838" y="3302000"/>
          <p14:tracePt t="3740" x="6564313" y="3292475"/>
          <p14:tracePt t="3748" x="6545263" y="3282950"/>
          <p14:tracePt t="3756" x="6527800" y="3255963"/>
          <p14:tracePt t="3764" x="6518275" y="3236913"/>
          <p14:tracePt t="3772" x="6481763" y="3209925"/>
          <p14:tracePt t="3780" x="6481763" y="3200400"/>
          <p14:tracePt t="3788" x="6472238" y="3192463"/>
          <p14:tracePt t="3796" x="6464300" y="3182938"/>
          <p14:tracePt t="3804" x="6454775" y="3173413"/>
          <p14:tracePt t="3861" x="6445250" y="3173413"/>
          <p14:tracePt t="3878" x="6435725" y="3173413"/>
          <p14:tracePt t="3885" x="6418263" y="3173413"/>
          <p14:tracePt t="3910" x="6408738" y="3173413"/>
          <p14:tracePt t="3917" x="6408738" y="3182938"/>
          <p14:tracePt t="3933" x="6408738" y="3192463"/>
          <p14:tracePt t="4109" x="6408738" y="3182938"/>
          <p14:tracePt t="4205" x="6408738" y="3173413"/>
          <p14:tracePt t="4220" x="6418263" y="3173413"/>
          <p14:tracePt t="4236" x="6418263" y="3163888"/>
          <p14:tracePt t="4349" x="6427788" y="3155950"/>
          <p14:tracePt t="4365" x="6445250" y="3163888"/>
          <p14:tracePt t="4485" x="6454775" y="3173413"/>
          <p14:tracePt t="4501" x="6454775" y="3182938"/>
          <p14:tracePt t="4508" x="6464300" y="3192463"/>
          <p14:tracePt t="4516" x="6464300" y="3228975"/>
          <p14:tracePt t="4524" x="6472238" y="3255963"/>
          <p14:tracePt t="4532" x="6472238" y="3309938"/>
          <p14:tracePt t="4540" x="6472238" y="3346450"/>
          <p14:tracePt t="4548" x="6472238" y="3402013"/>
          <p14:tracePt t="4556" x="6472238" y="3465513"/>
          <p14:tracePt t="4564" x="6472238" y="3502025"/>
          <p14:tracePt t="4572" x="6472238" y="3529013"/>
          <p14:tracePt t="4580" x="6472238" y="3556000"/>
          <p14:tracePt t="4588" x="6472238" y="3602038"/>
          <p14:tracePt t="4596" x="6472238" y="3621088"/>
          <p14:tracePt t="4604" x="6472238" y="3638550"/>
          <p14:tracePt t="4612" x="6472238" y="3648075"/>
          <p14:tracePt t="4870" x="6464300" y="3648075"/>
          <p14:tracePt t="4892" x="6454775" y="3648075"/>
          <p14:tracePt t="4900" x="6454775" y="3675063"/>
          <p14:tracePt t="4908" x="6454775" y="3694113"/>
          <p14:tracePt t="4916" x="6454775" y="3721100"/>
          <p14:tracePt t="4924" x="6454775" y="3738563"/>
          <p14:tracePt t="4932" x="6454775" y="3775075"/>
          <p14:tracePt t="4948" x="6454775" y="3794125"/>
          <p14:tracePt t="4956" x="6454775" y="3811588"/>
          <p14:tracePt t="4964" x="6454775" y="3821113"/>
          <p14:tracePt t="5004" x="6454775" y="3830638"/>
          <p14:tracePt t="5965" x="6454775" y="3840163"/>
          <p14:tracePt t="6589" x="6454775" y="3830638"/>
          <p14:tracePt t="6596" x="6454775" y="3821113"/>
          <p14:tracePt t="6604" x="6454775" y="3811588"/>
          <p14:tracePt t="6612" x="6454775" y="3794125"/>
          <p14:tracePt t="6620" x="6445250" y="3794125"/>
          <p14:tracePt t="6693" x="6435725" y="3784600"/>
          <p14:tracePt t="6708" x="6418263" y="3794125"/>
          <p14:tracePt t="6716" x="6408738" y="3830638"/>
          <p14:tracePt t="6724" x="6399213" y="3867150"/>
          <p14:tracePt t="6732" x="6399213" y="3884613"/>
          <p14:tracePt t="6740" x="6391275" y="3921125"/>
          <p14:tracePt t="6756" x="6381750" y="3948113"/>
          <p14:tracePt t="6764" x="6372225" y="3957638"/>
          <p14:tracePt t="7013" x="6372225" y="3967163"/>
          <p14:tracePt t="7581" x="6372225" y="3940175"/>
          <p14:tracePt t="7588" x="6372225" y="3930650"/>
          <p14:tracePt t="7612" x="6362700" y="3921125"/>
          <p14:tracePt t="7693" x="6362700" y="3948113"/>
          <p14:tracePt t="7701" x="6362700" y="4003675"/>
          <p14:tracePt t="7709" x="6362700" y="4040188"/>
          <p14:tracePt t="7716" x="6354763" y="4086225"/>
          <p14:tracePt t="7725" x="6345238" y="4103688"/>
          <p14:tracePt t="7740" x="6345238" y="4122738"/>
          <p14:tracePt t="7788" x="6335713" y="4122738"/>
          <p14:tracePt t="7797" x="6318250" y="4113213"/>
          <p14:tracePt t="7813" x="6318250" y="4103688"/>
          <p14:tracePt t="7821" x="6308725" y="4086225"/>
          <p14:tracePt t="7829" x="6308725" y="4076700"/>
          <p14:tracePt t="7836" x="6308725" y="4057650"/>
          <p14:tracePt t="7845" x="6299200" y="4040188"/>
          <p14:tracePt t="7862" x="6299200" y="4030663"/>
          <p14:tracePt t="7883" x="6299200" y="4013200"/>
          <p14:tracePt t="8341" x="6262688" y="3984625"/>
          <p14:tracePt t="8348" x="6235700" y="3948113"/>
          <p14:tracePt t="8356" x="6218238" y="3940175"/>
          <p14:tracePt t="8364" x="6172200" y="3921125"/>
          <p14:tracePt t="8372" x="6145213" y="3884613"/>
          <p14:tracePt t="8380" x="6126163" y="3875088"/>
          <p14:tracePt t="8388" x="6089650" y="3848100"/>
          <p14:tracePt t="8396" x="6062663" y="3830638"/>
          <p14:tracePt t="8404" x="6053138" y="3821113"/>
          <p14:tracePt t="8412" x="6026150" y="3794125"/>
          <p14:tracePt t="8420" x="5999163" y="3767138"/>
          <p14:tracePt t="8429" x="5962650" y="3748088"/>
          <p14:tracePt t="8437" x="5943600" y="3730625"/>
          <p14:tracePt t="8447" x="5926138" y="3721100"/>
          <p14:tracePt t="8453" x="5907088" y="3702050"/>
          <p14:tracePt t="8463" x="5889625" y="3694113"/>
          <p14:tracePt t="8468" x="5880100" y="3684588"/>
          <p14:tracePt t="8478" x="5870575" y="3684588"/>
          <p14:tracePt t="8500" x="5862638" y="3675063"/>
          <p14:tracePt t="8613" x="5843588" y="3675063"/>
          <p14:tracePt t="8645" x="5834063" y="3675063"/>
          <p14:tracePt t="8653" x="5816600" y="3665538"/>
          <p14:tracePt t="8662" x="5807075" y="3657600"/>
          <p14:tracePt t="8669" x="5797550" y="3657600"/>
          <p14:tracePt t="8679" x="5789613" y="3657600"/>
          <p14:tracePt t="8684" x="5770563" y="3648075"/>
          <p14:tracePt t="8692" x="5753100" y="3638550"/>
          <p14:tracePt t="8709" x="5734050" y="3611563"/>
          <p14:tracePt t="8716" x="5716588" y="3602038"/>
          <p14:tracePt t="8732" x="5707063" y="3602038"/>
          <p14:tracePt t="8748" x="5697538" y="3602038"/>
          <p14:tracePt t="8789" x="5661025" y="3602038"/>
          <p14:tracePt t="8797" x="5607050" y="3602038"/>
          <p14:tracePt t="8805" x="5497513" y="3602038"/>
          <p14:tracePt t="8812" x="5334000" y="3602038"/>
          <p14:tracePt t="8820" x="5151438" y="3602038"/>
          <p14:tracePt t="8828" x="4932363" y="3602038"/>
          <p14:tracePt t="8836" x="4630738" y="3602038"/>
          <p14:tracePt t="8843" x="4367213" y="3602038"/>
          <p14:tracePt t="8852" x="4102100" y="3602038"/>
          <p14:tracePt t="8860" x="3846513" y="3602038"/>
          <p14:tracePt t="8868" x="3619500" y="3602038"/>
          <p14:tracePt t="8879" x="3436938" y="3602038"/>
          <p14:tracePt t="8884" x="3254375" y="3602038"/>
          <p14:tracePt t="8893" x="3090863" y="3602038"/>
          <p14:tracePt t="8900" x="2962275" y="3584575"/>
          <p14:tracePt t="8910" x="2871788" y="3556000"/>
          <p14:tracePt t="8916" x="2789238" y="3548063"/>
          <p14:tracePt t="8927" x="2716213" y="3529013"/>
          <p14:tracePt t="8932" x="2679700" y="3519488"/>
          <p14:tracePt t="8940" x="2643188" y="3502025"/>
          <p14:tracePt t="8948" x="2598738" y="3492500"/>
          <p14:tracePt t="8956" x="2552700" y="3475038"/>
          <p14:tracePt t="8964" x="2525713" y="3465513"/>
          <p14:tracePt t="8972" x="2470150" y="3465513"/>
          <p14:tracePt t="8980" x="2416175" y="3465513"/>
          <p14:tracePt t="8988" x="2370138" y="3465513"/>
          <p14:tracePt t="8996" x="2306638" y="3465513"/>
          <p14:tracePt t="9004" x="2260600" y="3465513"/>
          <p14:tracePt t="9012" x="2224088" y="3465513"/>
          <p14:tracePt t="9020" x="2170113" y="3465513"/>
          <p14:tracePt t="9028" x="2151063" y="3465513"/>
          <p14:tracePt t="9036" x="2133600" y="3465513"/>
          <p14:tracePt t="9044" x="2124075" y="3465513"/>
          <p14:tracePt t="9052" x="2114550" y="3465513"/>
          <p14:tracePt t="9277" x="2097088" y="3465513"/>
          <p14:tracePt t="9284" x="2041525" y="3511550"/>
          <p14:tracePt t="9292" x="1987550" y="3556000"/>
          <p14:tracePt t="9300" x="1924050" y="3638550"/>
          <p14:tracePt t="9309" x="1831975" y="3730625"/>
          <p14:tracePt t="9316" x="1768475" y="3830638"/>
          <p14:tracePt t="9325" x="1695450" y="3911600"/>
          <p14:tracePt t="9332" x="1658938" y="3976688"/>
          <p14:tracePt t="9340" x="1612900" y="4013200"/>
          <p14:tracePt t="9348" x="1585913" y="4030663"/>
          <p14:tracePt t="9356" x="1585913" y="4040188"/>
          <p14:tracePt t="9629" x="1576388" y="4040188"/>
          <p14:tracePt t="9660" x="1568450" y="4040188"/>
          <p14:tracePt t="9676" x="1558925" y="4040188"/>
          <p14:tracePt t="9684" x="1549400" y="4040188"/>
          <p14:tracePt t="9691" x="1541463" y="4040188"/>
          <p14:tracePt t="9708" x="1522413" y="4021138"/>
          <p14:tracePt t="10029" x="1522413" y="4003675"/>
          <p14:tracePt t="10133" x="1522413" y="3994150"/>
          <p14:tracePt t="10141" x="1522413" y="3984625"/>
          <p14:tracePt t="10148" x="1522413" y="3976688"/>
          <p14:tracePt t="10156" x="1522413" y="3967163"/>
          <p14:tracePt t="10164" x="1522413" y="3957638"/>
          <p14:tracePt t="10172" x="1522413" y="3948113"/>
          <p14:tracePt t="10180" x="1522413" y="3940175"/>
          <p14:tracePt t="10196" x="1522413" y="3921125"/>
          <p14:tracePt t="10204" x="1522413" y="3911600"/>
          <p14:tracePt t="10212" x="1522413" y="3903663"/>
          <p14:tracePt t="10220" x="1531938" y="3903663"/>
          <p14:tracePt t="10228" x="1549400" y="3894138"/>
          <p14:tracePt t="10236" x="1576388" y="3867150"/>
          <p14:tracePt t="10244" x="1612900" y="3857625"/>
          <p14:tracePt t="10253" x="1631950" y="3848100"/>
          <p14:tracePt t="10262" x="1649413" y="3848100"/>
          <p14:tracePt t="10269" x="1649413" y="3840163"/>
          <p14:tracePt t="10280" x="1677988" y="3811588"/>
          <p14:tracePt t="10285" x="1704975" y="3803650"/>
          <p14:tracePt t="10301" x="1722438" y="3784600"/>
          <p14:tracePt t="10313" x="1751013" y="3748088"/>
          <p14:tracePt t="10317" x="1758950" y="3730625"/>
          <p14:tracePt t="10329" x="1758950" y="3721100"/>
          <p14:tracePt t="10333" x="1768475" y="3694113"/>
          <p14:tracePt t="10342" x="1778000" y="3675063"/>
          <p14:tracePt t="10349" x="1778000" y="3648075"/>
          <p14:tracePt t="10357" x="1778000" y="3638550"/>
          <p14:tracePt t="10365" x="1778000" y="3629025"/>
          <p14:tracePt t="10380" x="1778000" y="3611563"/>
          <p14:tracePt t="10388" x="1778000" y="3602038"/>
          <p14:tracePt t="10396" x="1778000" y="3592513"/>
          <p14:tracePt t="10404" x="1778000" y="3584575"/>
          <p14:tracePt t="10412" x="1778000" y="3565525"/>
          <p14:tracePt t="10428" x="1778000" y="3548063"/>
          <p14:tracePt t="10444" x="1778000" y="3519488"/>
          <p14:tracePt t="10452" x="1778000" y="3511550"/>
          <p14:tracePt t="10461" x="1778000" y="3502025"/>
          <p14:tracePt t="10468" x="1758950" y="3482975"/>
          <p14:tracePt t="10484" x="1751013" y="3465513"/>
          <p14:tracePt t="10741" x="1751013" y="3475038"/>
          <p14:tracePt t="10773" x="1751013" y="3482975"/>
          <p14:tracePt t="10780" x="1751013" y="3492500"/>
          <p14:tracePt t="10804" x="1758950" y="3511550"/>
          <p14:tracePt t="10909" x="1795463" y="3511550"/>
          <p14:tracePt t="10917" x="1831975" y="3511550"/>
          <p14:tracePt t="10926" x="1860550" y="3502025"/>
          <p14:tracePt t="10933" x="1924050" y="3475038"/>
          <p14:tracePt t="10945" x="1968500" y="3455988"/>
          <p14:tracePt t="10949" x="2041525" y="3429000"/>
          <p14:tracePt t="10957" x="2087563" y="3419475"/>
          <p14:tracePt t="10964" x="2170113" y="3392488"/>
          <p14:tracePt t="10972" x="2297113" y="3365500"/>
          <p14:tracePt t="10982" x="2370138" y="3365500"/>
          <p14:tracePt t="10988" x="2479675" y="3346450"/>
          <p14:tracePt t="10997" x="2562225" y="3319463"/>
          <p14:tracePt t="11004" x="2652713" y="3309938"/>
          <p14:tracePt t="11013" x="2698750" y="3309938"/>
          <p14:tracePt t="11020" x="2725738" y="3302000"/>
          <p14:tracePt t="11028" x="2771775" y="3302000"/>
          <p14:tracePt t="11036" x="2798763" y="3302000"/>
          <p14:tracePt t="11044" x="2835275" y="3292475"/>
          <p14:tracePt t="11053" x="2881313" y="3292475"/>
          <p14:tracePt t="11061" x="2898775" y="3292475"/>
          <p14:tracePt t="11068" x="2917825" y="3292475"/>
          <p14:tracePt t="11077" x="2925763" y="3292475"/>
          <p14:tracePt t="11126" x="2935288" y="3292475"/>
          <p14:tracePt t="11133" x="2954338" y="3292475"/>
          <p14:tracePt t="11141" x="2981325" y="3292475"/>
          <p14:tracePt t="11149" x="3027363" y="3292475"/>
          <p14:tracePt t="11157" x="3081338" y="3309938"/>
          <p14:tracePt t="11164" x="3144838" y="3338513"/>
          <p14:tracePt t="11172" x="3208338" y="3375025"/>
          <p14:tracePt t="11180" x="3273425" y="3402013"/>
          <p14:tracePt t="11188" x="3354388" y="3429000"/>
          <p14:tracePt t="11198" x="3382963" y="3446463"/>
          <p14:tracePt t="11204" x="3400425" y="3455988"/>
          <p14:tracePt t="11212" x="3455988" y="3492500"/>
          <p14:tracePt t="11220" x="3473450" y="3502025"/>
          <p14:tracePt t="11228" x="3509963" y="3511550"/>
          <p14:tracePt t="11236" x="3536950" y="3511550"/>
          <p14:tracePt t="11244" x="3546475" y="3519488"/>
          <p14:tracePt t="11429" x="3556000" y="3519488"/>
          <p14:tracePt t="11460" x="3556000" y="3511550"/>
          <p14:tracePt t="11541" x="3546475" y="3502025"/>
          <p14:tracePt t="11550" x="3455988" y="3502025"/>
          <p14:tracePt t="11557" x="3309938" y="3502025"/>
          <p14:tracePt t="11565" x="3136900" y="3502025"/>
          <p14:tracePt t="11573" x="2971800" y="3511550"/>
          <p14:tracePt t="11580" x="2798763" y="3529013"/>
          <p14:tracePt t="11589" x="2671763" y="3538538"/>
          <p14:tracePt t="11596" x="2562225" y="3538538"/>
          <p14:tracePt t="11605" x="2470150" y="3538538"/>
          <p14:tracePt t="11612" x="2433638" y="3538538"/>
          <p14:tracePt t="11621" x="2416175" y="3538538"/>
          <p14:tracePt t="11629" x="2379663" y="3538538"/>
          <p14:tracePt t="11637" x="2379663" y="3529013"/>
          <p14:tracePt t="11646" x="2370138" y="3519488"/>
          <p14:tracePt t="11653" x="2370138" y="3511550"/>
          <p14:tracePt t="11662" x="2370138" y="3475038"/>
          <p14:tracePt t="11669" x="2370138" y="3455988"/>
          <p14:tracePt t="11678" x="2370138" y="3429000"/>
          <p14:tracePt t="11684" x="2370138" y="3411538"/>
          <p14:tracePt t="11693" x="2370138" y="3382963"/>
          <p14:tracePt t="11700" x="2370138" y="3365500"/>
          <p14:tracePt t="11710" x="2370138" y="3346450"/>
          <p14:tracePt t="11716" x="2370138" y="3338513"/>
          <p14:tracePt t="11727" x="2370138" y="3328988"/>
          <p14:tracePt t="11732" x="2370138" y="3309938"/>
          <p14:tracePt t="11740" x="2370138" y="3302000"/>
          <p14:tracePt t="11748" x="2370138" y="3292475"/>
          <p14:tracePt t="11756" x="2370138" y="3282950"/>
          <p14:tracePt t="11764" x="2370138" y="3273425"/>
          <p14:tracePt t="11772" x="2370138" y="3265488"/>
          <p14:tracePt t="11796" x="2370138" y="3255963"/>
          <p14:tracePt t="11820" x="2379663" y="3246438"/>
          <p14:tracePt t="11853" x="2379663" y="3228975"/>
          <p14:tracePt t="11861" x="2389188" y="3219450"/>
          <p14:tracePt t="11869" x="2397125" y="3200400"/>
          <p14:tracePt t="11878" x="2406650" y="3200400"/>
          <p14:tracePt t="11893" x="2406650" y="3182938"/>
          <p14:tracePt t="11916" x="2406650" y="3173413"/>
          <p14:tracePt t="11948" x="2406650" y="3163888"/>
          <p14:tracePt t="11956" x="2406650" y="3146425"/>
          <p14:tracePt t="11964" x="2406650" y="3136900"/>
          <p14:tracePt t="11980" x="2406650" y="3127375"/>
          <p14:tracePt t="11996" x="2406650" y="3109913"/>
          <p14:tracePt t="12012" x="2406650" y="3090863"/>
          <p14:tracePt t="12045" x="2397125" y="3082925"/>
          <p14:tracePt t="12277" x="2397125" y="3100388"/>
          <p14:tracePt t="12284" x="2397125" y="3136900"/>
          <p14:tracePt t="12292" x="2397125" y="3155950"/>
          <p14:tracePt t="12300" x="2397125" y="3182938"/>
          <p14:tracePt t="12308" x="2397125" y="3200400"/>
          <p14:tracePt t="12316" x="2397125" y="3219450"/>
          <p14:tracePt t="12326" x="2389188" y="3236913"/>
          <p14:tracePt t="12345" x="2389188" y="3265488"/>
          <p14:tracePt t="12356" x="2389188" y="3273425"/>
          <p14:tracePt t="12372" x="2389188" y="3282950"/>
          <p14:tracePt t="12380" x="2389188" y="3292475"/>
          <p14:tracePt t="12388" x="2389188" y="3319463"/>
          <p14:tracePt t="12396" x="2389188" y="3338513"/>
          <p14:tracePt t="12404" x="2389188" y="3365500"/>
          <p14:tracePt t="12413" x="2389188" y="3375025"/>
          <p14:tracePt t="12421" x="2389188" y="3402013"/>
          <p14:tracePt t="12428" x="2389188" y="3429000"/>
          <p14:tracePt t="12436" x="2389188" y="3465513"/>
          <p14:tracePt t="12444" x="2389188" y="3502025"/>
          <p14:tracePt t="12452" x="2370138" y="3519488"/>
          <p14:tracePt t="12461" x="2360613" y="3548063"/>
          <p14:tracePt t="12468" x="2352675" y="3575050"/>
          <p14:tracePt t="12477" x="2352675" y="3592513"/>
          <p14:tracePt t="12484" x="2343150" y="3611563"/>
          <p14:tracePt t="12494" x="2333625" y="3665538"/>
          <p14:tracePt t="12500" x="2324100" y="3675063"/>
          <p14:tracePt t="12511" x="2316163" y="3694113"/>
          <p14:tracePt t="12516" x="2306638" y="3702050"/>
          <p14:tracePt t="12541" x="2297113" y="3711575"/>
          <p14:tracePt t="12613" x="2279650" y="3721100"/>
          <p14:tracePt t="12622" x="2270125" y="3730625"/>
          <p14:tracePt t="12630" x="2224088" y="3748088"/>
          <p14:tracePt t="12638" x="2187575" y="3757613"/>
          <p14:tracePt t="12645" x="2133600" y="3767138"/>
          <p14:tracePt t="12652" x="2060575" y="3784600"/>
          <p14:tracePt t="12659" x="1997075" y="3803650"/>
          <p14:tracePt t="12668" x="1951038" y="3811588"/>
          <p14:tracePt t="12676" x="1924050" y="3830638"/>
          <p14:tracePt t="12684" x="1905000" y="3830638"/>
          <p14:tracePt t="12693" x="1895475" y="3830638"/>
          <p14:tracePt t="12773" x="1905000" y="3830638"/>
          <p14:tracePt t="12781" x="1987550" y="3830638"/>
          <p14:tracePt t="12789" x="2078038" y="3830638"/>
          <p14:tracePt t="12797" x="2160588" y="3811588"/>
          <p14:tracePt t="12805" x="2251075" y="3811588"/>
          <p14:tracePt t="12812" x="2297113" y="3811588"/>
          <p14:tracePt t="12821" x="2324100" y="3811588"/>
          <p14:tracePt t="12829" x="2352675" y="3811588"/>
          <p14:tracePt t="12836" x="2360613" y="3811588"/>
          <p14:tracePt t="12844" x="2370138" y="3811588"/>
          <p14:tracePt t="12917" x="2379663" y="3811588"/>
          <p14:tracePt t="12941" x="2379663" y="3840163"/>
          <p14:tracePt t="12948" x="2379663" y="3857625"/>
          <p14:tracePt t="12956" x="2352675" y="3894138"/>
          <p14:tracePt t="12964" x="2333625" y="3911600"/>
          <p14:tracePt t="12972" x="2297113" y="3957638"/>
          <p14:tracePt t="12980" x="2297113" y="3967163"/>
          <p14:tracePt t="12988" x="2260600" y="4013200"/>
          <p14:tracePt t="12997" x="2251075" y="4030663"/>
          <p14:tracePt t="13004" x="2243138" y="4040188"/>
          <p14:tracePt t="13013" x="2233613" y="4049713"/>
          <p14:tracePt t="13020" x="2233613" y="4057650"/>
          <p14:tracePt t="13028" x="2233613" y="4067175"/>
          <p14:tracePt t="13044" x="2224088" y="4076700"/>
          <p14:tracePt t="13101" x="2243138" y="4076700"/>
          <p14:tracePt t="13109" x="2297113" y="4076700"/>
          <p14:tracePt t="13117" x="2379663" y="4076700"/>
          <p14:tracePt t="13129" x="2489200" y="4049713"/>
          <p14:tracePt t="13133" x="2625725" y="4003675"/>
          <p14:tracePt t="13145" x="2771775" y="3940175"/>
          <p14:tracePt t="13149" x="2925763" y="3911600"/>
          <p14:tracePt t="13157" x="3117850" y="3830638"/>
          <p14:tracePt t="13165" x="3354388" y="3738563"/>
          <p14:tracePt t="13173" x="3592513" y="3629025"/>
          <p14:tracePt t="13181" x="3802063" y="3529013"/>
          <p14:tracePt t="13189" x="4057650" y="3392488"/>
          <p14:tracePt t="13197" x="4202113" y="3328988"/>
          <p14:tracePt t="13205" x="4321175" y="3255963"/>
          <p14:tracePt t="13212" x="4440238" y="3182938"/>
          <p14:tracePt t="13221" x="4521200" y="3127375"/>
          <p14:tracePt t="13229" x="4557713" y="3100388"/>
          <p14:tracePt t="13237" x="4576763" y="3073400"/>
          <p14:tracePt t="13245" x="4586288" y="3054350"/>
          <p14:tracePt t="13260" x="4594225" y="3046413"/>
          <p14:tracePt t="13268" x="4603750" y="3036888"/>
          <p14:tracePt t="13284" x="4603750" y="3027363"/>
          <p14:tracePt t="13381" x="4603750" y="3036888"/>
          <p14:tracePt t="13389" x="4603750" y="3073400"/>
          <p14:tracePt t="13397" x="4603750" y="3119438"/>
          <p14:tracePt t="13405" x="4594225" y="3155950"/>
          <p14:tracePt t="13412" x="4586288" y="3219450"/>
          <p14:tracePt t="13420" x="4567238" y="3265488"/>
          <p14:tracePt t="13428" x="4540250" y="3309938"/>
          <p14:tracePt t="13436" x="4540250" y="3346450"/>
          <p14:tracePt t="13445" x="4521200" y="3392488"/>
          <p14:tracePt t="13452" x="4494213" y="3438525"/>
          <p14:tracePt t="13461" x="4484688" y="3465513"/>
          <p14:tracePt t="13468" x="4467225" y="3529013"/>
          <p14:tracePt t="13477" x="4467225" y="3548063"/>
          <p14:tracePt t="13484" x="4467225" y="3556000"/>
          <p14:tracePt t="13494" x="4448175" y="3602038"/>
          <p14:tracePt t="13501" x="4448175" y="3611563"/>
          <p14:tracePt t="13510" x="4440238" y="3638550"/>
          <p14:tracePt t="13516" x="4440238" y="3657600"/>
          <p14:tracePt t="13527" x="4440238" y="3684588"/>
          <p14:tracePt t="13532" x="4440238" y="3702050"/>
          <p14:tracePt t="13543" x="4440238" y="3711575"/>
          <p14:tracePt t="13549" x="4430713" y="3721100"/>
          <p14:tracePt t="13572" x="4430713" y="3730625"/>
          <p14:tracePt t="13580" x="4421188" y="3738563"/>
          <p14:tracePt t="13596" x="4413250" y="3748088"/>
          <p14:tracePt t="13613" x="4403725" y="3757613"/>
          <p14:tracePt t="13629" x="4384675" y="3775075"/>
          <p14:tracePt t="13644" x="4357688" y="3775075"/>
          <p14:tracePt t="13652" x="4330700" y="3775075"/>
          <p14:tracePt t="13661" x="4303713" y="3775075"/>
          <p14:tracePt t="13668" x="4257675" y="3775075"/>
          <p14:tracePt t="13677" x="4202113" y="3775075"/>
          <p14:tracePt t="13684" x="4165600" y="3775075"/>
          <p14:tracePt t="13694" x="4094163" y="3775075"/>
          <p14:tracePt t="13700" x="4038600" y="3775075"/>
          <p14:tracePt t="13710" x="3992563" y="3775075"/>
          <p14:tracePt t="13716" x="3965575" y="3775075"/>
          <p14:tracePt t="13727" x="3929063" y="3775075"/>
          <p14:tracePt t="13732" x="3892550" y="3784600"/>
          <p14:tracePt t="13743" x="3875088" y="3794125"/>
          <p14:tracePt t="13748" x="3846513" y="3803650"/>
          <p14:tracePt t="13757" x="3838575" y="3811588"/>
          <p14:tracePt t="13764" x="3829050" y="3821113"/>
          <p14:tracePt t="13869" x="3829050" y="3830638"/>
          <p14:tracePt t="13887" x="3838575" y="3830638"/>
          <p14:tracePt t="13892" x="3875088" y="3830638"/>
          <p14:tracePt t="13900" x="3902075" y="3830638"/>
          <p14:tracePt t="13908" x="3929063" y="3830638"/>
          <p14:tracePt t="13916" x="3938588" y="3830638"/>
          <p14:tracePt t="13925" x="3948113" y="3830638"/>
          <p14:tracePt t="13932" x="3948113" y="3840163"/>
          <p14:tracePt t="13940" x="3956050" y="3840163"/>
          <p14:tracePt t="13973" x="3965575" y="3848100"/>
          <p14:tracePt t="13981" x="3975100" y="3857625"/>
          <p14:tracePt t="13997" x="3984625" y="3875088"/>
          <p14:tracePt t="14005" x="3984625" y="3894138"/>
          <p14:tracePt t="14012" x="3984625" y="3911600"/>
          <p14:tracePt t="14021" x="3984625" y="3940175"/>
          <p14:tracePt t="14029" x="3984625" y="3957638"/>
          <p14:tracePt t="14036" x="3984625" y="3984625"/>
          <p14:tracePt t="14044" x="3984625" y="3994150"/>
          <p14:tracePt t="14052" x="3984625" y="4013200"/>
          <p14:tracePt t="14060" x="3984625" y="4040188"/>
          <p14:tracePt t="14068" x="3975100" y="4086225"/>
          <p14:tracePt t="14077" x="3965575" y="4103688"/>
          <p14:tracePt t="14084" x="3965575" y="4113213"/>
          <p14:tracePt t="14093" x="3956050" y="4122738"/>
          <p14:tracePt t="14237" x="3948113" y="4130675"/>
          <p14:tracePt t="14325" x="3948113" y="4149725"/>
          <p14:tracePt t="14333" x="3948113" y="4176713"/>
          <p14:tracePt t="14341" x="3948113" y="4195763"/>
          <p14:tracePt t="14349" x="3948113" y="4222750"/>
          <p14:tracePt t="14357" x="3948113" y="4232275"/>
          <p14:tracePt t="14565" x="3929063" y="4249738"/>
          <p14:tracePt t="14572" x="3929063" y="4268788"/>
          <p14:tracePt t="14579" x="3919538" y="4276725"/>
          <p14:tracePt t="14588" x="3919538" y="4313238"/>
          <p14:tracePt t="14596" x="3919538" y="4322763"/>
          <p14:tracePt t="14604" x="3919538" y="4332288"/>
          <p14:tracePt t="14612" x="3919538" y="4340225"/>
          <p14:tracePt t="14669" x="3919538" y="4349750"/>
          <p14:tracePt t="14677" x="3938588" y="4349750"/>
          <p14:tracePt t="14685" x="3984625" y="4340225"/>
          <p14:tracePt t="14695" x="4002088" y="4303713"/>
          <p14:tracePt t="14700" x="4021138" y="4276725"/>
          <p14:tracePt t="14708" x="4038600" y="4232275"/>
          <p14:tracePt t="14716" x="4048125" y="4213225"/>
          <p14:tracePt t="14725" x="4075113" y="4186238"/>
          <p14:tracePt t="14732" x="4084638" y="4159250"/>
          <p14:tracePt t="14740" x="4094163" y="4140200"/>
          <p14:tracePt t="14748" x="4094163" y="4122738"/>
          <p14:tracePt t="14756" x="4094163" y="4103688"/>
          <p14:tracePt t="14764" x="4094163" y="4094163"/>
          <p14:tracePt t="14772" x="4094163" y="4076700"/>
          <p14:tracePt t="14780" x="4094163" y="4067175"/>
          <p14:tracePt t="14788" x="4094163" y="4057650"/>
          <p14:tracePt t="14804" x="4094163" y="4049713"/>
          <p14:tracePt t="14820" x="4094163" y="4040188"/>
          <p14:tracePt t="14829" x="4094163" y="4030663"/>
          <p14:tracePt t="14836" x="4084638" y="4021138"/>
          <p14:tracePt t="14844" x="4075113" y="4013200"/>
          <p14:tracePt t="14852" x="4065588" y="4003675"/>
          <p14:tracePt t="14861" x="4057650" y="3984625"/>
          <p14:tracePt t="14877" x="4038600" y="3976688"/>
          <p14:tracePt t="14897" x="4029075" y="3967163"/>
          <p14:tracePt t="14900" x="4021138" y="3957638"/>
          <p14:tracePt t="14910" x="4002088" y="3948113"/>
          <p14:tracePt t="14916" x="3956050" y="3948113"/>
          <p14:tracePt t="14928" x="3929063" y="3948113"/>
          <p14:tracePt t="14932" x="3829050" y="3948113"/>
          <p14:tracePt t="14943" x="3692525" y="3948113"/>
          <p14:tracePt t="14948" x="3527425" y="3948113"/>
          <p14:tracePt t="14957" x="3300413" y="3948113"/>
          <p14:tracePt t="14964" x="3035300" y="3957638"/>
          <p14:tracePt t="14972" x="2789238" y="3994150"/>
          <p14:tracePt t="14980" x="2533650" y="4049713"/>
          <p14:tracePt t="14988" x="2297113" y="4057650"/>
          <p14:tracePt t="14997" x="2078038" y="4113213"/>
          <p14:tracePt t="15004" x="1804988" y="4130675"/>
          <p14:tracePt t="15012" x="1622425" y="4159250"/>
          <p14:tracePt t="15020" x="1439863" y="4203700"/>
          <p14:tracePt t="15028" x="1293813" y="4222750"/>
          <p14:tracePt t="15036" x="1193800" y="4240213"/>
          <p14:tracePt t="15044" x="1120775" y="4259263"/>
          <p14:tracePt t="15053" x="1076325" y="4276725"/>
          <p14:tracePt t="15061" x="1020763" y="4286250"/>
          <p14:tracePt t="15068" x="1011238" y="4286250"/>
          <p14:tracePt t="15084" x="993775" y="4286250"/>
          <p14:tracePt t="15141" x="984250" y="4276725"/>
          <p14:tracePt t="15150" x="984250" y="4268788"/>
          <p14:tracePt t="15158" x="984250" y="4240213"/>
          <p14:tracePt t="15165" x="984250" y="4232275"/>
          <p14:tracePt t="15173" x="984250" y="4213225"/>
          <p14:tracePt t="15180" x="984250" y="4186238"/>
          <p14:tracePt t="15189" x="984250" y="4167188"/>
          <p14:tracePt t="15196" x="984250" y="4149725"/>
          <p14:tracePt t="15204" x="984250" y="4130675"/>
          <p14:tracePt t="15220" x="984250" y="4103688"/>
          <p14:tracePt t="15228" x="984250" y="4086225"/>
          <p14:tracePt t="15236" x="984250" y="4057650"/>
          <p14:tracePt t="15244" x="984250" y="4040188"/>
          <p14:tracePt t="15253" x="984250" y="4003675"/>
          <p14:tracePt t="15261" x="984250" y="3994150"/>
          <p14:tracePt t="15269" x="984250" y="3957638"/>
          <p14:tracePt t="15277" x="984250" y="3940175"/>
          <p14:tracePt t="15284" x="984250" y="3921125"/>
          <p14:tracePt t="15300" x="984250" y="3911600"/>
          <p14:tracePt t="15312" x="984250" y="3903663"/>
          <p14:tracePt t="15460" x="974725" y="3894138"/>
          <p14:tracePt t="15467" x="957263" y="3894138"/>
          <p14:tracePt t="15475" x="939800" y="3894138"/>
          <p14:tracePt t="15685" x="930275" y="3884613"/>
          <p14:tracePt t="15692" x="930275" y="3875088"/>
          <p14:tracePt t="15708" x="930275" y="3867150"/>
          <p14:tracePt t="15724" x="930275" y="3848100"/>
          <p14:tracePt t="15732" x="930275" y="3840163"/>
          <p14:tracePt t="15742" x="930275" y="3821113"/>
          <p14:tracePt t="15748" x="947738" y="3803650"/>
          <p14:tracePt t="15760" x="957263" y="3794125"/>
          <p14:tracePt t="15764" x="957263" y="3784600"/>
          <p14:tracePt t="15772" x="966788" y="3775075"/>
          <p14:tracePt t="15780" x="984250" y="3757613"/>
          <p14:tracePt t="15796" x="993775" y="3748088"/>
          <p14:tracePt t="15804" x="1003300" y="3748088"/>
          <p14:tracePt t="15812" x="1020763" y="3738563"/>
          <p14:tracePt t="16053" x="1011238" y="3738563"/>
          <p14:tracePt t="16068" x="984250" y="3738563"/>
          <p14:tracePt t="16075" x="974725" y="3757613"/>
          <p14:tracePt t="16083" x="966788" y="3767138"/>
          <p14:tracePt t="16092" x="957263" y="3775075"/>
          <p14:tracePt t="16109" x="957263" y="3794125"/>
          <p14:tracePt t="16116" x="957263" y="3803650"/>
          <p14:tracePt t="16128" x="947738" y="3811588"/>
          <p14:tracePt t="16132" x="947738" y="3830638"/>
          <p14:tracePt t="16141" x="947738" y="3840163"/>
          <p14:tracePt t="16148" x="939800" y="3848100"/>
          <p14:tracePt t="16164" x="939800" y="3857625"/>
          <p14:tracePt t="16172" x="939800" y="3867150"/>
          <p14:tracePt t="16180" x="939800" y="3875088"/>
          <p14:tracePt t="16196" x="939800" y="3884613"/>
          <p14:tracePt t="16317" x="947738" y="3857625"/>
          <p14:tracePt t="16326" x="984250" y="3848100"/>
          <p14:tracePt t="16333" x="1039813" y="3811588"/>
          <p14:tracePt t="16346" x="1057275" y="3803650"/>
          <p14:tracePt t="16348" x="1084263" y="3794125"/>
          <p14:tracePt t="16357" x="1112838" y="3775075"/>
          <p14:tracePt t="16364" x="1130300" y="3767138"/>
          <p14:tracePt t="16372" x="1139825" y="3767138"/>
          <p14:tracePt t="16380" x="1149350" y="3757613"/>
          <p14:tracePt t="16388" x="1157288" y="3757613"/>
          <p14:tracePt t="16396" x="1166813" y="3748088"/>
          <p14:tracePt t="16621" x="1166813" y="3738563"/>
          <p14:tracePt t="16628" x="1166813" y="3730625"/>
          <p14:tracePt t="16636" x="1166813" y="3721100"/>
          <p14:tracePt t="16652" x="1166813" y="3702050"/>
          <p14:tracePt t="16660" x="1166813" y="3694113"/>
          <p14:tracePt t="16668" x="1166813" y="3684588"/>
          <p14:tracePt t="16684" x="1166813" y="3675063"/>
          <p14:tracePt t="16701" x="1166813" y="3657600"/>
          <p14:tracePt t="16925" x="1176338" y="3657600"/>
          <p14:tracePt t="16940" x="1185863" y="3657600"/>
          <p14:tracePt t="16948" x="1193800" y="3657600"/>
          <p14:tracePt t="16955" x="1203325" y="3675063"/>
          <p14:tracePt t="16964" x="1203325" y="3684588"/>
          <p14:tracePt t="16980" x="1222375" y="3702050"/>
          <p14:tracePt t="17645" x="1249363" y="3702050"/>
          <p14:tracePt t="17652" x="1285875" y="3665538"/>
          <p14:tracePt t="17660" x="1303338" y="3621088"/>
          <p14:tracePt t="17668" x="1339850" y="3575050"/>
          <p14:tracePt t="17676" x="1403350" y="3519488"/>
          <p14:tracePt t="17684" x="1439863" y="3475038"/>
          <p14:tracePt t="17692" x="1476375" y="3429000"/>
          <p14:tracePt t="17700" x="1531938" y="3365500"/>
          <p14:tracePt t="17708" x="1558925" y="3302000"/>
          <p14:tracePt t="17716" x="1595438" y="3236913"/>
          <p14:tracePt t="17725" x="1604963" y="3209925"/>
          <p14:tracePt t="17732" x="1631950" y="3136900"/>
          <p14:tracePt t="17742" x="1658938" y="3090863"/>
          <p14:tracePt t="17748" x="1695450" y="3036888"/>
          <p14:tracePt t="17756" x="1704975" y="3009900"/>
          <p14:tracePt t="17764" x="1731963" y="2963863"/>
          <p14:tracePt t="17772" x="1751013" y="2936875"/>
          <p14:tracePt t="17780" x="1758950" y="2917825"/>
          <p14:tracePt t="17796" x="1778000" y="2900363"/>
          <p14:tracePt t="17805" x="1778000" y="2890838"/>
          <p14:tracePt t="18021" x="1778000" y="2873375"/>
          <p14:tracePt t="18028" x="1778000" y="2863850"/>
          <p14:tracePt t="18036" x="1778000" y="2836863"/>
          <p14:tracePt t="18044" x="1778000" y="2817813"/>
          <p14:tracePt t="18052" x="1778000" y="2800350"/>
          <p14:tracePt t="18068" x="1795463" y="2771775"/>
          <p14:tracePt t="18076" x="1795463" y="2763838"/>
          <p14:tracePt t="18084" x="1804988" y="2754313"/>
          <p14:tracePt t="18100" x="1804988" y="2735263"/>
          <p14:tracePt t="18349" x="1814513" y="2727325"/>
          <p14:tracePt t="18358" x="1814513" y="2717800"/>
          <p14:tracePt t="18669" x="1831975" y="2727325"/>
          <p14:tracePt t="18676" x="1860550" y="2744788"/>
          <p14:tracePt t="18683" x="1914525" y="2744788"/>
          <p14:tracePt t="18692" x="1968500" y="2744788"/>
          <p14:tracePt t="18700" x="2051050" y="2744788"/>
          <p14:tracePt t="18708" x="2124075" y="2744788"/>
          <p14:tracePt t="18716" x="2179638" y="2744788"/>
          <p14:tracePt t="18725" x="2206625" y="2744788"/>
          <p14:tracePt t="18732" x="2251075" y="2744788"/>
          <p14:tracePt t="18748" x="2270125" y="2744788"/>
          <p14:tracePt t="18932" x="2279650" y="2754313"/>
          <p14:tracePt t="18941" x="2270125" y="2771775"/>
          <p14:tracePt t="18948" x="2251075" y="2808288"/>
          <p14:tracePt t="18956" x="2197100" y="2827338"/>
          <p14:tracePt t="18964" x="2160588" y="2863850"/>
          <p14:tracePt t="18972" x="2114550" y="2909888"/>
          <p14:tracePt t="18980" x="2070100" y="2936875"/>
          <p14:tracePt t="18988" x="2060575" y="2936875"/>
          <p14:tracePt t="18996" x="2024063" y="2973388"/>
          <p14:tracePt t="19004" x="2014538" y="2973388"/>
          <p14:tracePt t="19012" x="2005013" y="3000375"/>
          <p14:tracePt t="19020" x="1997075" y="3009900"/>
          <p14:tracePt t="19229" x="2014538" y="3017838"/>
          <p14:tracePt t="19236" x="2070100" y="3017838"/>
          <p14:tracePt t="19244" x="2124075" y="3017838"/>
          <p14:tracePt t="19251" x="2160588" y="3017838"/>
          <p14:tracePt t="19260" x="2197100" y="3017838"/>
          <p14:tracePt t="19268" x="2224088" y="3017838"/>
          <p14:tracePt t="19276" x="2243138" y="3017838"/>
          <p14:tracePt t="19284" x="2287588" y="3046413"/>
          <p14:tracePt t="19292" x="2306638" y="3063875"/>
          <p14:tracePt t="19311" x="2324100" y="3090863"/>
          <p14:tracePt t="19316" x="2333625" y="3109913"/>
          <p14:tracePt t="19324" x="2343150" y="3155950"/>
          <p14:tracePt t="19332" x="2343150" y="3192463"/>
          <p14:tracePt t="19341" x="2352675" y="3228975"/>
          <p14:tracePt t="19348" x="2352675" y="3265488"/>
          <p14:tracePt t="19356" x="2352675" y="3319463"/>
          <p14:tracePt t="19364" x="2352675" y="3365500"/>
          <p14:tracePt t="19372" x="2352675" y="3411538"/>
          <p14:tracePt t="19380" x="2352675" y="3475038"/>
          <p14:tracePt t="19388" x="2352675" y="3529013"/>
          <p14:tracePt t="19396" x="2352675" y="3565525"/>
          <p14:tracePt t="19404" x="2352675" y="3621088"/>
          <p14:tracePt t="19412" x="2352675" y="3684588"/>
          <p14:tracePt t="19420" x="2352675" y="3757613"/>
          <p14:tracePt t="19428" x="2352675" y="3811588"/>
          <p14:tracePt t="19436" x="2352675" y="3867150"/>
          <p14:tracePt t="19444" x="2352675" y="3921125"/>
          <p14:tracePt t="19452" x="2352675" y="4003675"/>
          <p14:tracePt t="19460" x="2324100" y="4057650"/>
          <p14:tracePt t="19468" x="2316163" y="4140200"/>
          <p14:tracePt t="19477" x="2297113" y="4195763"/>
          <p14:tracePt t="19484" x="2297113" y="4286250"/>
          <p14:tracePt t="19493" x="2287588" y="4368800"/>
          <p14:tracePt t="19500" x="2287588" y="4422775"/>
          <p14:tracePt t="19511" x="2287588" y="4478338"/>
          <p14:tracePt t="19516" x="2270125" y="4522788"/>
          <p14:tracePt t="19524" x="2270125" y="4551363"/>
          <p14:tracePt t="19532" x="2270125" y="4587875"/>
          <p14:tracePt t="19548" x="2270125" y="4595813"/>
          <p14:tracePt t="19556" x="2270125" y="4614863"/>
          <p14:tracePt t="19805" x="2279650" y="4614863"/>
          <p14:tracePt t="19813" x="2379663" y="4559300"/>
          <p14:tracePt t="19821" x="2552700" y="4468813"/>
          <p14:tracePt t="19828" x="2708275" y="4376738"/>
          <p14:tracePt t="19837" x="2871788" y="4303713"/>
          <p14:tracePt t="19844" x="3090863" y="4213225"/>
          <p14:tracePt t="19853" x="3373438" y="4076700"/>
          <p14:tracePt t="19861" x="3646488" y="3976688"/>
          <p14:tracePt t="19869" x="3883025" y="3884613"/>
          <p14:tracePt t="19878" x="4048125" y="3811588"/>
          <p14:tracePt t="19898" x="4330700" y="3694113"/>
          <p14:tracePt t="19902" x="4448175" y="3648075"/>
          <p14:tracePt t="19912" x="4530725" y="3621088"/>
          <p14:tracePt t="19917" x="4613275" y="3565525"/>
          <p14:tracePt t="19928" x="4676775" y="3538538"/>
          <p14:tracePt t="19932" x="4722813" y="3502025"/>
          <p14:tracePt t="19944" x="4749800" y="3482975"/>
          <p14:tracePt t="19948" x="4776788" y="3465513"/>
          <p14:tracePt t="19961" x="4840288" y="3419475"/>
          <p14:tracePt t="19966" x="4859338" y="3402013"/>
          <p14:tracePt t="19973" x="4922838" y="3346450"/>
          <p14:tracePt t="19981" x="4986338" y="3302000"/>
          <p14:tracePt t="19988" x="5032375" y="3265488"/>
          <p14:tracePt t="19996" x="5114925" y="3209925"/>
          <p14:tracePt t="20004" x="5178425" y="3155950"/>
          <p14:tracePt t="20013" x="5278438" y="3127375"/>
          <p14:tracePt t="20020" x="5360988" y="3082925"/>
          <p14:tracePt t="20029" x="5451475" y="3054350"/>
          <p14:tracePt t="20036" x="5551488" y="3017838"/>
          <p14:tracePt t="20044" x="5661025" y="2990850"/>
          <p14:tracePt t="20052" x="5761038" y="2963863"/>
          <p14:tracePt t="20060" x="5889625" y="2936875"/>
          <p14:tracePt t="20068" x="5953125" y="2936875"/>
          <p14:tracePt t="20076" x="6026150" y="2917825"/>
          <p14:tracePt t="20084" x="6099175" y="2917825"/>
          <p14:tracePt t="20093" x="6126163" y="2917825"/>
          <p14:tracePt t="20099" x="6181725" y="2917825"/>
          <p14:tracePt t="20108" x="6189663" y="2917825"/>
          <p14:tracePt t="20115" x="6208713" y="2917825"/>
          <p14:tracePt t="20124" x="6226175" y="2917825"/>
          <p14:tracePt t="20132" x="6235700" y="2936875"/>
          <p14:tracePt t="20141" x="6245225" y="2946400"/>
          <p14:tracePt t="20148" x="6245225" y="2954338"/>
          <p14:tracePt t="20159" x="6245225" y="2982913"/>
          <p14:tracePt t="20164" x="6245225" y="3000375"/>
          <p14:tracePt t="20172" x="6245225" y="3027363"/>
          <p14:tracePt t="20180" x="6245225" y="3036888"/>
          <p14:tracePt t="20189" x="6245225" y="3063875"/>
          <p14:tracePt t="20197" x="6245225" y="3082925"/>
          <p14:tracePt t="20213" x="6245225" y="3109913"/>
          <p14:tracePt t="20221" x="6245225" y="3119438"/>
          <p14:tracePt t="20229" x="6235700" y="3146425"/>
          <p14:tracePt t="20237" x="6235700" y="3155950"/>
          <p14:tracePt t="20246" x="6226175" y="3173413"/>
          <p14:tracePt t="20253" x="6189663" y="3219450"/>
          <p14:tracePt t="20269" x="6181725" y="3246438"/>
          <p14:tracePt t="20278" x="6172200" y="3255963"/>
          <p14:tracePt t="20285" x="6172200" y="3273425"/>
          <p14:tracePt t="20295" x="6162675" y="3309938"/>
          <p14:tracePt t="20300" x="6145213" y="3346450"/>
          <p14:tracePt t="20310" x="6145213" y="3365500"/>
          <p14:tracePt t="20316" x="6135688" y="3402013"/>
          <p14:tracePt t="20326" x="6135688" y="3446463"/>
          <p14:tracePt t="20332" x="6135688" y="3475038"/>
          <p14:tracePt t="20343" x="6116638" y="3529013"/>
          <p14:tracePt t="20348" x="6116638" y="3621088"/>
          <p14:tracePt t="20359" x="6116638" y="3675063"/>
          <p14:tracePt t="20364" x="6116638" y="3738563"/>
          <p14:tracePt t="20373" x="6116638" y="3767138"/>
          <p14:tracePt t="20380" x="6116638" y="3803650"/>
          <p14:tracePt t="20388" x="6116638" y="3857625"/>
          <p14:tracePt t="20396" x="6116638" y="3911600"/>
          <p14:tracePt t="20404" x="6116638" y="3957638"/>
          <p14:tracePt t="20412" x="6116638" y="3976688"/>
          <p14:tracePt t="20420" x="6145213" y="4030663"/>
          <p14:tracePt t="20428" x="6145213" y="4049713"/>
          <p14:tracePt t="20436" x="6153150" y="4076700"/>
          <p14:tracePt t="20445" x="6189663" y="4140200"/>
          <p14:tracePt t="20452" x="6199188" y="4167188"/>
          <p14:tracePt t="20460" x="6218238" y="4213225"/>
          <p14:tracePt t="20468" x="6245225" y="4240213"/>
          <p14:tracePt t="20477" x="6254750" y="4286250"/>
          <p14:tracePt t="20484" x="6262688" y="4313238"/>
          <p14:tracePt t="20493" x="6272213" y="4349750"/>
          <p14:tracePt t="20500" x="6272213" y="4359275"/>
          <p14:tracePt t="20510" x="6299200" y="4405313"/>
          <p14:tracePt t="20516" x="6299200" y="4413250"/>
          <p14:tracePt t="20526" x="6299200" y="4432300"/>
          <p14:tracePt t="20532" x="6308725" y="4441825"/>
          <p14:tracePt t="20543" x="6308725" y="4468813"/>
          <p14:tracePt t="20560" x="6318250" y="4486275"/>
          <p14:tracePt t="20572" x="6318250" y="4505325"/>
          <p14:tracePt t="20580" x="6326188" y="4522788"/>
          <p14:tracePt t="20604" x="6326188" y="4532313"/>
          <p14:tracePt t="20612" x="6326188" y="4541838"/>
          <p14:tracePt t="20636" x="6345238" y="4559300"/>
          <p14:tracePt t="20829" x="6345238" y="4568825"/>
          <p14:tracePt t="20837" x="6345238" y="4587875"/>
          <p14:tracePt t="20843" x="6345238" y="4605338"/>
          <p14:tracePt t="20851" x="6345238" y="4614863"/>
          <p14:tracePt t="20859" x="6345238" y="4641850"/>
          <p14:tracePt t="20868" x="6345238" y="4651375"/>
          <p14:tracePt t="20892" x="6345238" y="4668838"/>
          <p14:tracePt t="21157" x="6345238" y="4678363"/>
          <p14:tracePt t="21165" x="6345238" y="4697413"/>
          <p14:tracePt t="21181" x="6345238" y="4714875"/>
          <p14:tracePt t="21187" x="6345238" y="4724400"/>
          <p14:tracePt t="21195" x="6345238" y="4732338"/>
          <p14:tracePt t="21211" x="6345238" y="4751388"/>
          <p14:tracePt t="21228" x="6345238" y="4760913"/>
          <p14:tracePt t="21236" x="6345238" y="4768850"/>
          <p14:tracePt t="21244" x="6345238" y="4778375"/>
          <p14:tracePt t="21253" x="6345238" y="4797425"/>
          <p14:tracePt t="21260" x="6345238" y="4805363"/>
          <p14:tracePt t="21268" x="6345238" y="4814888"/>
          <p14:tracePt t="21284" x="6345238" y="4833938"/>
          <p14:tracePt t="21292" x="6345238" y="4851400"/>
          <p14:tracePt t="21310" x="6345238" y="4860925"/>
          <p14:tracePt t="21316" x="6345238" y="4887913"/>
          <p14:tracePt t="21326" x="6345238" y="4897438"/>
          <p14:tracePt t="21332" x="6345238" y="4924425"/>
          <p14:tracePt t="21348" x="6345238" y="4943475"/>
          <p14:tracePt t="21359" x="6345238" y="4970463"/>
          <p14:tracePt t="21364" x="6345238" y="4979988"/>
          <p14:tracePt t="21373" x="6345238" y="4987925"/>
          <p14:tracePt t="21380" x="6345238" y="5006975"/>
          <p14:tracePt t="21396" x="6345238" y="5016500"/>
          <p14:tracePt t="21404" x="6345238" y="5024438"/>
          <p14:tracePt t="21412" x="6345238" y="5033963"/>
          <p14:tracePt t="21428" x="6345238" y="5043488"/>
          <p14:tracePt t="22316" x="6335713" y="5053013"/>
          <p14:tracePt t="22324" x="6308725" y="5053013"/>
          <p14:tracePt t="22332" x="6262688" y="5033963"/>
          <p14:tracePt t="22341" x="6199188" y="4979988"/>
          <p14:tracePt t="22348" x="6135688" y="4924425"/>
          <p14:tracePt t="22359" x="6035675" y="4851400"/>
          <p14:tracePt t="22364" x="5916613" y="4797425"/>
          <p14:tracePt t="22372" x="5780088" y="4724400"/>
          <p14:tracePt t="22380" x="5670550" y="4651375"/>
          <p14:tracePt t="22388" x="5534025" y="4605338"/>
          <p14:tracePt t="22396" x="5397500" y="4522788"/>
          <p14:tracePt t="22404" x="5278438" y="4449763"/>
          <p14:tracePt t="22412" x="5132388" y="4376738"/>
          <p14:tracePt t="22420" x="4978400" y="4303713"/>
          <p14:tracePt t="22429" x="4840288" y="4240213"/>
          <p14:tracePt t="22436" x="4713288" y="4195763"/>
          <p14:tracePt t="22445" x="4594225" y="4140200"/>
          <p14:tracePt t="22452" x="4513263" y="4103688"/>
          <p14:tracePt t="22460" x="4413250" y="4040188"/>
          <p14:tracePt t="22468" x="4340225" y="4003675"/>
          <p14:tracePt t="22476" x="4275138" y="3967163"/>
          <p14:tracePt t="22484" x="4202113" y="3911600"/>
          <p14:tracePt t="22493" x="4175125" y="3894138"/>
          <p14:tracePt t="22500" x="4148138" y="3857625"/>
          <p14:tracePt t="22509" x="4111625" y="3840163"/>
          <p14:tracePt t="22516" x="4102100" y="3821113"/>
          <p14:tracePt t="22526" x="4094163" y="3811588"/>
          <p14:tracePt t="22532" x="4084638" y="3803650"/>
          <p14:tracePt t="22543" x="4084638" y="3794125"/>
          <p14:tracePt t="22564" x="4075113" y="3794125"/>
          <p14:tracePt t="22580" x="4075113" y="3784600"/>
          <p14:tracePt t="22588" x="4075113" y="3775075"/>
          <p14:tracePt t="22596" x="4075113" y="3767138"/>
          <p14:tracePt t="22604" x="4065588" y="3748088"/>
          <p14:tracePt t="22612" x="4057650" y="3738563"/>
          <p14:tracePt t="22620" x="4057650" y="3730625"/>
          <p14:tracePt t="22628" x="4038600" y="3702050"/>
          <p14:tracePt t="22636" x="4021138" y="3684588"/>
          <p14:tracePt t="22646" x="4021138" y="3675063"/>
          <p14:tracePt t="22652" x="4011613" y="3648075"/>
          <p14:tracePt t="22660" x="3975100" y="3611563"/>
          <p14:tracePt t="22668" x="3975100" y="3592513"/>
          <p14:tracePt t="22676" x="3975100" y="3584575"/>
          <p14:tracePt t="22684" x="3965575" y="3565525"/>
          <p14:tracePt t="22693" x="3965575" y="3548063"/>
          <p14:tracePt t="22700" x="3965575" y="3519488"/>
          <p14:tracePt t="22710" x="3965575" y="3502025"/>
          <p14:tracePt t="22716" x="3965575" y="3482975"/>
          <p14:tracePt t="22726" x="3965575" y="3465513"/>
          <p14:tracePt t="22732" x="3965575" y="3446463"/>
          <p14:tracePt t="22743" x="3975100" y="3402013"/>
          <p14:tracePt t="22748" x="4002088" y="3382963"/>
          <p14:tracePt t="22760" x="4057650" y="3346450"/>
          <p14:tracePt t="22764" x="4121150" y="3328988"/>
          <p14:tracePt t="22772" x="4238625" y="3265488"/>
          <p14:tracePt t="22780" x="4330700" y="3255963"/>
          <p14:tracePt t="22788" x="4457700" y="3209925"/>
          <p14:tracePt t="22796" x="4567238" y="3209925"/>
          <p14:tracePt t="22804" x="4649788" y="3192463"/>
          <p14:tracePt t="22812" x="4703763" y="3192463"/>
          <p14:tracePt t="22820" x="4749800" y="3192463"/>
          <p14:tracePt t="22828" x="4759325" y="3192463"/>
          <p14:tracePt t="22861" x="4767263" y="3192463"/>
          <p14:tracePt t="23037" x="4740275" y="3192463"/>
          <p14:tracePt t="23044" x="4713288" y="3209925"/>
          <p14:tracePt t="23052" x="4659313" y="3219450"/>
          <p14:tracePt t="23060" x="4594225" y="3246438"/>
          <p14:tracePt t="23068" x="4540250" y="3246438"/>
          <p14:tracePt t="23075" x="4448175" y="3255963"/>
          <p14:tracePt t="23084" x="4348163" y="3265488"/>
          <p14:tracePt t="23092" x="4275138" y="3282950"/>
          <p14:tracePt t="23100" x="4194175" y="3292475"/>
          <p14:tracePt t="23110" x="4121150" y="3292475"/>
          <p14:tracePt t="23117" x="4065588" y="3309938"/>
          <p14:tracePt t="23127" x="4002088" y="3328988"/>
          <p14:tracePt t="23133" x="3956050" y="3328988"/>
          <p14:tracePt t="23144" x="3902075" y="3346450"/>
          <p14:tracePt t="23149" x="3875088" y="3346450"/>
          <p14:tracePt t="23160" x="3819525" y="3355975"/>
          <p14:tracePt t="23165" x="3765550" y="3355975"/>
          <p14:tracePt t="23173" x="3683000" y="3365500"/>
          <p14:tracePt t="23180" x="3592513" y="3392488"/>
          <p14:tracePt t="23189" x="3463925" y="3411538"/>
          <p14:tracePt t="23197" x="3346450" y="3419475"/>
          <p14:tracePt t="23204" x="3254375" y="3419475"/>
          <p14:tracePt t="23213" x="3163888" y="3438525"/>
          <p14:tracePt t="23221" x="3090863" y="3438525"/>
          <p14:tracePt t="23229" x="3035300" y="3438525"/>
          <p14:tracePt t="23237" x="2971800" y="3438525"/>
          <p14:tracePt t="23245" x="2944813" y="3438525"/>
          <p14:tracePt t="23252" x="2889250" y="3438525"/>
          <p14:tracePt t="23260" x="2835275" y="3438525"/>
          <p14:tracePt t="23268" x="2798763" y="3438525"/>
          <p14:tracePt t="23276" x="2744788" y="3438525"/>
          <p14:tracePt t="23284" x="2708275" y="3438525"/>
          <p14:tracePt t="23293" x="2679700" y="3438525"/>
          <p14:tracePt t="23300" x="2625725" y="3438525"/>
          <p14:tracePt t="23309" x="2570163" y="3429000"/>
          <p14:tracePt t="23316" x="2516188" y="3429000"/>
          <p14:tracePt t="23326" x="2452688" y="3411538"/>
          <p14:tracePt t="23332" x="2406650" y="3411538"/>
          <p14:tracePt t="23342" x="2343150" y="3392488"/>
          <p14:tracePt t="23348" x="2279650" y="3382963"/>
          <p14:tracePt t="23359" x="2251075" y="3382963"/>
          <p14:tracePt t="23364" x="2233613" y="3375025"/>
          <p14:tracePt t="23372" x="2187575" y="3355975"/>
          <p14:tracePt t="23380" x="2179638" y="3346450"/>
          <p14:tracePt t="23388" x="2160588" y="3346450"/>
          <p14:tracePt t="23396" x="2124075" y="3319463"/>
          <p14:tracePt t="23404" x="2114550" y="3319463"/>
          <p14:tracePt t="23412" x="2087563" y="3309938"/>
          <p14:tracePt t="23419" x="2070100" y="3282950"/>
          <p14:tracePt t="23428" x="2033588" y="3273425"/>
          <p14:tracePt t="23436" x="2005013" y="3246438"/>
          <p14:tracePt t="23443" x="1987550" y="3228975"/>
          <p14:tracePt t="23451" x="1960563" y="3192463"/>
          <p14:tracePt t="23461" x="1941513" y="3173413"/>
          <p14:tracePt t="23470" x="1914525" y="3146425"/>
          <p14:tracePt t="23478" x="1860550" y="3090863"/>
          <p14:tracePt t="23485" x="1841500" y="3073400"/>
          <p14:tracePt t="23495" x="1824038" y="3054350"/>
          <p14:tracePt t="23501" x="1795463" y="3027363"/>
          <p14:tracePt t="23511" x="1768475" y="2990850"/>
          <p14:tracePt t="23517" x="1758950" y="2973388"/>
          <p14:tracePt t="23528" x="1758950" y="2946400"/>
          <p14:tracePt t="23534" x="1741488" y="2927350"/>
          <p14:tracePt t="23543" x="1731963" y="2900363"/>
          <p14:tracePt t="23548" x="1722438" y="2881313"/>
          <p14:tracePt t="23558" x="1714500" y="2844800"/>
          <p14:tracePt t="23564" x="1695450" y="2817813"/>
          <p14:tracePt t="23572" x="1685925" y="2800350"/>
          <p14:tracePt t="23580" x="1677988" y="2763838"/>
          <p14:tracePt t="23596" x="1677988" y="2744788"/>
          <p14:tracePt t="23604" x="1668463" y="2735263"/>
          <p14:tracePt t="23612" x="1668463" y="2717800"/>
          <p14:tracePt t="23620" x="1649413" y="2698750"/>
          <p14:tracePt t="23644" x="1649413" y="2690813"/>
          <p14:tracePt t="23677" x="1649413" y="2671763"/>
          <p14:tracePt t="23693" x="1649413" y="2662238"/>
          <p14:tracePt t="23708" x="1658938" y="2617788"/>
          <p14:tracePt t="23717" x="1668463" y="2617788"/>
          <p14:tracePt t="23725" x="1677988" y="2617788"/>
          <p14:tracePt t="23733" x="1685925" y="2608263"/>
          <p14:tracePt t="23742" x="1722438" y="2608263"/>
          <p14:tracePt t="23748" x="1741488" y="2598738"/>
          <p14:tracePt t="23758" x="1768475" y="2571750"/>
          <p14:tracePt t="23764" x="1795463" y="2571750"/>
          <p14:tracePt t="23772" x="1841500" y="2562225"/>
          <p14:tracePt t="23780" x="1878013" y="2554288"/>
          <p14:tracePt t="23788" x="1941513" y="2554288"/>
          <p14:tracePt t="23796" x="2051050" y="2544763"/>
          <p14:tracePt t="23804" x="2143125" y="2517775"/>
          <p14:tracePt t="23812" x="2243138" y="2498725"/>
          <p14:tracePt t="23820" x="2333625" y="2489200"/>
          <p14:tracePt t="23828" x="2379663" y="2489200"/>
          <p14:tracePt t="23836" x="2416175" y="2489200"/>
          <p14:tracePt t="23844" x="2443163" y="2481263"/>
          <p14:tracePt t="23852" x="2489200" y="2481263"/>
          <p14:tracePt t="23860" x="2506663" y="2452688"/>
          <p14:tracePt t="23868" x="2533650" y="2452688"/>
          <p14:tracePt t="23877" x="2562225" y="2452688"/>
          <p14:tracePt t="23895" x="2662238" y="2444750"/>
          <p14:tracePt t="23900" x="2725738" y="2435225"/>
          <p14:tracePt t="23909" x="2798763" y="2435225"/>
          <p14:tracePt t="23916" x="2908300" y="2435225"/>
          <p14:tracePt t="23925" x="2998788" y="2435225"/>
          <p14:tracePt t="23932" x="3108325" y="2435225"/>
          <p14:tracePt t="23942" x="3181350" y="2435225"/>
          <p14:tracePt t="23948" x="3309938" y="2435225"/>
          <p14:tracePt t="23958" x="3400425" y="2435225"/>
          <p14:tracePt t="23964" x="3527425" y="2416175"/>
          <p14:tracePt t="23972" x="3656013" y="2416175"/>
          <p14:tracePt t="23980" x="3819525" y="2416175"/>
          <p14:tracePt t="23988" x="3984625" y="2416175"/>
          <p14:tracePt t="23996" x="4184650" y="2416175"/>
          <p14:tracePt t="24004" x="4403725" y="2416175"/>
          <p14:tracePt t="24012" x="4703763" y="2416175"/>
          <p14:tracePt t="24020" x="4968875" y="2416175"/>
          <p14:tracePt t="24028" x="5268913" y="2416175"/>
          <p14:tracePt t="24036" x="5524500" y="2416175"/>
          <p14:tracePt t="24044" x="5753100" y="2416175"/>
          <p14:tracePt t="24052" x="5980113" y="2416175"/>
          <p14:tracePt t="24060" x="6162675" y="2416175"/>
          <p14:tracePt t="24068" x="6326188" y="2416175"/>
          <p14:tracePt t="24076" x="6454775" y="2416175"/>
          <p14:tracePt t="24084" x="6527800" y="2416175"/>
          <p14:tracePt t="24092" x="6581775" y="2416175"/>
          <p14:tracePt t="24100" x="6637338" y="2416175"/>
          <p14:tracePt t="24108" x="6664325" y="2416175"/>
          <p14:tracePt t="24116" x="6681788" y="2416175"/>
          <p14:tracePt t="24125" x="6727825" y="2416175"/>
          <p14:tracePt t="24132" x="6764338" y="2425700"/>
          <p14:tracePt t="24143" x="6783388" y="2425700"/>
          <p14:tracePt t="24148" x="6846888" y="2444750"/>
          <p14:tracePt t="24159" x="6900863" y="2444750"/>
          <p14:tracePt t="24164" x="6956425" y="2452688"/>
          <p14:tracePt t="24172" x="7073900" y="2481263"/>
          <p14:tracePt t="24180" x="7175500" y="2525713"/>
          <p14:tracePt t="24188" x="7302500" y="2554288"/>
          <p14:tracePt t="24196" x="7402513" y="2598738"/>
          <p14:tracePt t="24204" x="7512050" y="2608263"/>
          <p14:tracePt t="24212" x="7612063" y="2671763"/>
          <p14:tracePt t="24220" x="7685088" y="2690813"/>
          <p14:tracePt t="24228" x="7748588" y="2735263"/>
          <p14:tracePt t="24236" x="7767638" y="2744788"/>
          <p14:tracePt t="24246" x="7794625" y="2763838"/>
          <p14:tracePt t="24261" x="7813675" y="2781300"/>
          <p14:tracePt t="24284" x="7813675" y="2808288"/>
          <p14:tracePt t="24293" x="7813675" y="2817813"/>
          <p14:tracePt t="24300" x="7813675" y="2827338"/>
          <p14:tracePt t="24309" x="7813675" y="2854325"/>
          <p14:tracePt t="24316" x="7813675" y="2863850"/>
          <p14:tracePt t="24326" x="7813675" y="2873375"/>
          <p14:tracePt t="24332" x="7813675" y="2909888"/>
          <p14:tracePt t="24342" x="7804150" y="2917825"/>
          <p14:tracePt t="24348" x="7794625" y="2946400"/>
          <p14:tracePt t="24359" x="7767638" y="2982913"/>
          <p14:tracePt t="24364" x="7748588" y="3000375"/>
          <p14:tracePt t="24372" x="7721600" y="3036888"/>
          <p14:tracePt t="24380" x="7685088" y="3063875"/>
          <p14:tracePt t="24388" x="7639050" y="3100388"/>
          <p14:tracePt t="24396" x="7612063" y="3127375"/>
          <p14:tracePt t="24404" x="7594600" y="3146425"/>
          <p14:tracePt t="24412" x="7558088" y="3173413"/>
          <p14:tracePt t="24420" x="7512050" y="3182938"/>
          <p14:tracePt t="24429" x="7485063" y="3219450"/>
          <p14:tracePt t="24436" x="7439025" y="3236913"/>
          <p14:tracePt t="24445" x="7392988" y="3273425"/>
          <p14:tracePt t="24452" x="7329488" y="3302000"/>
          <p14:tracePt t="24460" x="7265988" y="3355975"/>
          <p14:tracePt t="24468" x="7219950" y="3375025"/>
          <p14:tracePt t="24476" x="7183438" y="3419475"/>
          <p14:tracePt t="24484" x="7119938" y="3455988"/>
          <p14:tracePt t="24493" x="7056438" y="3482975"/>
          <p14:tracePt t="24500" x="7000875" y="3502025"/>
          <p14:tracePt t="24509" x="6937375" y="3519488"/>
          <p14:tracePt t="24516" x="6883400" y="3519488"/>
          <p14:tracePt t="24525" x="6837363" y="3519488"/>
          <p14:tracePt t="24532" x="6810375" y="3529013"/>
          <p14:tracePt t="24542" x="6783388" y="3529013"/>
          <p14:tracePt t="24548" x="6737350" y="3529013"/>
          <p14:tracePt t="24559" x="6673850" y="3529013"/>
          <p14:tracePt t="24564" x="6610350" y="3548063"/>
          <p14:tracePt t="24572" x="6481763" y="3556000"/>
          <p14:tracePt t="24580" x="6318250" y="3556000"/>
          <p14:tracePt t="24587" x="6135688" y="3556000"/>
          <p14:tracePt t="24596" x="5953125" y="3556000"/>
          <p14:tracePt t="24604" x="5797550" y="3556000"/>
          <p14:tracePt t="24612" x="5616575" y="3556000"/>
          <p14:tracePt t="24620" x="5451475" y="3556000"/>
          <p14:tracePt t="24628" x="5324475" y="3556000"/>
          <p14:tracePt t="24636" x="5251450" y="3556000"/>
          <p14:tracePt t="24644" x="5187950" y="3584575"/>
          <p14:tracePt t="24661" x="5178425" y="3584575"/>
          <p14:tracePt t="24685" x="5168900" y="3592513"/>
          <p14:tracePt t="24733" x="5159375" y="3602038"/>
          <p14:tracePt t="24765" x="5159375" y="3611563"/>
          <p14:tracePt t="24777" x="5159375" y="3621088"/>
          <p14:tracePt t="24783" x="5159375" y="3629025"/>
          <p14:tracePt t="24789" x="5159375" y="3638550"/>
          <p14:tracePt t="24796" x="5159375" y="3657600"/>
          <p14:tracePt t="24804" x="5151438" y="3675063"/>
          <p14:tracePt t="24812" x="5141913" y="3684588"/>
          <p14:tracePt t="24820" x="5141913" y="3694113"/>
          <p14:tracePt t="24829" x="5132388" y="3730625"/>
          <p14:tracePt t="24836" x="5132388" y="3748088"/>
          <p14:tracePt t="24844" x="5122863" y="3775075"/>
          <p14:tracePt t="24852" x="5105400" y="3830638"/>
          <p14:tracePt t="24860" x="5086350" y="3867150"/>
          <p14:tracePt t="24868" x="5059363" y="3884613"/>
          <p14:tracePt t="24879" x="5041900" y="3903663"/>
          <p14:tracePt t="24884" x="5022850" y="3921125"/>
          <p14:tracePt t="24893" x="5014913" y="3930650"/>
          <p14:tracePt t="24900" x="4986338" y="3930650"/>
          <p14:tracePt t="24910" x="4949825" y="3930650"/>
          <p14:tracePt t="24916" x="4895850" y="3930650"/>
          <p14:tracePt t="24926" x="4840288" y="3930650"/>
          <p14:tracePt t="24932" x="4767263" y="3930650"/>
          <p14:tracePt t="24943" x="4686300" y="3930650"/>
          <p14:tracePt t="24948" x="4576763" y="3930650"/>
          <p14:tracePt t="24960" x="4484688" y="3930650"/>
          <p14:tracePt t="24964" x="4340225" y="3911600"/>
          <p14:tracePt t="24973" x="4230688" y="3884613"/>
          <p14:tracePt t="24980" x="4129088" y="3840163"/>
          <p14:tracePt t="24988" x="4011613" y="3811588"/>
          <p14:tracePt t="24996" x="3938588" y="3794125"/>
          <p14:tracePt t="25004" x="3838575" y="3738563"/>
          <p14:tracePt t="25013" x="3738563" y="3702050"/>
          <p14:tracePt t="25021" x="3683000" y="3675063"/>
          <p14:tracePt t="25028" x="3600450" y="3648075"/>
          <p14:tracePt t="25036" x="3556000" y="3629025"/>
          <p14:tracePt t="25044" x="3482975" y="3611563"/>
          <p14:tracePt t="25052" x="3400425" y="3575050"/>
          <p14:tracePt t="25060" x="3373438" y="3565525"/>
          <p14:tracePt t="25068" x="3327400" y="3548063"/>
          <p14:tracePt t="25076" x="3300413" y="3538538"/>
          <p14:tracePt t="25084" x="3236913" y="3502025"/>
          <p14:tracePt t="25093" x="3208338" y="3492500"/>
          <p14:tracePt t="25100" x="3190875" y="3492500"/>
          <p14:tracePt t="25110" x="3163888" y="3482975"/>
          <p14:tracePt t="25116" x="3144838" y="3465513"/>
          <p14:tracePt t="25126" x="3108325" y="3455988"/>
          <p14:tracePt t="25132" x="3090863" y="3446463"/>
          <p14:tracePt t="25143" x="3063875" y="3438525"/>
          <p14:tracePt t="25148" x="3035300" y="3419475"/>
          <p14:tracePt t="25159" x="3008313" y="3411538"/>
          <p14:tracePt t="25164" x="2990850" y="3402013"/>
          <p14:tracePt t="25173" x="2962275" y="3392488"/>
          <p14:tracePt t="25182" x="2917825" y="3355975"/>
          <p14:tracePt t="25188" x="2889250" y="3346450"/>
          <p14:tracePt t="25197" x="2862263" y="3319463"/>
          <p14:tracePt t="25204" x="2862263" y="3292475"/>
          <p14:tracePt t="25213" x="2835275" y="3236913"/>
          <p14:tracePt t="25220" x="2808288" y="3236913"/>
          <p14:tracePt t="25229" x="2798763" y="3228975"/>
          <p14:tracePt t="25236" x="2762250" y="3209925"/>
          <p14:tracePt t="25245" x="2744788" y="3209925"/>
          <p14:tracePt t="25253" x="2716213" y="3209925"/>
          <p14:tracePt t="25260" x="2671763" y="3209925"/>
          <p14:tracePt t="25268" x="2643188" y="3209925"/>
          <p14:tracePt t="25277" x="2616200" y="3209925"/>
          <p14:tracePt t="25284" x="2570163" y="3209925"/>
          <p14:tracePt t="25294" x="2552700" y="3209925"/>
          <p14:tracePt t="25300" x="2543175" y="3219450"/>
          <p14:tracePt t="25310" x="2516188" y="3219450"/>
          <p14:tracePt t="25316" x="2498725" y="3228975"/>
          <p14:tracePt t="25326" x="2462213" y="3246438"/>
          <p14:tracePt t="25332" x="2379663" y="3265488"/>
          <p14:tracePt t="25343" x="2316163" y="3282950"/>
          <p14:tracePt t="25348" x="2260600" y="3309938"/>
          <p14:tracePt t="25359" x="2160588" y="3328988"/>
          <p14:tracePt t="25364" x="2087563" y="3355975"/>
          <p14:tracePt t="25372" x="1987550" y="3382963"/>
          <p14:tracePt t="25380" x="1878013" y="3411538"/>
          <p14:tracePt t="25388" x="1778000" y="3438525"/>
          <p14:tracePt t="25396" x="1685925" y="3465513"/>
          <p14:tracePt t="25404" x="1604963" y="3475038"/>
          <p14:tracePt t="25412" x="1531938" y="3492500"/>
          <p14:tracePt t="25419" x="1476375" y="3492500"/>
          <p14:tracePt t="25427" x="1412875" y="3511550"/>
          <p14:tracePt t="25435" x="1349375" y="3529013"/>
          <p14:tracePt t="25443" x="1312863" y="3538538"/>
          <p14:tracePt t="25451" x="1258888" y="3538538"/>
          <p14:tracePt t="25459" x="1239838" y="3548063"/>
          <p14:tracePt t="25468" x="1203325" y="3548063"/>
          <p14:tracePt t="25476" x="1193800" y="3548063"/>
          <p14:tracePt t="25525" x="1176338" y="3548063"/>
          <p14:tracePt t="25534" x="1166813" y="3548063"/>
          <p14:tracePt t="25542" x="1149350" y="3548063"/>
          <p14:tracePt t="25549" x="1130300" y="3548063"/>
          <p14:tracePt t="25562" x="1112838" y="3511550"/>
          <p14:tracePt t="25565" x="1093788" y="3482975"/>
          <p14:tracePt t="25578" x="1057275" y="3438525"/>
          <p14:tracePt t="25582" x="1047750" y="3419475"/>
          <p14:tracePt t="25588" x="1011238" y="3375025"/>
          <p14:tracePt t="25596" x="1003300" y="3355975"/>
          <p14:tracePt t="25604" x="993775" y="3309938"/>
          <p14:tracePt t="25620" x="984250" y="3282950"/>
          <p14:tracePt t="25628" x="966788" y="3246438"/>
          <p14:tracePt t="25644" x="966788" y="3228975"/>
          <p14:tracePt t="25652" x="966788" y="3219450"/>
          <p14:tracePt t="25668" x="966788" y="3209925"/>
          <p14:tracePt t="25684" x="966788" y="3192463"/>
          <p14:tracePt t="25692" x="966788" y="3182938"/>
          <p14:tracePt t="25700" x="966788" y="3173413"/>
          <p14:tracePt t="25708" x="966788" y="3163888"/>
          <p14:tracePt t="25716" x="966788" y="3136900"/>
          <p14:tracePt t="25732" x="966788" y="3127375"/>
          <p14:tracePt t="25743" x="966788" y="3109913"/>
          <p14:tracePt t="25748" x="966788" y="3090863"/>
          <p14:tracePt t="25759" x="966788" y="3054350"/>
          <p14:tracePt t="25764" x="966788" y="3036888"/>
          <p14:tracePt t="25773" x="966788" y="3000375"/>
          <p14:tracePt t="25780" x="966788" y="2982913"/>
          <p14:tracePt t="25788" x="984250" y="2946400"/>
          <p14:tracePt t="25796" x="1003300" y="2909888"/>
          <p14:tracePt t="25804" x="1011238" y="2890838"/>
          <p14:tracePt t="25812" x="1030288" y="2854325"/>
          <p14:tracePt t="25820" x="1039813" y="2836863"/>
          <p14:tracePt t="25828" x="1047750" y="2800350"/>
          <p14:tracePt t="25836" x="1066800" y="2781300"/>
          <p14:tracePt t="25845" x="1076325" y="2771775"/>
          <p14:tracePt t="25852" x="1084263" y="2744788"/>
          <p14:tracePt t="25860" x="1103313" y="2727325"/>
          <p14:tracePt t="25878" x="1120775" y="2698750"/>
          <p14:tracePt t="25884" x="1149350" y="2662238"/>
          <p14:tracePt t="25900" x="1166813" y="2635250"/>
          <p14:tracePt t="25909" x="1176338" y="2617788"/>
          <p14:tracePt t="25916" x="1203325" y="2598738"/>
          <p14:tracePt t="25925" x="1222375" y="2571750"/>
          <p14:tracePt t="25932" x="1249363" y="2554288"/>
          <p14:tracePt t="25942" x="1266825" y="2525713"/>
          <p14:tracePt t="25948" x="1312863" y="2498725"/>
          <p14:tracePt t="25959" x="1322388" y="2489200"/>
          <p14:tracePt t="25964" x="1358900" y="2481263"/>
          <p14:tracePt t="25972" x="1422400" y="2444750"/>
          <p14:tracePt t="25980" x="1449388" y="2444750"/>
          <p14:tracePt t="25988" x="1485900" y="2435225"/>
          <p14:tracePt t="25996" x="1512888" y="2435225"/>
          <p14:tracePt t="26004" x="1531938" y="2425700"/>
          <p14:tracePt t="26012" x="1568450" y="2425700"/>
          <p14:tracePt t="26020" x="1612900" y="2425700"/>
          <p14:tracePt t="26028" x="1649413" y="2425700"/>
          <p14:tracePt t="26036" x="1685925" y="2425700"/>
          <p14:tracePt t="26044" x="1741488" y="2425700"/>
          <p14:tracePt t="26052" x="1795463" y="2425700"/>
          <p14:tracePt t="26060" x="1887538" y="2425700"/>
          <p14:tracePt t="26068" x="1978025" y="2425700"/>
          <p14:tracePt t="26076" x="2070100" y="2425700"/>
          <p14:tracePt t="26084" x="2197100" y="2425700"/>
          <p14:tracePt t="26092" x="2343150" y="2425700"/>
          <p14:tracePt t="26100" x="2470150" y="2425700"/>
          <p14:tracePt t="26109" x="2598738" y="2425700"/>
          <p14:tracePt t="26116" x="2689225" y="2398713"/>
          <p14:tracePt t="26125" x="2789238" y="2398713"/>
          <p14:tracePt t="26132" x="2862263" y="2398713"/>
          <p14:tracePt t="26142" x="2898775" y="2398713"/>
          <p14:tracePt t="26148" x="2925763" y="2398713"/>
          <p14:tracePt t="26159" x="2971800" y="2398713"/>
          <p14:tracePt t="26164" x="3027363" y="2398713"/>
          <p14:tracePt t="26172" x="3063875" y="2398713"/>
          <p14:tracePt t="26180" x="3136900" y="2398713"/>
          <p14:tracePt t="26188" x="3208338" y="2398713"/>
          <p14:tracePt t="26196" x="3336925" y="2398713"/>
          <p14:tracePt t="26204" x="3463925" y="2398713"/>
          <p14:tracePt t="26212" x="3609975" y="2398713"/>
          <p14:tracePt t="26220" x="3738563" y="2398713"/>
          <p14:tracePt t="26228" x="3883025" y="2398713"/>
          <p14:tracePt t="26236" x="4029075" y="2398713"/>
          <p14:tracePt t="26244" x="4157663" y="2398713"/>
          <p14:tracePt t="26253" x="4284663" y="2398713"/>
          <p14:tracePt t="26260" x="4413250" y="2398713"/>
          <p14:tracePt t="26268" x="4540250" y="2398713"/>
          <p14:tracePt t="26276" x="4630738" y="2398713"/>
          <p14:tracePt t="26284" x="4759325" y="2398713"/>
          <p14:tracePt t="26293" x="4868863" y="2398713"/>
          <p14:tracePt t="26300" x="4978400" y="2398713"/>
          <p14:tracePt t="26309" x="5086350" y="2398713"/>
          <p14:tracePt t="26316" x="5195888" y="2398713"/>
          <p14:tracePt t="26326" x="5305425" y="2398713"/>
          <p14:tracePt t="26332" x="5378450" y="2379663"/>
          <p14:tracePt t="26342" x="5507038" y="2379663"/>
          <p14:tracePt t="26348" x="5616575" y="2379663"/>
          <p14:tracePt t="26359" x="5734050" y="2379663"/>
          <p14:tracePt t="26364" x="5862638" y="2379663"/>
          <p14:tracePt t="26372" x="5980113" y="2379663"/>
          <p14:tracePt t="26380" x="6080125" y="2379663"/>
          <p14:tracePt t="26388" x="6226175" y="2379663"/>
          <p14:tracePt t="26396" x="6354763" y="2379663"/>
          <p14:tracePt t="26404" x="6472238" y="2379663"/>
          <p14:tracePt t="26412" x="6600825" y="2379663"/>
          <p14:tracePt t="26420" x="6700838" y="2379663"/>
          <p14:tracePt t="26428" x="6810375" y="2379663"/>
          <p14:tracePt t="26436" x="6883400" y="2379663"/>
          <p14:tracePt t="26444" x="6937375" y="2379663"/>
          <p14:tracePt t="26452" x="6946900" y="2379663"/>
          <p14:tracePt t="26460" x="6956425" y="2379663"/>
          <p14:tracePt t="26565" x="6964363" y="2389188"/>
          <p14:tracePt t="26645" x="6964363" y="2398713"/>
          <p14:tracePt t="26652" x="6964363" y="2425700"/>
          <p14:tracePt t="26659" x="6964363" y="2452688"/>
          <p14:tracePt t="26668" x="6873875" y="2508250"/>
          <p14:tracePt t="26676" x="6754813" y="2581275"/>
          <p14:tracePt t="26684" x="6627813" y="2635250"/>
          <p14:tracePt t="26693" x="6491288" y="2698750"/>
          <p14:tracePt t="26700" x="6372225" y="2744788"/>
          <p14:tracePt t="26709" x="6272213" y="2800350"/>
          <p14:tracePt t="26716" x="6172200" y="2873375"/>
          <p14:tracePt t="26726" x="6072188" y="2946400"/>
          <p14:tracePt t="26732" x="5989638" y="3000375"/>
          <p14:tracePt t="26742" x="5907088" y="3054350"/>
          <p14:tracePt t="26749" x="5843588" y="3119438"/>
          <p14:tracePt t="26759" x="5780088" y="3173413"/>
          <p14:tracePt t="26764" x="5707063" y="3255963"/>
          <p14:tracePt t="26776" x="5653088" y="3319463"/>
          <p14:tracePt t="26780" x="5588000" y="3392488"/>
          <p14:tracePt t="26788" x="5497513" y="3511550"/>
          <p14:tracePt t="26796" x="5414963" y="3611563"/>
          <p14:tracePt t="26804" x="5287963" y="3748088"/>
          <p14:tracePt t="26814" x="5187950" y="3848100"/>
          <p14:tracePt t="26820" x="5049838" y="4030663"/>
          <p14:tracePt t="26829" x="4949825" y="4186238"/>
          <p14:tracePt t="26836" x="4759325" y="4422775"/>
          <p14:tracePt t="26845" x="4603750" y="4624388"/>
          <p14:tracePt t="26852" x="4357688" y="4933950"/>
          <p14:tracePt t="26860" x="4138613" y="5170488"/>
          <p14:tracePt t="26868" x="3875088" y="5453063"/>
          <p14:tracePt t="26879" x="3729038" y="5681663"/>
          <p14:tracePt t="26884" x="3619500" y="5827713"/>
          <p14:tracePt t="26893" x="3527425" y="5983288"/>
          <p14:tracePt t="26900" x="3436938" y="6137275"/>
          <p14:tracePt t="26909" x="3382963" y="6256338"/>
          <p14:tracePt t="26916" x="3327400" y="6338888"/>
          <p14:tracePt t="26926" x="3300413" y="6365875"/>
          <p14:tracePt t="26932" x="3281363" y="6411913"/>
          <p14:tracePt t="26942" x="3281363" y="6419850"/>
          <p14:tracePt t="26948" x="3281363" y="6429375"/>
          <p14:tracePt t="26964" x="3273425" y="6438900"/>
          <p14:tracePt t="26975" x="3273425" y="6465888"/>
          <p14:tracePt t="26980" x="3263900" y="6475413"/>
          <p14:tracePt t="26988" x="3254375" y="6511925"/>
          <p14:tracePt t="26996" x="3227388" y="6548438"/>
          <p14:tracePt t="27004" x="3217863" y="6565900"/>
          <p14:tracePt t="27012" x="3208338" y="6584950"/>
          <p14:tracePt t="27020" x="3181350" y="6621463"/>
          <p14:tracePt t="27028" x="3163888" y="6648450"/>
          <p14:tracePt t="27036" x="3154363" y="6648450"/>
          <p14:tracePt t="27045" x="3144838" y="6665913"/>
          <p14:tracePt t="27052" x="3144838" y="6675438"/>
          <p14:tracePt t="27061" x="3136900" y="6694488"/>
          <p14:tracePt t="27068" x="3127375" y="6702425"/>
          <p14:tracePt t="27076" x="3117850" y="6711950"/>
          <p14:tracePt t="27084" x="3100388" y="6731000"/>
          <p14:tracePt t="27100" x="3081338" y="6748463"/>
          <p14:tracePt t="27221" x="3063875" y="6748463"/>
          <p14:tracePt t="27229" x="3054350" y="6748463"/>
          <p14:tracePt t="27237" x="3035300" y="6748463"/>
          <p14:tracePt t="27245" x="3027363" y="6738938"/>
          <p14:tracePt t="27253" x="3027363" y="6731000"/>
          <p14:tracePt t="27259" x="2998788" y="6702425"/>
          <p14:tracePt t="27268" x="2990850" y="6694488"/>
          <p14:tracePt t="27276" x="2981325" y="6684963"/>
          <p14:tracePt t="27284" x="2962275" y="6675438"/>
          <p14:tracePt t="27291" x="2944813" y="6648450"/>
          <p14:tracePt t="27300" x="2935288" y="6648450"/>
          <p14:tracePt t="27308" x="2925763" y="6638925"/>
          <p14:tracePt t="27316" x="2917825" y="6629400"/>
          <p14:tracePt t="27324" x="2898775" y="6611938"/>
          <p14:tracePt t="27332" x="2898775" y="6592888"/>
          <p14:tracePt t="27341" x="2881313" y="6575425"/>
          <p14:tracePt t="27348" x="2871788" y="6565900"/>
          <p14:tracePt t="27493" x="2935288" y="6575425"/>
          <p14:tracePt t="27500" x="2990850" y="6575425"/>
          <p14:tracePt t="27507" x="3063875" y="6575425"/>
          <p14:tracePt t="27516" x="3127375" y="6575425"/>
          <p14:tracePt t="27524" x="3217863" y="6575425"/>
          <p14:tracePt t="27532" x="3254375" y="6575425"/>
          <p14:tracePt t="27540" x="3300413" y="6575425"/>
          <p14:tracePt t="27548" x="3327400" y="6575425"/>
          <p14:tracePt t="27557" x="3354388" y="6556375"/>
          <p14:tracePt t="27564" x="3363913" y="6556375"/>
          <p14:tracePt t="27572" x="3373438" y="6556375"/>
          <p14:tracePt t="27725" x="3382963" y="6548438"/>
          <p14:tracePt t="27732" x="3390900" y="6538913"/>
          <p14:tracePt t="27997" x="3400425" y="6538913"/>
          <p14:tracePt t="28013" x="3409950" y="6538913"/>
          <p14:tracePt t="28037" x="3419475" y="6538913"/>
          <p14:tracePt t="28060" x="3427413" y="6538913"/>
          <p14:tracePt t="28068" x="3446463" y="6538913"/>
          <p14:tracePt t="28076" x="3455988" y="6538913"/>
          <p14:tracePt t="28084" x="3473450" y="6529388"/>
          <p14:tracePt t="28092" x="3490913" y="6529388"/>
          <p14:tracePt t="28108" x="3500438" y="6529388"/>
          <p14:tracePt t="28116" x="3527425" y="6529388"/>
          <p14:tracePt t="28126" x="3536950" y="6529388"/>
          <p14:tracePt t="28132" x="3546475" y="6529388"/>
          <p14:tracePt t="28143" x="3556000" y="6529388"/>
          <p14:tracePt t="28161" x="3563938" y="6529388"/>
          <p14:tracePt t="28176" x="3573463" y="6519863"/>
          <p14:tracePt t="28205" x="3582988" y="6519863"/>
          <p14:tracePt t="28221" x="3592513" y="6519863"/>
          <p14:tracePt t="28228" x="3609975" y="6511925"/>
          <p14:tracePt t="28573" x="3629025" y="6511925"/>
          <p14:tracePt t="28580" x="3646488" y="6502400"/>
          <p14:tracePt t="28588" x="3665538" y="6475413"/>
          <p14:tracePt t="28596" x="3673475" y="6429375"/>
          <p14:tracePt t="28604" x="3702050" y="6392863"/>
          <p14:tracePt t="28612" x="3738563" y="6338888"/>
          <p14:tracePt t="28620" x="3756025" y="6310313"/>
          <p14:tracePt t="28628" x="3775075" y="6265863"/>
          <p14:tracePt t="28636" x="3783013" y="6256338"/>
          <p14:tracePt t="28644" x="3792538" y="6229350"/>
          <p14:tracePt t="28652" x="3802063" y="6210300"/>
          <p14:tracePt t="28660" x="3838575" y="6164263"/>
          <p14:tracePt t="28668" x="3846513" y="6137275"/>
          <p14:tracePt t="28677" x="3856038" y="6127750"/>
          <p14:tracePt t="28684" x="3875088" y="6110288"/>
          <p14:tracePt t="28692" x="3883025" y="6083300"/>
          <p14:tracePt t="28700" x="3892550" y="6073775"/>
          <p14:tracePt t="28708" x="3892550" y="6064250"/>
          <p14:tracePt t="28716" x="3902075" y="6054725"/>
          <p14:tracePt t="28773" x="3902075" y="6100763"/>
          <p14:tracePt t="28781" x="3902075" y="6156325"/>
          <p14:tracePt t="28789" x="3902075" y="6246813"/>
          <p14:tracePt t="28796" x="3902075" y="6265863"/>
          <p14:tracePt t="28804" x="3902075" y="6273800"/>
          <p14:tracePt t="28853" x="3919538" y="6219825"/>
          <p14:tracePt t="28861" x="3929063" y="6127750"/>
          <p14:tracePt t="28870" x="3948113" y="6046788"/>
          <p14:tracePt t="28879" x="3956050" y="5954713"/>
          <p14:tracePt t="28898" x="4011613" y="5800725"/>
          <p14:tracePt t="28901" x="4021138" y="5754688"/>
          <p14:tracePt t="28909" x="4038600" y="5735638"/>
          <p14:tracePt t="28916" x="4048125" y="5727700"/>
          <p14:tracePt t="29148" x="4057650" y="5764213"/>
          <p14:tracePt t="29156" x="4057650" y="5791200"/>
          <p14:tracePt t="29164" x="4057650" y="5808663"/>
          <p14:tracePt t="29172" x="4057650" y="5854700"/>
          <p14:tracePt t="29180" x="4057650" y="5891213"/>
          <p14:tracePt t="29188" x="4057650" y="5910263"/>
          <p14:tracePt t="29196" x="4057650" y="5954713"/>
          <p14:tracePt t="29204" x="4057650" y="5983288"/>
          <p14:tracePt t="29212" x="4057650" y="6027738"/>
          <p14:tracePt t="29220" x="4038600" y="6073775"/>
          <p14:tracePt t="29228" x="4038600" y="6100763"/>
          <p14:tracePt t="29236" x="4011613" y="6146800"/>
          <p14:tracePt t="29244" x="4011613" y="6173788"/>
          <p14:tracePt t="29253" x="3975100" y="6229350"/>
          <p14:tracePt t="29261" x="3965575" y="6256338"/>
          <p14:tracePt t="29268" x="3956050" y="6302375"/>
          <p14:tracePt t="29276" x="3938588" y="6329363"/>
          <p14:tracePt t="29284" x="3929063" y="6375400"/>
          <p14:tracePt t="29292" x="3902075" y="6419850"/>
          <p14:tracePt t="29300" x="3883025" y="6446838"/>
          <p14:tracePt t="29309" x="3865563" y="6483350"/>
          <p14:tracePt t="29316" x="3856038" y="6511925"/>
          <p14:tracePt t="29325" x="3856038" y="6519863"/>
          <p14:tracePt t="29332" x="3838575" y="6548438"/>
          <p14:tracePt t="29342" x="3829050" y="6556375"/>
          <p14:tracePt t="29348" x="3829050" y="6565900"/>
          <p14:tracePt t="29364" x="3829050" y="6575425"/>
          <p14:tracePt t="29375" x="3829050" y="6602413"/>
          <p14:tracePt t="29389" x="3829050" y="6611938"/>
          <p14:tracePt t="29396" x="3838575" y="6629400"/>
          <p14:tracePt t="29404" x="3846513" y="6648450"/>
          <p14:tracePt t="29412" x="3856038" y="6657975"/>
          <p14:tracePt t="29420" x="3883025" y="6694488"/>
          <p14:tracePt t="29428" x="3892550" y="6702425"/>
          <p14:tracePt t="29436" x="3919538" y="6757988"/>
          <p14:tracePt t="29445" x="3938588" y="6775450"/>
          <p14:tracePt t="29452" x="3975100" y="6821488"/>
          <p14:tracePt t="29461" x="3992563" y="6840538"/>
          <p14:tracePt t="29707" x="4202113" y="6821488"/>
          <p14:tracePt t="29715" x="4202113" y="6804025"/>
          <p14:tracePt t="29723" x="4202113" y="6767513"/>
          <p14:tracePt t="29732" x="4202113" y="6721475"/>
          <p14:tracePt t="29740" x="4202113" y="6684963"/>
          <p14:tracePt t="29748" x="4202113" y="6648450"/>
          <p14:tracePt t="29757" x="4202113" y="6621463"/>
          <p14:tracePt t="29764" x="4211638" y="6584950"/>
          <p14:tracePt t="29774" x="4211638" y="6565900"/>
          <p14:tracePt t="29780" x="4211638" y="6519863"/>
          <p14:tracePt t="29788" x="4221163" y="6502400"/>
          <p14:tracePt t="29796" x="4221163" y="6475413"/>
          <p14:tracePt t="29804" x="4221163" y="6465888"/>
          <p14:tracePt t="29812" x="4221163" y="6438900"/>
          <p14:tracePt t="29820" x="4221163" y="6429375"/>
          <p14:tracePt t="29836" x="4221163" y="6419850"/>
          <p14:tracePt t="29861" x="4221163" y="6402388"/>
          <p14:tracePt t="29879" x="4221163" y="6392863"/>
          <p14:tracePt t="29893" x="4221163" y="6383338"/>
          <p14:tracePt t="29925" x="4221163" y="6375400"/>
          <p14:tracePt t="30333" x="4238625" y="6375400"/>
          <p14:tracePt t="30340" x="4284663" y="6402388"/>
          <p14:tracePt t="30348" x="4330700" y="6411913"/>
          <p14:tracePt t="30357" x="4384675" y="6419850"/>
          <p14:tracePt t="30364" x="4448175" y="6446838"/>
          <p14:tracePt t="30380" x="4476750" y="6446838"/>
          <p14:tracePt t="30389" x="4484688" y="6446838"/>
          <p14:tracePt t="30396" x="4494213" y="6446838"/>
          <p14:tracePt t="30461" x="4513263" y="6446838"/>
          <p14:tracePt t="30653" x="4540250" y="6446838"/>
          <p14:tracePt t="30661" x="4567238" y="6446838"/>
          <p14:tracePt t="30669" x="4603750" y="6446838"/>
          <p14:tracePt t="30677" x="4622800" y="6446838"/>
          <p14:tracePt t="30683" x="4659313" y="6456363"/>
          <p14:tracePt t="30691" x="4676775" y="6465888"/>
          <p14:tracePt t="30699" x="4686300" y="6465888"/>
          <p14:tracePt t="30708" x="4695825" y="6475413"/>
          <p14:tracePt t="30724" x="4703763" y="6475413"/>
          <p14:tracePt t="30989" x="4713288" y="6483350"/>
          <p14:tracePt t="31044" x="4713288" y="6492875"/>
          <p14:tracePt t="31052" x="4713288" y="6502400"/>
          <p14:tracePt t="31060" x="4713288" y="6511925"/>
          <p14:tracePt t="31068" x="4722813" y="6519863"/>
          <p14:tracePt t="31084" x="4722813" y="6529388"/>
          <p14:tracePt t="31092" x="4722813" y="6538913"/>
          <p14:tracePt t="31261" x="4722813" y="6529388"/>
          <p14:tracePt t="31283" x="4722813" y="6511925"/>
          <p14:tracePt t="31324" x="4722813" y="6502400"/>
          <p14:tracePt t="31580" x="4722813" y="6483350"/>
          <p14:tracePt t="31588" x="4722813" y="6465888"/>
          <p14:tracePt t="31596" x="4722813" y="6456363"/>
          <p14:tracePt t="31603" x="4722813" y="6446838"/>
          <p14:tracePt t="31611" x="4722813" y="6411913"/>
          <p14:tracePt t="31620" x="4722813" y="6392863"/>
          <p14:tracePt t="31628" x="4722813" y="6365875"/>
          <p14:tracePt t="31636" x="4722813" y="6346825"/>
          <p14:tracePt t="31644" x="4722813" y="6319838"/>
          <p14:tracePt t="31652" x="4722813" y="6302375"/>
          <p14:tracePt t="31660" x="4722813" y="6283325"/>
          <p14:tracePt t="31668" x="4722813" y="6273800"/>
          <p14:tracePt t="31684" x="4722813" y="6265863"/>
          <p14:tracePt t="31701" x="4722813" y="6246813"/>
          <p14:tracePt t="31717" x="4722813" y="6237288"/>
          <p14:tracePt t="31789" x="4722813" y="6229350"/>
          <p14:tracePt t="31797" x="4713288" y="6210300"/>
          <p14:tracePt t="31805" x="4713288" y="6200775"/>
          <p14:tracePt t="31821" x="4703763" y="6183313"/>
          <p14:tracePt t="31829" x="4703763" y="6164263"/>
          <p14:tracePt t="31836" x="4695825" y="6146800"/>
          <p14:tracePt t="31844" x="4659313" y="6100763"/>
          <p14:tracePt t="31852" x="4649788" y="6083300"/>
          <p14:tracePt t="31861" x="4630738" y="6037263"/>
          <p14:tracePt t="31868" x="4613275" y="5991225"/>
          <p14:tracePt t="31879" x="4576763" y="5946775"/>
          <p14:tracePt t="31884" x="4530725" y="5881688"/>
          <p14:tracePt t="31892" x="4467225" y="5781675"/>
          <p14:tracePt t="31900" x="4440238" y="5735638"/>
          <p14:tracePt t="31909" x="4384675" y="5654675"/>
          <p14:tracePt t="31916" x="4330700" y="5589588"/>
          <p14:tracePt t="31926" x="4275138" y="5499100"/>
          <p14:tracePt t="31932" x="4202113" y="5399088"/>
          <p14:tracePt t="31943" x="4138613" y="5299075"/>
          <p14:tracePt t="31948" x="4094163" y="5233988"/>
          <p14:tracePt t="31959" x="4021138" y="5106988"/>
          <p14:tracePt t="31964" x="3948113" y="5006975"/>
          <p14:tracePt t="31975" x="3875088" y="4870450"/>
          <p14:tracePt t="31981" x="3819525" y="4787900"/>
          <p14:tracePt t="31989" x="3729038" y="4651375"/>
          <p14:tracePt t="31996" x="3665538" y="4587875"/>
          <p14:tracePt t="32004" x="3573463" y="4468813"/>
          <p14:tracePt t="32012" x="3482975" y="4349750"/>
          <p14:tracePt t="32020" x="3400425" y="4240213"/>
          <p14:tracePt t="32028" x="3290888" y="4140200"/>
          <p14:tracePt t="32036" x="3227388" y="4057650"/>
          <p14:tracePt t="32045" x="3154363" y="3940175"/>
          <p14:tracePt t="32052" x="3081338" y="3857625"/>
          <p14:tracePt t="32060" x="3017838" y="3794125"/>
          <p14:tracePt t="32068" x="2944813" y="3702050"/>
          <p14:tracePt t="32076" x="2871788" y="3621088"/>
          <p14:tracePt t="32084" x="2825750" y="3556000"/>
          <p14:tracePt t="32092" x="2735263" y="3482975"/>
          <p14:tracePt t="32100" x="2635250" y="3411538"/>
          <p14:tracePt t="32109" x="2533650" y="3346450"/>
          <p14:tracePt t="32116" x="2416175" y="3265488"/>
          <p14:tracePt t="32125" x="2297113" y="3163888"/>
          <p14:tracePt t="32132" x="2179638" y="3090863"/>
          <p14:tracePt t="32142" x="2097088" y="3017838"/>
          <p14:tracePt t="32148" x="2033588" y="2954338"/>
          <p14:tracePt t="32159" x="1968500" y="2890838"/>
          <p14:tracePt t="32164" x="1914525" y="2817813"/>
          <p14:tracePt t="32175" x="1895475" y="2800350"/>
          <p14:tracePt t="32181" x="1841500" y="2744788"/>
          <p14:tracePt t="32189" x="1831975" y="2727325"/>
          <p14:tracePt t="32198" x="1814513" y="2690813"/>
          <p14:tracePt t="32204" x="1795463" y="2662238"/>
          <p14:tracePt t="32213" x="1787525" y="2644775"/>
          <p14:tracePt t="32220" x="1751013" y="2598738"/>
          <p14:tracePt t="32229" x="1741488" y="2571750"/>
          <p14:tracePt t="32236" x="1722438" y="2525713"/>
          <p14:tracePt t="32244" x="1695450" y="2462213"/>
          <p14:tracePt t="32253" x="1668463" y="2416175"/>
          <p14:tracePt t="32260" x="1631950" y="2335213"/>
          <p14:tracePt t="32268" x="1622425" y="2279650"/>
          <p14:tracePt t="32276" x="1576388" y="2197100"/>
          <p14:tracePt t="32284" x="1558925" y="2133600"/>
          <p14:tracePt t="32292" x="1512888" y="2070100"/>
          <p14:tracePt t="32300" x="1504950" y="2043113"/>
          <p14:tracePt t="32308" x="1495425" y="1987550"/>
          <p14:tracePt t="32316" x="1495425" y="1951038"/>
          <p14:tracePt t="32325" x="1485900" y="1914525"/>
          <p14:tracePt t="32332" x="1485900" y="1897063"/>
          <p14:tracePt t="32341" x="1485900" y="1851025"/>
          <p14:tracePt t="32358" x="1485900" y="1824038"/>
          <p14:tracePt t="32364" x="1485900" y="1787525"/>
          <p14:tracePt t="32375" x="1485900" y="1778000"/>
          <p14:tracePt t="32380" x="1485900" y="1760538"/>
          <p14:tracePt t="32388" x="1485900" y="1724025"/>
          <p14:tracePt t="32396" x="1512888" y="1677988"/>
          <p14:tracePt t="32404" x="1531938" y="1651000"/>
          <p14:tracePt t="32412" x="1541463" y="1624013"/>
          <p14:tracePt t="32420" x="1558925" y="1587500"/>
          <p14:tracePt t="32428" x="1568450" y="1568450"/>
          <p14:tracePt t="32436" x="1568450" y="1550988"/>
          <p14:tracePt t="32445" x="1576388" y="1531938"/>
          <p14:tracePt t="32452" x="1585913" y="1495425"/>
          <p14:tracePt t="32461" x="1622425" y="1458913"/>
          <p14:tracePt t="32468" x="1641475" y="1412875"/>
          <p14:tracePt t="32476" x="1668463" y="1385888"/>
          <p14:tracePt t="32484" x="1685925" y="1339850"/>
          <p14:tracePt t="32492" x="1685925" y="1312863"/>
          <p14:tracePt t="32500" x="1695450" y="1285875"/>
          <p14:tracePt t="32509" x="1714500" y="1239838"/>
          <p14:tracePt t="32516" x="1751013" y="1222375"/>
          <p14:tracePt t="32524" x="1795463" y="1185863"/>
          <p14:tracePt t="32532" x="1814513" y="1166813"/>
          <p14:tracePt t="32541" x="1831975" y="1149350"/>
          <p14:tracePt t="32548" x="1841500" y="1139825"/>
          <p14:tracePt t="32558" x="1851025" y="1103313"/>
          <p14:tracePt t="32564" x="1860550" y="1093788"/>
          <p14:tracePt t="32574" x="1868488" y="1085850"/>
          <p14:tracePt t="32580" x="1878013" y="1066800"/>
          <p14:tracePt t="32588" x="1878013" y="1057275"/>
          <p14:tracePt t="32604" x="1878013" y="1049338"/>
          <p14:tracePt t="32612" x="1887538" y="1030288"/>
          <p14:tracePt t="32620" x="1887538" y="1012825"/>
          <p14:tracePt t="32628" x="1887538" y="984250"/>
          <p14:tracePt t="32636" x="1887538" y="957263"/>
          <p14:tracePt t="32644" x="1895475" y="920750"/>
          <p14:tracePt t="32652" x="1905000" y="911225"/>
          <p14:tracePt t="32660" x="1905000" y="874713"/>
          <p14:tracePt t="32677" x="1905000" y="847725"/>
          <p14:tracePt t="32684" x="1905000" y="839788"/>
          <p14:tracePt t="32692" x="1905000" y="830263"/>
          <p14:tracePt t="32700" x="1905000" y="803275"/>
          <p14:tracePt t="32709" x="1905000" y="793750"/>
          <p14:tracePt t="32733" x="1905000" y="784225"/>
          <p14:tracePt t="32757" x="1878013" y="774700"/>
          <p14:tracePt t="32764" x="1860550" y="774700"/>
          <p14:tracePt t="32776" x="1814513" y="774700"/>
          <p14:tracePt t="32781" x="1758950" y="774700"/>
          <p14:tracePt t="32789" x="1704975" y="774700"/>
          <p14:tracePt t="32796" x="1631950" y="774700"/>
          <p14:tracePt t="32805" x="1576388" y="774700"/>
          <p14:tracePt t="32812" x="1522413" y="774700"/>
          <p14:tracePt t="32820" x="1439863" y="774700"/>
          <p14:tracePt t="32829" x="1403350" y="774700"/>
          <p14:tracePt t="32836" x="1358900" y="774700"/>
          <p14:tracePt t="32844" x="1322388" y="774700"/>
          <p14:tracePt t="32852" x="1303338" y="747713"/>
          <p14:tracePt t="32869" x="1285875" y="747713"/>
          <p14:tracePt t="32876" x="1276350" y="747713"/>
          <p14:tracePt t="32896" x="1266825" y="747713"/>
          <p14:tracePt t="32901" x="1258888" y="738188"/>
          <p14:tracePt t="32910" x="1239838" y="730250"/>
          <p14:tracePt t="32916" x="1222375" y="720725"/>
          <p14:tracePt t="32926" x="1222375" y="711200"/>
          <p14:tracePt t="32932" x="1212850" y="701675"/>
          <p14:tracePt t="32942" x="1203325" y="701675"/>
          <p14:tracePt t="32949" x="1185863" y="693738"/>
          <p14:tracePt t="32965" x="1176338" y="693738"/>
          <p14:tracePt t="32976" x="1157288" y="684213"/>
          <p14:tracePt t="32980" x="1149350" y="684213"/>
          <p14:tracePt t="33189" x="1149350" y="693738"/>
          <p14:tracePt t="33196" x="1149350" y="701675"/>
          <p14:tracePt t="33204" x="1149350" y="711200"/>
          <p14:tracePt t="33221" x="1149350" y="738188"/>
          <p14:tracePt t="33229" x="1149350" y="747713"/>
          <p14:tracePt t="33237" x="1149350" y="757238"/>
          <p14:tracePt t="33244" x="1149350" y="784225"/>
          <p14:tracePt t="33252" x="1149350" y="793750"/>
          <p14:tracePt t="33259" x="1149350" y="803275"/>
          <p14:tracePt t="33268" x="1149350" y="811213"/>
          <p14:tracePt t="33276" x="1149350" y="830263"/>
          <p14:tracePt t="33300" x="1149350" y="839788"/>
          <p14:tracePt t="33445" x="1149350" y="857250"/>
          <p14:tracePt t="33837" x="1149350" y="874713"/>
          <p14:tracePt t="33844" x="1149350" y="903288"/>
          <p14:tracePt t="33852" x="1149350" y="920750"/>
          <p14:tracePt t="33859" x="1149350" y="947738"/>
          <p14:tracePt t="33876" x="1149350" y="966788"/>
          <p14:tracePt t="33884" x="1149350" y="976313"/>
          <p14:tracePt t="34756" x="1149350" y="993775"/>
          <p14:tracePt t="34829" x="1157288" y="1003300"/>
          <p14:tracePt t="34851" x="1166813" y="1003300"/>
          <p14:tracePt t="34860" x="1193800" y="957263"/>
          <p14:tracePt t="34876" x="1203325" y="957263"/>
          <p14:tracePt t="34884" x="1203325" y="947738"/>
          <p14:tracePt t="34892" x="1212850" y="920750"/>
          <p14:tracePt t="34908" x="1222375" y="911225"/>
          <p14:tracePt t="34916" x="1230313" y="903288"/>
          <p14:tracePt t="35518" x="1230313" y="893763"/>
          <p14:tracePt t="35597" x="1222375" y="893763"/>
          <p14:tracePt t="35741" x="1222375" y="903288"/>
          <p14:tracePt t="35837" x="1230313" y="893763"/>
          <p14:tracePt t="35844" x="1230313" y="874713"/>
          <p14:tracePt t="35860" x="1230313" y="839788"/>
          <p14:tracePt t="35867" x="1239838" y="830263"/>
          <p14:tracePt t="35876" x="1239838" y="803275"/>
          <p14:tracePt t="35884" x="1249363" y="784225"/>
          <p14:tracePt t="35900" x="1249363" y="757238"/>
          <p14:tracePt t="35908" x="1258888" y="747713"/>
          <p14:tracePt t="35926" x="1258888" y="730250"/>
          <p14:tracePt t="35933" x="1258888" y="711200"/>
          <p14:tracePt t="35943" x="1258888" y="693738"/>
          <p14:tracePt t="35948" x="1258888" y="684213"/>
          <p14:tracePt t="35956" x="1258888" y="665163"/>
          <p14:tracePt t="35963" x="1276350" y="647700"/>
          <p14:tracePt t="36229" x="1285875" y="638175"/>
          <p14:tracePt t="36243" x="1293813" y="647700"/>
          <p14:tracePt t="36252" x="1322388" y="665163"/>
          <p14:tracePt t="36259" x="1339850" y="701675"/>
          <p14:tracePt t="36276" x="1376363" y="747713"/>
          <p14:tracePt t="36284" x="1395413" y="766763"/>
          <p14:tracePt t="36292" x="1412875" y="784225"/>
          <p14:tracePt t="36300" x="1439863" y="820738"/>
          <p14:tracePt t="36309" x="1476375" y="847725"/>
          <p14:tracePt t="36316" x="1485900" y="866775"/>
          <p14:tracePt t="36325" x="1504950" y="911225"/>
          <p14:tracePt t="36332" x="1512888" y="930275"/>
          <p14:tracePt t="36341" x="1531938" y="947738"/>
          <p14:tracePt t="36348" x="1541463" y="966788"/>
          <p14:tracePt t="36358" x="1549400" y="976313"/>
          <p14:tracePt t="36364" x="1568450" y="993775"/>
          <p14:tracePt t="36375" x="1568450" y="1003300"/>
          <p14:tracePt t="36380" x="1585913" y="1020763"/>
          <p14:tracePt t="36392" x="1631950" y="1049338"/>
          <p14:tracePt t="36396" x="1641475" y="1049338"/>
          <p14:tracePt t="36404" x="1668463" y="1057275"/>
          <p14:tracePt t="36412" x="1685925" y="1066800"/>
          <p14:tracePt t="36420" x="1704975" y="1076325"/>
          <p14:tracePt t="36428" x="1722438" y="1076325"/>
          <p14:tracePt t="36436" x="1731963" y="1085850"/>
          <p14:tracePt t="36444" x="1731963" y="1093788"/>
          <p14:tracePt t="36669" x="1731963" y="1103313"/>
          <p14:tracePt t="36676" x="1731963" y="1112838"/>
          <p14:tracePt t="36683" x="1714500" y="1149350"/>
          <p14:tracePt t="36691" x="1704975" y="1158875"/>
          <p14:tracePt t="36700" x="1695450" y="1176338"/>
          <p14:tracePt t="36707" x="1668463" y="1203325"/>
          <p14:tracePt t="36724" x="1649413" y="1249363"/>
          <p14:tracePt t="36732" x="1641475" y="1258888"/>
          <p14:tracePt t="36742" x="1641475" y="1285875"/>
          <p14:tracePt t="36748" x="1612900" y="1331913"/>
          <p14:tracePt t="36759" x="1612900" y="1358900"/>
          <p14:tracePt t="36765" x="1604963" y="1385888"/>
          <p14:tracePt t="36776" x="1604963" y="1431925"/>
          <p14:tracePt t="36779" x="1604963" y="1449388"/>
          <p14:tracePt t="36789" x="1604963" y="1477963"/>
          <p14:tracePt t="36796" x="1604963" y="1504950"/>
          <p14:tracePt t="36804" x="1595438" y="1531938"/>
          <p14:tracePt t="36812" x="1585913" y="1577975"/>
          <p14:tracePt t="36820" x="1585913" y="1587500"/>
          <p14:tracePt t="36828" x="1585913" y="1604963"/>
          <p14:tracePt t="36844" x="1568450" y="1624013"/>
          <p14:tracePt t="36989" x="1568450" y="1631950"/>
          <p14:tracePt t="37149" x="1576388" y="1641475"/>
          <p14:tracePt t="37165" x="1576388" y="1660525"/>
          <p14:tracePt t="37173" x="1576388" y="1668463"/>
          <p14:tracePt t="37205" x="1595438" y="1687513"/>
          <p14:tracePt t="37211" x="1604963" y="1697038"/>
          <p14:tracePt t="37227" x="1612900" y="1704975"/>
          <p14:tracePt t="37317" x="1622425" y="1704975"/>
          <p14:tracePt t="37356" x="1631950" y="1714500"/>
          <p14:tracePt t="37364" x="1641475" y="1724025"/>
          <p14:tracePt t="37429" x="1649413" y="1724025"/>
          <p14:tracePt t="37435" x="1658938" y="1714500"/>
          <p14:tracePt t="37444" x="1668463" y="1704975"/>
          <p14:tracePt t="37452" x="1677988" y="1704975"/>
          <p14:tracePt t="37468" x="1685925" y="1697038"/>
          <p14:tracePt t="37476" x="1695450" y="1677988"/>
          <p14:tracePt t="37517" x="1704975" y="1668463"/>
          <p14:tracePt t="38189" x="1704975" y="1631950"/>
          <p14:tracePt t="38196" x="1704975" y="1614488"/>
          <p14:tracePt t="38204" x="1704975" y="1558925"/>
          <p14:tracePt t="38212" x="1704975" y="1504950"/>
          <p14:tracePt t="38220" x="1704975" y="1468438"/>
          <p14:tracePt t="38228" x="1704975" y="1368425"/>
          <p14:tracePt t="38236" x="1741488" y="1285875"/>
          <p14:tracePt t="38244" x="1795463" y="1203325"/>
          <p14:tracePt t="38253" x="1860550" y="1130300"/>
          <p14:tracePt t="38261" x="1997075" y="1076325"/>
          <p14:tracePt t="38268" x="2133600" y="1030288"/>
          <p14:tracePt t="38277" x="2343150" y="966788"/>
          <p14:tracePt t="38284" x="2616200" y="866775"/>
          <p14:tracePt t="38292" x="2908300" y="793750"/>
          <p14:tracePt t="38300" x="3181350" y="693738"/>
          <p14:tracePt t="38309" x="3473450" y="611188"/>
          <p14:tracePt t="38316" x="3692525" y="565150"/>
          <p14:tracePt t="38325" x="3919538" y="492125"/>
          <p14:tracePt t="38332" x="4075113" y="446088"/>
          <p14:tracePt t="38342" x="4202113" y="401638"/>
          <p14:tracePt t="38348" x="4303713" y="346075"/>
          <p14:tracePt t="38358" x="4384675" y="309563"/>
          <p14:tracePt t="38364" x="4430713" y="273050"/>
          <p14:tracePt t="38375" x="4467225" y="236538"/>
          <p14:tracePt t="38380" x="4494213" y="209550"/>
          <p14:tracePt t="38391" x="4521200" y="163513"/>
          <p14:tracePt t="38396" x="4549775" y="127000"/>
          <p14:tracePt t="38404" x="4557713" y="100013"/>
          <p14:tracePt t="38412" x="4603750" y="53975"/>
          <p14:tracePt t="38420" x="4603750" y="46038"/>
          <p14:tracePt t="38428" x="4613275" y="36513"/>
          <p14:tracePt t="38565" x="4594225" y="36513"/>
          <p14:tracePt t="38573" x="4576763" y="53975"/>
          <p14:tracePt t="38581" x="4567238" y="82550"/>
          <p14:tracePt t="38589" x="4540250" y="109538"/>
          <p14:tracePt t="38596" x="4503738" y="136525"/>
          <p14:tracePt t="38605" x="4476750" y="155575"/>
          <p14:tracePt t="38612" x="4413250" y="200025"/>
          <p14:tracePt t="38620" x="4384675" y="209550"/>
          <p14:tracePt t="38628" x="4311650" y="273050"/>
          <p14:tracePt t="38636" x="4248150" y="309563"/>
          <p14:tracePt t="38644" x="4175125" y="374650"/>
          <p14:tracePt t="38652" x="4094163" y="428625"/>
          <p14:tracePt t="38661" x="4048125" y="482600"/>
          <p14:tracePt t="38668" x="4002088" y="528638"/>
          <p14:tracePt t="38677" x="3956050" y="592138"/>
          <p14:tracePt t="38684" x="3919538" y="638175"/>
          <p14:tracePt t="38692" x="3902075" y="701675"/>
          <p14:tracePt t="38700" x="3902075" y="730250"/>
          <p14:tracePt t="38708" x="3875088" y="766763"/>
          <p14:tracePt t="38716" x="3865563" y="784225"/>
          <p14:tracePt t="38724" x="3865563" y="803275"/>
          <p14:tracePt t="38732" x="3865563" y="830263"/>
          <p14:tracePt t="38741" x="3865563" y="839788"/>
          <p14:tracePt t="38748" x="3865563" y="847725"/>
          <p14:tracePt t="38758" x="3865563" y="857250"/>
          <p14:tracePt t="38764" x="3865563" y="866775"/>
          <p14:tracePt t="38775" x="3865563" y="884238"/>
          <p14:tracePt t="38780" x="3865563" y="911225"/>
          <p14:tracePt t="38792" x="3856038" y="939800"/>
          <p14:tracePt t="38796" x="3829050" y="966788"/>
          <p14:tracePt t="38804" x="3819525" y="984250"/>
          <p14:tracePt t="38812" x="3810000" y="1012825"/>
          <p14:tracePt t="38820" x="3802063" y="1030288"/>
          <p14:tracePt t="38981" x="3802063" y="1020763"/>
          <p14:tracePt t="38990" x="3802063" y="1003300"/>
          <p14:tracePt t="38997" x="3802063" y="966788"/>
          <p14:tracePt t="39010" x="3802063" y="939800"/>
          <p14:tracePt t="39012" x="3802063" y="920750"/>
          <p14:tracePt t="39020" x="3802063" y="893763"/>
          <p14:tracePt t="39028" x="3802063" y="866775"/>
          <p14:tracePt t="39036" x="3802063" y="839788"/>
          <p14:tracePt t="39044" x="3829050" y="803275"/>
          <p14:tracePt t="39052" x="3838575" y="784225"/>
          <p14:tracePt t="39060" x="3838575" y="774700"/>
          <p14:tracePt t="39068" x="3838575" y="738188"/>
          <p14:tracePt t="39077" x="3846513" y="720725"/>
          <p14:tracePt t="39093" x="3846513" y="711200"/>
          <p14:tracePt t="39124" x="3846513" y="701675"/>
          <p14:tracePt t="39221" x="3846513" y="711200"/>
          <p14:tracePt t="39228" x="3846513" y="747713"/>
          <p14:tracePt t="39236" x="3846513" y="766763"/>
          <p14:tracePt t="39243" x="3846513" y="793750"/>
          <p14:tracePt t="39252" x="3846513" y="830263"/>
          <p14:tracePt t="39259" x="3846513" y="847725"/>
          <p14:tracePt t="39267" x="3846513" y="874713"/>
          <p14:tracePt t="39275" x="3846513" y="893763"/>
          <p14:tracePt t="39283" x="3846513" y="930275"/>
          <p14:tracePt t="39291" x="3846513" y="939800"/>
          <p14:tracePt t="39299" x="3846513" y="984250"/>
          <p14:tracePt t="39308" x="3846513" y="993775"/>
          <p14:tracePt t="39316" x="3856038" y="1020763"/>
          <p14:tracePt t="39324" x="3856038" y="1030288"/>
          <p14:tracePt t="39348" x="3856038" y="1039813"/>
          <p14:tracePt t="39358" x="3856038" y="1049338"/>
          <p14:tracePt t="39453" x="3865563" y="1049338"/>
          <p14:tracePt t="39461" x="3875088" y="1049338"/>
          <p14:tracePt t="39469" x="3883025" y="1049338"/>
          <p14:tracePt t="39477" x="3911600" y="1049338"/>
          <p14:tracePt t="39485" x="3929063" y="1049338"/>
          <p14:tracePt t="39494" x="3956050" y="1049338"/>
          <p14:tracePt t="39501" x="3992563" y="1049338"/>
          <p14:tracePt t="39511" x="4011613" y="1049338"/>
          <p14:tracePt t="39517" x="4057650" y="1049338"/>
          <p14:tracePt t="39528" x="4075113" y="1049338"/>
          <p14:tracePt t="39532" x="4102100" y="1049338"/>
          <p14:tracePt t="39541" x="4111625" y="1049338"/>
          <p14:tracePt t="39548" x="4121150" y="1049338"/>
          <p14:tracePt t="39557" x="4138613" y="1049338"/>
          <p14:tracePt t="39580" x="4148138" y="1049338"/>
          <p14:tracePt t="39604" x="4157663" y="1049338"/>
          <p14:tracePt t="39645" x="4175125" y="1049338"/>
          <p14:tracePt t="39798" x="4184650" y="1039813"/>
          <p14:tracePt t="39806" x="4184650" y="1020763"/>
          <p14:tracePt t="39821" x="4175125" y="1012825"/>
          <p14:tracePt t="39828" x="4175125" y="1003300"/>
          <p14:tracePt t="39844" x="4165600" y="984250"/>
          <p14:tracePt t="39885" x="4148138" y="957263"/>
          <p14:tracePt t="39891" x="4138613" y="957263"/>
          <p14:tracePt t="39907" x="4138613" y="947738"/>
          <p14:tracePt t="39915" x="4129088" y="939800"/>
          <p14:tracePt t="39923" x="4121150" y="920750"/>
          <p14:tracePt t="39940" x="4121150" y="911225"/>
          <p14:tracePt t="39958" x="4111625" y="893763"/>
          <p14:tracePt t="39981" x="4102100" y="884238"/>
          <p14:tracePt t="40029" x="4102100" y="874713"/>
          <p14:tracePt t="40053" x="4102100" y="866775"/>
          <p14:tracePt t="40365" x="4102100" y="874713"/>
          <p14:tracePt t="40371" x="4102100" y="884238"/>
          <p14:tracePt t="40380" x="4102100" y="903288"/>
          <p14:tracePt t="40388" x="4102100" y="939800"/>
          <p14:tracePt t="40396" x="4102100" y="966788"/>
          <p14:tracePt t="40404" x="4102100" y="1003300"/>
          <p14:tracePt t="40412" x="4102100" y="1049338"/>
          <p14:tracePt t="40420" x="4102100" y="1085850"/>
          <p14:tracePt t="40428" x="4102100" y="1112838"/>
          <p14:tracePt t="40436" x="4102100" y="1158875"/>
          <p14:tracePt t="40444" x="4102100" y="1195388"/>
          <p14:tracePt t="40452" x="4102100" y="1239838"/>
          <p14:tracePt t="40460" x="4102100" y="1268413"/>
          <p14:tracePt t="40468" x="4102100" y="1285875"/>
          <p14:tracePt t="40476" x="4102100" y="1303338"/>
          <p14:tracePt t="40484" x="4102100" y="1312863"/>
          <p14:tracePt t="40492" x="4094163" y="1331913"/>
          <p14:tracePt t="40685" x="4094163" y="1312863"/>
          <p14:tracePt t="40821" x="4094163" y="1303338"/>
          <p14:tracePt t="40901" x="4094163" y="1295400"/>
          <p14:tracePt t="40909" x="4084638" y="1276350"/>
          <p14:tracePt t="40916" x="4057650" y="1258888"/>
          <p14:tracePt t="40925" x="4048125" y="1239838"/>
          <p14:tracePt t="40932" x="4048125" y="1222375"/>
          <p14:tracePt t="40942" x="4048125" y="1203325"/>
          <p14:tracePt t="40956" x="4048125" y="1185863"/>
          <p14:tracePt t="40988" x="4038600" y="1176338"/>
          <p14:tracePt t="41021" x="4021138" y="1176338"/>
          <p14:tracePt t="41030" x="4002088" y="1176338"/>
          <p14:tracePt t="41037" x="3956050" y="1222375"/>
          <p14:tracePt t="41044" x="3911600" y="1303338"/>
          <p14:tracePt t="41053" x="3846513" y="1404938"/>
          <p14:tracePt t="41060" x="3738563" y="1504950"/>
          <p14:tracePt t="41068" x="3629025" y="1687513"/>
          <p14:tracePt t="41076" x="3500438" y="1824038"/>
          <p14:tracePt t="41084" x="3382963" y="1979613"/>
          <p14:tracePt t="41092" x="3227388" y="2152650"/>
          <p14:tracePt t="41100" x="3108325" y="2289175"/>
          <p14:tracePt t="41108" x="2998788" y="2435225"/>
          <p14:tracePt t="41116" x="2844800" y="2625725"/>
          <p14:tracePt t="41125" x="2716213" y="2790825"/>
          <p14:tracePt t="41132" x="2606675" y="2909888"/>
          <p14:tracePt t="41142" x="2525713" y="3009900"/>
          <p14:tracePt t="41148" x="2416175" y="3127375"/>
          <p14:tracePt t="41158" x="2360613" y="3246438"/>
          <p14:tracePt t="41164" x="2306638" y="3346450"/>
          <p14:tracePt t="41175" x="2251075" y="3438525"/>
          <p14:tracePt t="41180" x="2187575" y="3538538"/>
          <p14:tracePt t="41192" x="2133600" y="3657600"/>
          <p14:tracePt t="41197" x="2097088" y="3738563"/>
          <p14:tracePt t="41204" x="2051050" y="3803650"/>
          <p14:tracePt t="41213" x="2041525" y="3848100"/>
          <p14:tracePt t="41228" x="2033588" y="3848100"/>
          <p14:tracePt t="41236" x="2033588" y="3857625"/>
          <p14:tracePt t="41341" x="2033588" y="3848100"/>
          <p14:tracePt t="41349" x="2033588" y="3840163"/>
          <p14:tracePt t="41356" x="2033588" y="3821113"/>
          <p14:tracePt t="41364" x="2033588" y="3803650"/>
          <p14:tracePt t="41372" x="2033588" y="3794125"/>
          <p14:tracePt t="41379" x="2033588" y="3767138"/>
          <p14:tracePt t="41389" x="2033588" y="3757613"/>
          <p14:tracePt t="41396" x="2033588" y="3748088"/>
          <p14:tracePt t="41404" x="2033588" y="3738563"/>
          <p14:tracePt t="41412" x="2033588" y="3730625"/>
          <p14:tracePt t="41428" x="2033588" y="3721100"/>
          <p14:tracePt t="41509" x="2033588" y="3711575"/>
          <p14:tracePt t="41524" x="2005013" y="3721100"/>
          <p14:tracePt t="41532" x="1987550" y="3730625"/>
          <p14:tracePt t="41539" x="1978025" y="3738563"/>
          <p14:tracePt t="41548" x="1960563" y="3748088"/>
          <p14:tracePt t="41556" x="1931988" y="3757613"/>
          <p14:tracePt t="41564" x="1905000" y="3775075"/>
          <p14:tracePt t="41573" x="1905000" y="3784600"/>
          <p14:tracePt t="41580" x="1887538" y="3794125"/>
          <p14:tracePt t="41596" x="1851025" y="3821113"/>
          <p14:tracePt t="41604" x="1824038" y="3830638"/>
          <p14:tracePt t="41621" x="1814513" y="3840163"/>
          <p14:tracePt t="41631" x="1787525" y="3857625"/>
          <p14:tracePt t="41637" x="1768475" y="3867150"/>
          <p14:tracePt t="41653" x="1758950" y="3875088"/>
          <p14:tracePt t="41660" x="1741488" y="3875088"/>
          <p14:tracePt t="41668" x="1741488" y="3884613"/>
          <p14:tracePt t="41676" x="1722438" y="3894138"/>
          <p14:tracePt t="41684" x="1704975" y="3911600"/>
          <p14:tracePt t="41692" x="1695450" y="3921125"/>
          <p14:tracePt t="41708" x="1685925" y="3930650"/>
          <p14:tracePt t="41725" x="1677988" y="3940175"/>
          <p14:tracePt t="41964" x="1668463" y="3940175"/>
          <p14:tracePt t="41972" x="1649413" y="3948113"/>
          <p14:tracePt t="41980" x="1622425" y="3967163"/>
          <p14:tracePt t="41989" x="1612900" y="3967163"/>
          <p14:tracePt t="41996" x="1604963" y="3976688"/>
          <p14:tracePt t="42007" x="1595438" y="3984625"/>
          <p14:tracePt t="42157" x="1595438" y="3976688"/>
          <p14:tracePt t="42166" x="1595438" y="3957638"/>
          <p14:tracePt t="42181" x="1595438" y="3948113"/>
          <p14:tracePt t="42190" x="1595438" y="3940175"/>
          <p14:tracePt t="42197" x="1568450" y="3903663"/>
          <p14:tracePt t="42204" x="1568450" y="3894138"/>
          <p14:tracePt t="42212" x="1549400" y="3840163"/>
          <p14:tracePt t="42220" x="1549400" y="3821113"/>
          <p14:tracePt t="42228" x="1549400" y="3794125"/>
          <p14:tracePt t="42236" x="1541463" y="3738563"/>
          <p14:tracePt t="42244" x="1522413" y="3694113"/>
          <p14:tracePt t="42252" x="1522413" y="3657600"/>
          <p14:tracePt t="42260" x="1504950" y="3621088"/>
          <p14:tracePt t="42268" x="1504950" y="3592513"/>
          <p14:tracePt t="42276" x="1504950" y="3575050"/>
          <p14:tracePt t="42284" x="1495425" y="3548063"/>
          <p14:tracePt t="42292" x="1495425" y="3538538"/>
          <p14:tracePt t="42300" x="1495425" y="3511550"/>
          <p14:tracePt t="42316" x="1495425" y="3502025"/>
          <p14:tracePt t="42324" x="1495425" y="3492500"/>
          <p14:tracePt t="42356" x="1495425" y="3482975"/>
          <p14:tracePt t="42381" x="1485900" y="3475038"/>
          <p14:tracePt t="42581" x="1485900" y="3465513"/>
          <p14:tracePt t="42588" x="1495425" y="3465513"/>
          <p14:tracePt t="42596" x="1512888" y="3475038"/>
          <p14:tracePt t="42611" x="1522413" y="3482975"/>
          <p14:tracePt t="42620" x="1541463" y="3492500"/>
          <p14:tracePt t="42636" x="1558925" y="3511550"/>
          <p14:tracePt t="42652" x="1568450" y="3519488"/>
          <p14:tracePt t="42668" x="1576388" y="3529013"/>
          <p14:tracePt t="42709" x="1585913" y="3529013"/>
          <p14:tracePt t="42908" x="1585913" y="3548063"/>
          <p14:tracePt t="42916" x="1585913" y="3565525"/>
          <p14:tracePt t="42924" x="1558925" y="3584575"/>
          <p14:tracePt t="42931" x="1531938" y="3602038"/>
          <p14:tracePt t="42944" x="1485900" y="3611563"/>
          <p14:tracePt t="42949" x="1458913" y="3629025"/>
          <p14:tracePt t="42959" x="1422400" y="3657600"/>
          <p14:tracePt t="42965" x="1395413" y="3675063"/>
          <p14:tracePt t="42976" x="1385888" y="3675063"/>
          <p14:tracePt t="42982" x="1376363" y="3684588"/>
          <p14:tracePt t="42992" x="1366838" y="3694113"/>
          <p14:tracePt t="43007" x="1358900" y="3694113"/>
          <p14:tracePt t="43653" x="1349375" y="3702050"/>
          <p14:tracePt t="43893" x="1358900" y="3684588"/>
          <p14:tracePt t="43907" x="1358900" y="3675063"/>
          <p14:tracePt t="43915" x="1366838" y="3665538"/>
          <p14:tracePt t="44061" x="1366838" y="3657600"/>
          <p14:tracePt t="44070" x="1376363" y="3657600"/>
          <p14:tracePt t="44076" x="1385888" y="3657600"/>
          <p14:tracePt t="44092" x="1395413" y="3675063"/>
          <p14:tracePt t="44157" x="1403350" y="3694113"/>
          <p14:tracePt t="44221" x="1412875" y="3702050"/>
          <p14:tracePt t="44237" x="1422400" y="3711575"/>
          <p14:tracePt t="44245" x="1439863" y="3721100"/>
          <p14:tracePt t="44254" x="1449388" y="3721100"/>
          <p14:tracePt t="44259" x="1449388" y="3730625"/>
          <p14:tracePt t="44267" x="1468438" y="3748088"/>
          <p14:tracePt t="44275" x="1476375" y="3757613"/>
          <p14:tracePt t="44283" x="1485900" y="3767138"/>
          <p14:tracePt t="44292" x="1504950" y="3784600"/>
          <p14:tracePt t="44299" x="1512888" y="3794125"/>
          <p14:tracePt t="44307" x="1531938" y="3803650"/>
          <p14:tracePt t="44315" x="1549400" y="3811588"/>
          <p14:tracePt t="44323" x="1568450" y="3821113"/>
          <p14:tracePt t="44340" x="1576388" y="3830638"/>
          <p14:tracePt t="44597" x="1585913" y="3821113"/>
          <p14:tracePt t="44603" x="1595438" y="3803650"/>
          <p14:tracePt t="44611" x="1595438" y="3794125"/>
          <p14:tracePt t="44619" x="1595438" y="3784600"/>
          <p14:tracePt t="44628" x="1595438" y="3757613"/>
          <p14:tracePt t="44652" x="1595438" y="3748088"/>
          <p14:tracePt t="44660" x="1595438" y="3738563"/>
          <p14:tracePt t="44669" x="1595438" y="3721100"/>
          <p14:tracePt t="44685" x="1595438" y="3711575"/>
          <p14:tracePt t="44692" x="1595438" y="3702050"/>
          <p14:tracePt t="44701" x="1595438" y="3675063"/>
          <p14:tracePt t="44709" x="1595438" y="3657600"/>
          <p14:tracePt t="44715" x="1595438" y="3602038"/>
          <p14:tracePt t="44723" x="1585913" y="3565525"/>
          <p14:tracePt t="44731" x="1585913" y="3511550"/>
          <p14:tracePt t="44740" x="1585913" y="3446463"/>
          <p14:tracePt t="44748" x="1585913" y="3375025"/>
          <p14:tracePt t="44756" x="1585913" y="3319463"/>
          <p14:tracePt t="44764" x="1585913" y="3265488"/>
          <p14:tracePt t="44773" x="1585913" y="3209925"/>
          <p14:tracePt t="44780" x="1585913" y="3155950"/>
          <p14:tracePt t="44791" x="1585913" y="3119438"/>
          <p14:tracePt t="44796" x="1585913" y="3090863"/>
          <p14:tracePt t="44806" x="1595438" y="3063875"/>
          <p14:tracePt t="44812" x="1604963" y="3046413"/>
          <p14:tracePt t="44820" x="1604963" y="3009900"/>
          <p14:tracePt t="44828" x="1612900" y="2990850"/>
          <p14:tracePt t="44836" x="1612900" y="2982913"/>
          <p14:tracePt t="44844" x="1612900" y="2973388"/>
          <p14:tracePt t="44852" x="1612900" y="2963863"/>
          <p14:tracePt t="44860" x="1622425" y="2954338"/>
          <p14:tracePt t="45070" x="1641475" y="2954338"/>
          <p14:tracePt t="45075" x="1658938" y="2973388"/>
          <p14:tracePt t="45083" x="1677988" y="2990850"/>
          <p14:tracePt t="45092" x="1695450" y="3009900"/>
          <p14:tracePt t="45100" x="1731963" y="3017838"/>
          <p14:tracePt t="45108" x="1751013" y="3027363"/>
          <p14:tracePt t="45116" x="1778000" y="3027363"/>
          <p14:tracePt t="45124" x="1795463" y="3027363"/>
          <p14:tracePt t="45132" x="1824038" y="3027363"/>
          <p14:tracePt t="45140" x="1841500" y="3027363"/>
          <p14:tracePt t="45148" x="1868488" y="3027363"/>
          <p14:tracePt t="45157" x="1887538" y="3027363"/>
          <p14:tracePt t="45164" x="1914525" y="3027363"/>
          <p14:tracePt t="45174" x="1931988" y="3027363"/>
          <p14:tracePt t="45180" x="1941513" y="3027363"/>
          <p14:tracePt t="45191" x="1951038" y="3017838"/>
          <p14:tracePt t="45207" x="1960563" y="3017838"/>
          <p14:tracePt t="45253" x="1968500" y="3017838"/>
          <p14:tracePt t="45268" x="1978025" y="3017838"/>
          <p14:tracePt t="45276" x="1987550" y="3017838"/>
          <p14:tracePt t="45283" x="1997075" y="3017838"/>
          <p14:tracePt t="45292" x="2005013" y="3017838"/>
          <p14:tracePt t="45299" x="2014538" y="3017838"/>
          <p14:tracePt t="45307" x="2024063" y="3017838"/>
          <p14:tracePt t="45477" x="2033588" y="3027363"/>
          <p14:tracePt t="45484" x="2033588" y="3063875"/>
          <p14:tracePt t="45491" x="2033588" y="3109913"/>
          <p14:tracePt t="45499" x="2033588" y="3136900"/>
          <p14:tracePt t="45507" x="2033588" y="3192463"/>
          <p14:tracePt t="45515" x="2033588" y="3228975"/>
          <p14:tracePt t="45524" x="2033588" y="3282950"/>
          <p14:tracePt t="45531" x="2033588" y="3338513"/>
          <p14:tracePt t="45540" x="2033588" y="3402013"/>
          <p14:tracePt t="45547" x="2033588" y="3438525"/>
          <p14:tracePt t="45556" x="2033588" y="3482975"/>
          <p14:tracePt t="45563" x="2033588" y="3511550"/>
          <p14:tracePt t="45573" x="2033588" y="3538538"/>
          <p14:tracePt t="45583" x="2033588" y="3556000"/>
          <p14:tracePt t="45589" x="2033588" y="3584575"/>
          <p14:tracePt t="45595" x="2033588" y="3592513"/>
          <p14:tracePt t="45603" x="2033588" y="3602038"/>
          <p14:tracePt t="45611" x="2033588" y="3629025"/>
          <p14:tracePt t="45619" x="2033588" y="3638550"/>
          <p14:tracePt t="45636" x="2051050" y="3657600"/>
          <p14:tracePt t="45651" x="2051050" y="3665538"/>
          <p14:tracePt t="45667" x="2060575" y="3684588"/>
          <p14:tracePt t="45739" x="2060575" y="3702050"/>
          <p14:tracePt t="45772" x="2060575" y="3711575"/>
          <p14:tracePt t="45788" x="2060575" y="3721100"/>
          <p14:tracePt t="45795" x="2060575" y="3730625"/>
          <p14:tracePt t="45811" x="2060575" y="3738563"/>
          <p14:tracePt t="45819" x="2060575" y="3748088"/>
          <p14:tracePt t="45827" x="2060575" y="3757613"/>
          <p14:tracePt t="45835" x="2060575" y="3767138"/>
          <p14:tracePt t="45843" x="2060575" y="3784600"/>
          <p14:tracePt t="45852" x="2060575" y="3794125"/>
          <p14:tracePt t="45868" x="2060575" y="3821113"/>
          <p14:tracePt t="45890" x="2070100" y="3830638"/>
          <p14:tracePt t="45891" x="2070100" y="3840163"/>
          <p14:tracePt t="45900" x="2078038" y="3840163"/>
          <p14:tracePt t="45908" x="2097088" y="3840163"/>
          <p14:tracePt t="45916" x="2151063" y="3840163"/>
          <p14:tracePt t="45924" x="2206625" y="3840163"/>
          <p14:tracePt t="45932" x="2287588" y="3821113"/>
          <p14:tracePt t="45940" x="2397125" y="3811588"/>
          <p14:tracePt t="45948" x="2516188" y="3748088"/>
          <p14:tracePt t="45957" x="2625725" y="3738563"/>
          <p14:tracePt t="45964" x="2744788" y="3694113"/>
          <p14:tracePt t="45974" x="2835275" y="3665538"/>
          <p14:tracePt t="45980" x="2935288" y="3621088"/>
          <p14:tracePt t="45990" x="3035300" y="3592513"/>
          <p14:tracePt t="45996" x="3127375" y="3538538"/>
          <p14:tracePt t="46007" x="3244850" y="3529013"/>
          <p14:tracePt t="46012" x="3336925" y="3482975"/>
          <p14:tracePt t="46020" x="3436938" y="3475038"/>
          <p14:tracePt t="46028" x="3500438" y="3446463"/>
          <p14:tracePt t="46036" x="3556000" y="3419475"/>
          <p14:tracePt t="46044" x="3600450" y="3411538"/>
          <p14:tracePt t="46052" x="3636963" y="3411538"/>
          <p14:tracePt t="46060" x="3673475" y="3402013"/>
          <p14:tracePt t="46069" x="3692525" y="3392488"/>
          <p14:tracePt t="46077" x="3719513" y="3392488"/>
          <p14:tracePt t="46084" x="3738563" y="3382963"/>
          <p14:tracePt t="46093" x="3746500" y="3375025"/>
          <p14:tracePt t="46100" x="3756025" y="3375025"/>
          <p14:tracePt t="46181" x="3765550" y="3375025"/>
          <p14:tracePt t="46197" x="3775075" y="3375025"/>
          <p14:tracePt t="46213" x="3810000" y="3382963"/>
          <p14:tracePt t="46222" x="3810000" y="3411538"/>
          <p14:tracePt t="46229" x="3819525" y="3429000"/>
          <p14:tracePt t="46237" x="3838575" y="3482975"/>
          <p14:tracePt t="46245" x="3838575" y="3502025"/>
          <p14:tracePt t="46252" x="3838575" y="3538538"/>
          <p14:tracePt t="46260" x="3838575" y="3565525"/>
          <p14:tracePt t="46268" x="3838575" y="3584575"/>
          <p14:tracePt t="46275" x="3838575" y="3638550"/>
          <p14:tracePt t="46283" x="3838575" y="3665538"/>
          <p14:tracePt t="46292" x="3838575" y="3721100"/>
          <p14:tracePt t="46300" x="3838575" y="3757613"/>
          <p14:tracePt t="46308" x="3838575" y="3811588"/>
          <p14:tracePt t="46315" x="3856038" y="3848100"/>
          <p14:tracePt t="46324" x="3856038" y="3903663"/>
          <p14:tracePt t="46332" x="3865563" y="3940175"/>
          <p14:tracePt t="46340" x="3865563" y="3976688"/>
          <p14:tracePt t="46348" x="3865563" y="4003675"/>
          <p14:tracePt t="46355" x="3865563" y="4030663"/>
          <p14:tracePt t="46364" x="3865563" y="4040188"/>
          <p14:tracePt t="46372" x="3865563" y="4049713"/>
          <p14:tracePt t="46437" x="3875088" y="4049713"/>
          <p14:tracePt t="46445" x="3875088" y="4040188"/>
          <p14:tracePt t="46453" x="3875088" y="3948113"/>
          <p14:tracePt t="46460" x="3875088" y="3840163"/>
          <p14:tracePt t="46467" x="3875088" y="3767138"/>
          <p14:tracePt t="46475" x="3875088" y="3675063"/>
          <p14:tracePt t="46483" x="3875088" y="3584575"/>
          <p14:tracePt t="46491" x="3875088" y="3511550"/>
          <p14:tracePt t="46499" x="3875088" y="3402013"/>
          <p14:tracePt t="46508" x="3883025" y="3338513"/>
          <p14:tracePt t="46516" x="3883025" y="3282950"/>
          <p14:tracePt t="46524" x="3911600" y="3255963"/>
          <p14:tracePt t="46532" x="3911600" y="3236913"/>
          <p14:tracePt t="46540" x="3911600" y="3228975"/>
          <p14:tracePt t="46589" x="3911600" y="3219450"/>
          <p14:tracePt t="46606" x="3919538" y="3255963"/>
          <p14:tracePt t="46613" x="3919538" y="3302000"/>
          <p14:tracePt t="46621" x="3938588" y="3338513"/>
          <p14:tracePt t="46628" x="3938588" y="3382963"/>
          <p14:tracePt t="46636" x="3938588" y="3411538"/>
          <p14:tracePt t="46644" x="3956050" y="3438525"/>
          <p14:tracePt t="46652" x="3956050" y="3465513"/>
          <p14:tracePt t="46660" x="3965575" y="3482975"/>
          <p14:tracePt t="46676" x="3975100" y="3502025"/>
          <p14:tracePt t="46684" x="3984625" y="3529013"/>
          <p14:tracePt t="46725" x="4002088" y="3538538"/>
          <p14:tracePt t="46734" x="4021138" y="3538538"/>
          <p14:tracePt t="46741" x="4048125" y="3538538"/>
          <p14:tracePt t="46749" x="4102100" y="3538538"/>
          <p14:tracePt t="46760" x="4184650" y="3511550"/>
          <p14:tracePt t="46765" x="4230688" y="3482975"/>
          <p14:tracePt t="46776" x="4248150" y="3475038"/>
          <p14:tracePt t="46781" x="4303713" y="3446463"/>
          <p14:tracePt t="46792" x="4367213" y="3419475"/>
          <p14:tracePt t="46797" x="4484688" y="3375025"/>
          <p14:tracePt t="46808" x="4576763" y="3365500"/>
          <p14:tracePt t="46812" x="4667250" y="3338513"/>
          <p14:tracePt t="46820" x="4749800" y="3309938"/>
          <p14:tracePt t="46828" x="4840288" y="3292475"/>
          <p14:tracePt t="46836" x="4978400" y="3282950"/>
          <p14:tracePt t="46844" x="5086350" y="3255963"/>
          <p14:tracePt t="46852" x="5195888" y="3236913"/>
          <p14:tracePt t="46860" x="5324475" y="3219450"/>
          <p14:tracePt t="46867" x="5451475" y="3219450"/>
          <p14:tracePt t="46876" x="5588000" y="3209925"/>
          <p14:tracePt t="46890" x="5697538" y="3163888"/>
          <p14:tracePt t="46892" x="5843588" y="3155950"/>
          <p14:tracePt t="46900" x="5972175" y="3136900"/>
          <p14:tracePt t="46908" x="6089650" y="3109913"/>
          <p14:tracePt t="46916" x="6162675" y="3082925"/>
          <p14:tracePt t="46924" x="6226175" y="3054350"/>
          <p14:tracePt t="46932" x="6262688" y="3027363"/>
          <p14:tracePt t="46940" x="6308725" y="2990850"/>
          <p14:tracePt t="46948" x="6318250" y="2973388"/>
          <p14:tracePt t="46956" x="6354763" y="2909888"/>
          <p14:tracePt t="46964" x="6362700" y="2890838"/>
          <p14:tracePt t="46972" x="6381750" y="2863850"/>
          <p14:tracePt t="46980" x="6399213" y="2836863"/>
          <p14:tracePt t="46990" x="6408738" y="2817813"/>
          <p14:tracePt t="46996" x="6418263" y="2808288"/>
          <p14:tracePt t="47229" x="6435725" y="2844800"/>
          <p14:tracePt t="47236" x="6435725" y="2863850"/>
          <p14:tracePt t="47243" x="6435725" y="2881313"/>
          <p14:tracePt t="47252" x="6435725" y="2890838"/>
          <p14:tracePt t="47260" x="6435725" y="2900363"/>
          <p14:tracePt t="47276" x="6435725" y="2909888"/>
          <p14:tracePt t="47284" x="6435725" y="2917825"/>
          <p14:tracePt t="47300" x="6435725" y="2927350"/>
          <p14:tracePt t="47316" x="6435725" y="2954338"/>
          <p14:tracePt t="47325" x="6435725" y="2963863"/>
          <p14:tracePt t="47333" x="6399213" y="3009900"/>
          <p14:tracePt t="47341" x="6391275" y="3017838"/>
          <p14:tracePt t="47348" x="6372225" y="3054350"/>
          <p14:tracePt t="47358" x="6335713" y="3109913"/>
          <p14:tracePt t="47364" x="6326188" y="3136900"/>
          <p14:tracePt t="47374" x="6308725" y="3182938"/>
          <p14:tracePt t="47380" x="6291263" y="3200400"/>
          <p14:tracePt t="47391" x="6272213" y="3228975"/>
          <p14:tracePt t="47396" x="6262688" y="3236913"/>
          <p14:tracePt t="47407" x="6245225" y="3255963"/>
          <p14:tracePt t="47412" x="6235700" y="3265488"/>
          <p14:tracePt t="47421" x="6226175" y="3273425"/>
          <p14:tracePt t="47429" x="6218238" y="3282950"/>
          <p14:tracePt t="47436" x="6208713" y="3282950"/>
          <p14:tracePt t="47444" x="6208713" y="3292475"/>
          <p14:tracePt t="47452" x="6199188" y="3302000"/>
          <p14:tracePt t="47460" x="6189663" y="3309938"/>
          <p14:tracePt t="47468" x="6162675" y="3319463"/>
          <p14:tracePt t="47477" x="6089650" y="3319463"/>
          <p14:tracePt t="47484" x="5999163" y="3346450"/>
          <p14:tracePt t="47493" x="5899150" y="3355975"/>
          <p14:tracePt t="47500" x="5753100" y="3355975"/>
          <p14:tracePt t="47508" x="5643563" y="3355975"/>
          <p14:tracePt t="47516" x="5551488" y="3355975"/>
          <p14:tracePt t="47525" x="5424488" y="3355975"/>
          <p14:tracePt t="47533" x="5268913" y="3355975"/>
          <p14:tracePt t="47542" x="5105400" y="3355975"/>
          <p14:tracePt t="47549" x="4905375" y="3355975"/>
          <p14:tracePt t="47557" x="4722813" y="3355975"/>
          <p14:tracePt t="47564" x="4540250" y="3355975"/>
          <p14:tracePt t="47574" x="4376738" y="3355975"/>
          <p14:tracePt t="47580" x="4211638" y="3355975"/>
          <p14:tracePt t="47592" x="4084638" y="3355975"/>
          <p14:tracePt t="47596" x="3956050" y="3355975"/>
          <p14:tracePt t="47607" x="3846513" y="3355975"/>
          <p14:tracePt t="47612" x="3702050" y="3355975"/>
          <p14:tracePt t="47621" x="3592513" y="3355975"/>
          <p14:tracePt t="47628" x="3463925" y="3355975"/>
          <p14:tracePt t="47637" x="3354388" y="3355975"/>
          <p14:tracePt t="47644" x="3227388" y="3355975"/>
          <p14:tracePt t="47652" x="3081338" y="3355975"/>
          <p14:tracePt t="47660" x="2944813" y="3355975"/>
          <p14:tracePt t="47668" x="2798763" y="3355975"/>
          <p14:tracePt t="47676" x="2635250" y="3355975"/>
          <p14:tracePt t="47684" x="2452688" y="3355975"/>
          <p14:tracePt t="47692" x="2306638" y="3355975"/>
          <p14:tracePt t="47700" x="2179638" y="3355975"/>
          <p14:tracePt t="47708" x="2033588" y="3355975"/>
          <p14:tracePt t="47716" x="1905000" y="3355975"/>
          <p14:tracePt t="47724" x="1758950" y="3355975"/>
          <p14:tracePt t="47732" x="1631950" y="3355975"/>
          <p14:tracePt t="47741" x="1522413" y="3355975"/>
          <p14:tracePt t="47748" x="1431925" y="3355975"/>
          <p14:tracePt t="47757" x="1339850" y="3355975"/>
          <p14:tracePt t="47764" x="1266825" y="3355975"/>
          <p14:tracePt t="47774" x="1193800" y="3355975"/>
          <p14:tracePt t="47780" x="1112838" y="3355975"/>
          <p14:tracePt t="47791" x="1057275" y="3355975"/>
          <p14:tracePt t="47796" x="984250" y="3338513"/>
          <p14:tracePt t="47807" x="920750" y="3328988"/>
          <p14:tracePt t="47812" x="838200" y="3292475"/>
          <p14:tracePt t="47821" x="811213" y="3282950"/>
          <p14:tracePt t="47828" x="784225" y="3273425"/>
          <p14:tracePt t="47836" x="765175" y="3265488"/>
          <p14:tracePt t="47844" x="757238" y="3255963"/>
          <p14:tracePt t="47860" x="757238" y="3236913"/>
          <p14:tracePt t="47868" x="747713" y="3228975"/>
          <p14:tracePt t="47876" x="747713" y="3200400"/>
          <p14:tracePt t="47884" x="747713" y="3182938"/>
          <p14:tracePt t="47892" x="747713" y="3146425"/>
          <p14:tracePt t="47900" x="747713" y="3100388"/>
          <p14:tracePt t="47909" x="747713" y="3046413"/>
          <p14:tracePt t="47916" x="747713" y="2990850"/>
          <p14:tracePt t="47925" x="801688" y="2936875"/>
          <p14:tracePt t="47932" x="847725" y="2873375"/>
          <p14:tracePt t="47941" x="939800" y="2790825"/>
          <p14:tracePt t="47948" x="984250" y="2754313"/>
          <p14:tracePt t="47956" x="1066800" y="2708275"/>
          <p14:tracePt t="47963" x="1185863" y="2654300"/>
          <p14:tracePt t="47972" x="1312863" y="2625725"/>
          <p14:tracePt t="47980" x="1476375" y="2581275"/>
          <p14:tracePt t="47989" x="1741488" y="2544763"/>
          <p14:tracePt t="47996" x="2078038" y="2525713"/>
          <p14:tracePt t="48006" x="2725738" y="2471738"/>
          <p14:tracePt t="48012" x="3317875" y="2471738"/>
          <p14:tracePt t="48020" x="3984625" y="2471738"/>
          <p14:tracePt t="48028" x="4649788" y="2471738"/>
          <p14:tracePt t="48036" x="5451475" y="2598738"/>
          <p14:tracePt t="48044" x="6235700" y="2681288"/>
          <p14:tracePt t="48052" x="6964363" y="2817813"/>
          <p14:tracePt t="48060" x="7539038" y="2890838"/>
          <p14:tracePt t="48068" x="7967663" y="2936875"/>
          <p14:tracePt t="48076" x="8323263" y="3000375"/>
          <p14:tracePt t="48084" x="8469313" y="3027363"/>
          <p14:tracePt t="48092" x="8605838" y="3073400"/>
          <p14:tracePt t="48100" x="8678863" y="3100388"/>
          <p14:tracePt t="48109" x="8724900" y="3127375"/>
          <p14:tracePt t="48116" x="8734425" y="3136900"/>
          <p14:tracePt t="48124" x="8742363" y="3136900"/>
          <p14:tracePt t="48253" x="8734425" y="3136900"/>
          <p14:tracePt t="48259" x="8715375" y="3146425"/>
          <p14:tracePt t="48267" x="8669338" y="3192463"/>
          <p14:tracePt t="48276" x="8632825" y="3255963"/>
          <p14:tracePt t="48284" x="8569325" y="3328988"/>
          <p14:tracePt t="48292" x="8496300" y="3446463"/>
          <p14:tracePt t="48300" x="8386763" y="3602038"/>
          <p14:tracePt t="48308" x="8250238" y="3803650"/>
          <p14:tracePt t="48316" x="7977188" y="4122738"/>
          <p14:tracePt t="48325" x="7721600" y="4395788"/>
          <p14:tracePt t="48331" x="7366000" y="4732338"/>
          <p14:tracePt t="48339" x="7119938" y="4979988"/>
          <p14:tracePt t="48348" x="6810375" y="5243513"/>
          <p14:tracePt t="48356" x="6627813" y="5416550"/>
          <p14:tracePt t="48363" x="6491288" y="5545138"/>
          <p14:tracePt t="48372" x="6354763" y="5635625"/>
          <p14:tracePt t="48380" x="6291263" y="5718175"/>
          <p14:tracePt t="48389" x="6208713" y="5772150"/>
          <p14:tracePt t="48396" x="6172200" y="5791200"/>
          <p14:tracePt t="48406" x="6126163" y="5827713"/>
          <p14:tracePt t="48412" x="6108700" y="5837238"/>
          <p14:tracePt t="48421" x="6080125" y="5845175"/>
          <p14:tracePt t="48428" x="6053138" y="5873750"/>
          <p14:tracePt t="48436" x="5989638" y="5900738"/>
          <p14:tracePt t="48444" x="5870575" y="5946775"/>
          <p14:tracePt t="48452" x="5770563" y="6000750"/>
          <p14:tracePt t="48460" x="5661025" y="6046788"/>
          <p14:tracePt t="48468" x="5524500" y="6100763"/>
          <p14:tracePt t="48476" x="5405438" y="6164263"/>
          <p14:tracePt t="48484" x="5278438" y="6200775"/>
          <p14:tracePt t="48493" x="5178425" y="6246813"/>
          <p14:tracePt t="48500" x="5078413" y="6292850"/>
          <p14:tracePt t="48509" x="5005388" y="6329363"/>
          <p14:tracePt t="48516" x="4922838" y="6365875"/>
          <p14:tracePt t="48524" x="4895850" y="6365875"/>
          <p14:tracePt t="48532" x="4868863" y="6383338"/>
          <p14:tracePt t="48541" x="4859338" y="6383338"/>
          <p14:tracePt t="48797" x="4849813" y="6383338"/>
          <p14:tracePt t="48811" x="4840288" y="6383338"/>
          <p14:tracePt t="48819" x="4803775" y="6383338"/>
          <p14:tracePt t="48828" x="4749800" y="6383338"/>
          <p14:tracePt t="48836" x="4659313" y="6383338"/>
          <p14:tracePt t="48844" x="4530725" y="6383338"/>
          <p14:tracePt t="48852" x="4403725" y="6383338"/>
          <p14:tracePt t="48860" x="4275138" y="6383338"/>
          <p14:tracePt t="48869" x="4165600" y="6383338"/>
          <p14:tracePt t="48876" x="4038600" y="6383338"/>
          <p14:tracePt t="48884" x="3948113" y="6383338"/>
          <p14:tracePt t="48892" x="3856038" y="6383338"/>
          <p14:tracePt t="48900" x="3792538" y="6383338"/>
          <p14:tracePt t="48908" x="3756025" y="6383338"/>
          <p14:tracePt t="48916" x="3746500" y="6383338"/>
          <p14:tracePt t="48924" x="3729038" y="6383338"/>
          <p14:tracePt t="48948" x="3702050" y="6375400"/>
          <p14:tracePt t="48972" x="3692525" y="6375400"/>
          <p14:tracePt t="48980" x="3683000" y="6365875"/>
          <p14:tracePt t="48990" x="3665538" y="6346825"/>
          <p14:tracePt t="48996" x="3636963" y="6310313"/>
          <p14:tracePt t="49007" x="3592513" y="6265863"/>
          <p14:tracePt t="49012" x="3582988" y="6256338"/>
          <p14:tracePt t="49023" x="3527425" y="6237288"/>
          <p14:tracePt t="49028" x="3482975" y="6210300"/>
          <p14:tracePt t="49036" x="3463925" y="6192838"/>
          <p14:tracePt t="49044" x="3436938" y="6183313"/>
          <p14:tracePt t="49052" x="3419475" y="6164263"/>
          <p14:tracePt t="49060" x="3390900" y="6146800"/>
          <p14:tracePt t="49076" x="3390900" y="6137275"/>
          <p14:tracePt t="49084" x="3373438" y="6119813"/>
          <p14:tracePt t="49108" x="3373438" y="6110288"/>
          <p14:tracePt t="49124" x="3373438" y="6100763"/>
          <p14:tracePt t="49132" x="3373438" y="6091238"/>
          <p14:tracePt t="49141" x="3373438" y="6083300"/>
          <p14:tracePt t="49148" x="3373438" y="6073775"/>
          <p14:tracePt t="49155" x="3373438" y="6046788"/>
          <p14:tracePt t="49163" x="3390900" y="6027738"/>
          <p14:tracePt t="49172" x="3409950" y="6010275"/>
          <p14:tracePt t="49179" x="3455988" y="6000750"/>
          <p14:tracePt t="49188" x="3473450" y="5973763"/>
          <p14:tracePt t="49196" x="3490913" y="5964238"/>
          <p14:tracePt t="49205" x="3519488" y="5937250"/>
          <p14:tracePt t="49212" x="3536950" y="5927725"/>
          <p14:tracePt t="49223" x="3556000" y="5918200"/>
          <p14:tracePt t="49228" x="3573463" y="5918200"/>
          <p14:tracePt t="49236" x="3582988" y="5910263"/>
          <p14:tracePt t="49253" x="3600450" y="5910263"/>
          <p14:tracePt t="49259" x="3619500" y="5910263"/>
          <p14:tracePt t="49267" x="3646488" y="5891213"/>
          <p14:tracePt t="49275" x="3673475" y="5891213"/>
          <p14:tracePt t="49283" x="3729038" y="5891213"/>
          <p14:tracePt t="49291" x="3819525" y="5891213"/>
          <p14:tracePt t="49299" x="3919538" y="5891213"/>
          <p14:tracePt t="49308" x="4011613" y="5891213"/>
          <p14:tracePt t="49316" x="4102100" y="5891213"/>
          <p14:tracePt t="49324" x="4211638" y="5891213"/>
          <p14:tracePt t="49332" x="4340225" y="5891213"/>
          <p14:tracePt t="49341" x="4394200" y="5891213"/>
          <p14:tracePt t="49348" x="4430713" y="5891213"/>
          <p14:tracePt t="49358" x="4448175" y="5891213"/>
          <p14:tracePt t="49364" x="4457700" y="5891213"/>
          <p14:tracePt t="49374" x="4476750" y="5891213"/>
          <p14:tracePt t="49421" x="4484688" y="5891213"/>
          <p14:tracePt t="49437" x="4494213" y="5900738"/>
          <p14:tracePt t="49444" x="4503738" y="5918200"/>
          <p14:tracePt t="49452" x="4503738" y="5927725"/>
          <p14:tracePt t="49460" x="4521200" y="5946775"/>
          <p14:tracePt t="49468" x="4530725" y="5964238"/>
          <p14:tracePt t="49476" x="4540250" y="5973763"/>
          <p14:tracePt t="49484" x="4567238" y="6000750"/>
          <p14:tracePt t="49492" x="4586288" y="6018213"/>
          <p14:tracePt t="49500" x="4586288" y="6027738"/>
          <p14:tracePt t="49508" x="4594225" y="6046788"/>
          <p14:tracePt t="49516" x="4594225" y="6054725"/>
          <p14:tracePt t="49524" x="4613275" y="6073775"/>
          <p14:tracePt t="49548" x="4613275" y="6100763"/>
          <p14:tracePt t="49564" x="4613275" y="6110288"/>
          <p14:tracePt t="49597" x="4622800" y="6137275"/>
          <p14:tracePt t="49621" x="4622800" y="6146800"/>
          <p14:tracePt t="49629" x="4622800" y="6156325"/>
          <p14:tracePt t="49637" x="4622800" y="6173788"/>
          <p14:tracePt t="49645" x="4622800" y="6192838"/>
          <p14:tracePt t="49660" x="4622800" y="6200775"/>
          <p14:tracePt t="49668" x="4613275" y="6210300"/>
          <p14:tracePt t="49676" x="4613275" y="6219825"/>
          <p14:tracePt t="49692" x="4603750" y="6237288"/>
          <p14:tracePt t="49700" x="4594225" y="6246813"/>
          <p14:tracePt t="49708" x="4586288" y="6246813"/>
          <p14:tracePt t="49715" x="4567238" y="6265863"/>
          <p14:tracePt t="49731" x="4557713" y="6273800"/>
          <p14:tracePt t="49739" x="4540250" y="6283325"/>
          <p14:tracePt t="49747" x="4530725" y="6283325"/>
          <p14:tracePt t="49756" x="4530725" y="6292850"/>
          <p14:tracePt t="49763" x="4503738" y="6310313"/>
          <p14:tracePt t="49772" x="4467225" y="6329363"/>
          <p14:tracePt t="49781" x="4430713" y="6338888"/>
          <p14:tracePt t="49791" x="4384675" y="6365875"/>
          <p14:tracePt t="49796" x="4348163" y="6365875"/>
          <p14:tracePt t="49809" x="4321175" y="6375400"/>
          <p14:tracePt t="49812" x="4284663" y="6375400"/>
          <p14:tracePt t="49825" x="4238625" y="6375400"/>
          <p14:tracePt t="49829" x="4165600" y="6383338"/>
          <p14:tracePt t="49837" x="4111625" y="6383338"/>
          <p14:tracePt t="49844" x="4038600" y="6383338"/>
          <p14:tracePt t="49853" x="3984625" y="6383338"/>
          <p14:tracePt t="49861" x="3929063" y="6383338"/>
          <p14:tracePt t="49879" x="3829050" y="6383338"/>
          <p14:tracePt t="49885" x="3775075" y="6383338"/>
          <p14:tracePt t="49893" x="3738563" y="6383338"/>
          <p14:tracePt t="49901" x="3683000" y="6383338"/>
          <p14:tracePt t="49909" x="3636963" y="6383338"/>
          <p14:tracePt t="49917" x="3619500" y="6383338"/>
          <p14:tracePt t="49925" x="3582988" y="6383338"/>
          <p14:tracePt t="49933" x="3563938" y="6383338"/>
          <p14:tracePt t="49942" x="3536950" y="6383338"/>
          <p14:tracePt t="49949" x="3500438" y="6383338"/>
          <p14:tracePt t="49959" x="3482975" y="6383338"/>
          <p14:tracePt t="49975" x="3473450" y="6383338"/>
          <p14:tracePt t="49981" x="3455988" y="6383338"/>
          <p14:tracePt t="49992" x="3436938" y="6383338"/>
          <p14:tracePt t="49997" x="3419475" y="6383338"/>
          <p14:tracePt t="50008" x="3400425" y="6383338"/>
          <p14:tracePt t="50013" x="3390900" y="6383338"/>
          <p14:tracePt t="50029" x="3382963" y="6383338"/>
          <p14:tracePt t="50037" x="3363913" y="6383338"/>
          <p14:tracePt t="50045" x="3354388" y="6383338"/>
          <p14:tracePt t="50053" x="3346450" y="6383338"/>
          <p14:tracePt t="50060" x="3327400" y="6383338"/>
          <p14:tracePt t="50069" x="3317875" y="6383338"/>
          <p14:tracePt t="50076" x="3309938" y="6383338"/>
          <p14:tracePt t="50108" x="3290888" y="6375400"/>
          <p14:tracePt t="50124" x="3281363" y="6365875"/>
          <p14:tracePt t="50133" x="3273425" y="6356350"/>
          <p14:tracePt t="50142" x="3263900" y="6346825"/>
          <p14:tracePt t="50158" x="3263900" y="6338888"/>
          <p14:tracePt t="50165" x="3263900" y="6319838"/>
          <p14:tracePt t="50175" x="3263900" y="6302375"/>
          <p14:tracePt t="50181" x="3263900" y="6283325"/>
          <p14:tracePt t="50192" x="3263900" y="6273800"/>
          <p14:tracePt t="50197" x="3263900" y="6246813"/>
          <p14:tracePt t="50208" x="3263900" y="6210300"/>
          <p14:tracePt t="50213" x="3263900" y="6192838"/>
          <p14:tracePt t="50225" x="3273425" y="6164263"/>
          <p14:tracePt t="50229" x="3309938" y="6127750"/>
          <p14:tracePt t="50237" x="3354388" y="6083300"/>
          <p14:tracePt t="50245" x="3419475" y="6027738"/>
          <p14:tracePt t="50253" x="3463925" y="6000750"/>
          <p14:tracePt t="50261" x="3527425" y="5964238"/>
          <p14:tracePt t="50268" x="3573463" y="5946775"/>
          <p14:tracePt t="50276" x="3609975" y="5927725"/>
          <p14:tracePt t="50284" x="3646488" y="5900738"/>
          <p14:tracePt t="50293" x="3692525" y="5881688"/>
          <p14:tracePt t="50300" x="3738563" y="5864225"/>
          <p14:tracePt t="50308" x="3783013" y="5845175"/>
          <p14:tracePt t="50316" x="3810000" y="5845175"/>
          <p14:tracePt t="50324" x="3865563" y="5818188"/>
          <p14:tracePt t="50332" x="3929063" y="5818188"/>
          <p14:tracePt t="50340" x="4038600" y="5808663"/>
          <p14:tracePt t="50348" x="4094163" y="5800725"/>
          <p14:tracePt t="50357" x="4138613" y="5800725"/>
          <p14:tracePt t="50364" x="4165600" y="5800725"/>
          <p14:tracePt t="50373" x="4194175" y="5800725"/>
          <p14:tracePt t="50380" x="4248150" y="5800725"/>
          <p14:tracePt t="50390" x="4294188" y="5800725"/>
          <p14:tracePt t="50396" x="4311650" y="5800725"/>
          <p14:tracePt t="50407" x="4367213" y="5800725"/>
          <p14:tracePt t="50412" x="4421188" y="5800725"/>
          <p14:tracePt t="50423" x="4467225" y="5800725"/>
          <p14:tracePt t="50428" x="4503738" y="5808663"/>
          <p14:tracePt t="50436" x="4530725" y="5808663"/>
          <p14:tracePt t="50444" x="4576763" y="5808663"/>
          <p14:tracePt t="50452" x="4603750" y="5808663"/>
          <p14:tracePt t="50460" x="4622800" y="5808663"/>
          <p14:tracePt t="50468" x="4667250" y="5808663"/>
          <p14:tracePt t="50484" x="4703763" y="5808663"/>
          <p14:tracePt t="50492" x="4713288" y="5808663"/>
          <p14:tracePt t="50500" x="4740275" y="5818188"/>
          <p14:tracePt t="50508" x="4759325" y="5818188"/>
          <p14:tracePt t="50516" x="4786313" y="5827713"/>
          <p14:tracePt t="50525" x="4795838" y="5837238"/>
          <p14:tracePt t="50532" x="4803775" y="5845175"/>
          <p14:tracePt t="50540" x="4813300" y="5845175"/>
          <p14:tracePt t="50548" x="4840288" y="5854700"/>
          <p14:tracePt t="50556" x="4859338" y="5864225"/>
          <p14:tracePt t="50564" x="4876800" y="5864225"/>
          <p14:tracePt t="50573" x="4895850" y="5881688"/>
          <p14:tracePt t="50590" x="4905375" y="5891213"/>
          <p14:tracePt t="50749" x="4922838" y="5891213"/>
          <p14:tracePt t="51781" x="4922838" y="5900738"/>
          <p14:tracePt t="52477" x="4922838" y="5891213"/>
          <p14:tracePt t="52484" x="4949825" y="5837238"/>
          <p14:tracePt t="52491" x="5005388" y="5764213"/>
          <p14:tracePt t="52500" x="5032375" y="5708650"/>
          <p14:tracePt t="52508" x="5078413" y="5635625"/>
          <p14:tracePt t="52516" x="5122863" y="5562600"/>
          <p14:tracePt t="52525" x="5159375" y="5499100"/>
          <p14:tracePt t="52532" x="5232400" y="5408613"/>
          <p14:tracePt t="52540" x="5268913" y="5343525"/>
          <p14:tracePt t="52548" x="5287963" y="5289550"/>
          <p14:tracePt t="52556" x="5314950" y="5226050"/>
          <p14:tracePt t="52564" x="5341938" y="5160963"/>
          <p14:tracePt t="52573" x="5341938" y="5106988"/>
          <p14:tracePt t="52580" x="5341938" y="5053013"/>
          <p14:tracePt t="52589" x="5341938" y="4987925"/>
          <p14:tracePt t="52596" x="5341938" y="4933950"/>
          <p14:tracePt t="52607" x="5341938" y="4878388"/>
          <p14:tracePt t="52612" x="5341938" y="4805363"/>
          <p14:tracePt t="52623" x="5341938" y="4732338"/>
          <p14:tracePt t="52628" x="5341938" y="4660900"/>
          <p14:tracePt t="52636" x="5341938" y="4595813"/>
          <p14:tracePt t="52644" x="5324475" y="4522788"/>
          <p14:tracePt t="52652" x="5297488" y="4459288"/>
          <p14:tracePt t="52660" x="5241925" y="4376738"/>
          <p14:tracePt t="52668" x="5232400" y="4313238"/>
          <p14:tracePt t="52676" x="5178425" y="4203700"/>
          <p14:tracePt t="52684" x="5151438" y="4122738"/>
          <p14:tracePt t="52693" x="5114925" y="4057650"/>
          <p14:tracePt t="52700" x="5095875" y="4003675"/>
          <p14:tracePt t="52709" x="5059363" y="3940175"/>
          <p14:tracePt t="52716" x="5049838" y="3894138"/>
          <p14:tracePt t="52724" x="5041900" y="3875088"/>
          <p14:tracePt t="52732" x="5032375" y="3830638"/>
          <p14:tracePt t="52740" x="5032375" y="3803650"/>
          <p14:tracePt t="52748" x="5005388" y="3775075"/>
          <p14:tracePt t="52755" x="4995863" y="3757613"/>
          <p14:tracePt t="52764" x="4995863" y="3738563"/>
          <p14:tracePt t="52771" x="4995863" y="3711575"/>
          <p14:tracePt t="52780" x="4986338" y="3684588"/>
          <p14:tracePt t="52788" x="4986338" y="3648075"/>
          <p14:tracePt t="52796" x="4978400" y="3602038"/>
          <p14:tracePt t="52805" x="4941888" y="3538538"/>
          <p14:tracePt t="52812" x="4913313" y="3482975"/>
          <p14:tracePt t="52821" x="4859338" y="3402013"/>
          <p14:tracePt t="52828" x="4849813" y="3355975"/>
          <p14:tracePt t="52836" x="4849813" y="3328988"/>
          <p14:tracePt t="52844" x="4849813" y="3302000"/>
          <p14:tracePt t="52852" x="4832350" y="3265488"/>
          <p14:tracePt t="52860" x="4832350" y="3255963"/>
          <p14:tracePt t="52876" x="4832350" y="3246438"/>
          <p14:tracePt t="52900" x="4832350" y="3219450"/>
          <p14:tracePt t="52908" x="4832350" y="3209925"/>
          <p14:tracePt t="52916" x="4832350" y="3192463"/>
          <p14:tracePt t="52932" x="4832350" y="3163888"/>
          <p14:tracePt t="52940" x="4832350" y="3146425"/>
          <p14:tracePt t="52948" x="4832350" y="3127375"/>
          <p14:tracePt t="52957" x="4832350" y="3109913"/>
          <p14:tracePt t="52964" x="4832350" y="3082925"/>
          <p14:tracePt t="52974" x="4832350" y="3073400"/>
          <p14:tracePt t="52980" x="4832350" y="3054350"/>
          <p14:tracePt t="52990" x="4832350" y="3036888"/>
          <p14:tracePt t="52996" x="4832350" y="3017838"/>
          <p14:tracePt t="53007" x="4832350" y="3009900"/>
          <p14:tracePt t="53012" x="4832350" y="3000375"/>
          <p14:tracePt t="53023" x="4832350" y="2990850"/>
          <p14:tracePt t="53028" x="4832350" y="2973388"/>
          <p14:tracePt t="53037" x="4832350" y="2954338"/>
          <p14:tracePt t="53044" x="4832350" y="2936875"/>
          <p14:tracePt t="53053" x="4832350" y="2927350"/>
          <p14:tracePt t="53060" x="4832350" y="2890838"/>
          <p14:tracePt t="53068" x="4832350" y="2863850"/>
          <p14:tracePt t="53076" x="4832350" y="2844800"/>
          <p14:tracePt t="53084" x="4832350" y="2790825"/>
          <p14:tracePt t="53092" x="4832350" y="2763838"/>
          <p14:tracePt t="53100" x="4822825" y="2735263"/>
          <p14:tracePt t="53108" x="4822825" y="2681288"/>
          <p14:tracePt t="53116" x="4822825" y="2635250"/>
          <p14:tracePt t="53125" x="4822825" y="2598738"/>
          <p14:tracePt t="53132" x="4822825" y="2554288"/>
          <p14:tracePt t="53140" x="4822825" y="2535238"/>
          <p14:tracePt t="53148" x="4822825" y="2498725"/>
          <p14:tracePt t="53157" x="4822825" y="2481263"/>
          <p14:tracePt t="53164" x="4822825" y="2435225"/>
          <p14:tracePt t="53173" x="4822825" y="2416175"/>
          <p14:tracePt t="53180" x="4822825" y="2389188"/>
          <p14:tracePt t="53190" x="4822825" y="2352675"/>
          <p14:tracePt t="53196" x="4822825" y="2316163"/>
          <p14:tracePt t="53207" x="4822825" y="2289175"/>
          <p14:tracePt t="53212" x="4832350" y="2252663"/>
          <p14:tracePt t="53223" x="4849813" y="2225675"/>
          <p14:tracePt t="53228" x="4876800" y="2197100"/>
          <p14:tracePt t="53236" x="4905375" y="2179638"/>
          <p14:tracePt t="53243" x="4922838" y="2160588"/>
          <p14:tracePt t="53252" x="4949825" y="2125663"/>
          <p14:tracePt t="53259" x="4968875" y="2106613"/>
          <p14:tracePt t="53267" x="4995863" y="2079625"/>
          <p14:tracePt t="53275" x="5014913" y="2043113"/>
          <p14:tracePt t="53284" x="5022850" y="2033588"/>
          <p14:tracePt t="53292" x="5041900" y="2024063"/>
          <p14:tracePt t="53300" x="5059363" y="1997075"/>
          <p14:tracePt t="53308" x="5068888" y="1997075"/>
          <p14:tracePt t="53324" x="5068888" y="1987550"/>
          <p14:tracePt t="53397" x="5078413" y="1987550"/>
          <p14:tracePt t="53405" x="5105400" y="1987550"/>
          <p14:tracePt t="53413" x="5114925" y="1987550"/>
          <p14:tracePt t="53422" x="5122863" y="1987550"/>
          <p14:tracePt t="53429" x="5141913" y="1987550"/>
          <p14:tracePt t="53441" x="5159375" y="1987550"/>
          <p14:tracePt t="53461" x="5178425" y="1987550"/>
          <p14:tracePt t="53493" x="5187950" y="1979613"/>
          <p14:tracePt t="53573" x="5195888" y="1970088"/>
          <p14:tracePt t="53581" x="5205413" y="1960563"/>
          <p14:tracePt t="53597" x="5205413" y="1943100"/>
          <p14:tracePt t="53606" x="5214938" y="1933575"/>
          <p14:tracePt t="53612" x="5214938" y="1924050"/>
          <p14:tracePt t="53622" x="5214938" y="1906588"/>
          <p14:tracePt t="53628" x="5224463" y="1897063"/>
          <p14:tracePt t="53636" x="5224463" y="1887538"/>
          <p14:tracePt t="53644" x="5224463" y="1878013"/>
          <p14:tracePt t="53660" x="5224463" y="1870075"/>
          <p14:tracePt t="53684" x="5224463" y="1860550"/>
          <p14:tracePt t="53725" x="5224463" y="1851025"/>
          <p14:tracePt t="53733" x="5224463" y="1841500"/>
          <p14:tracePt t="53741" x="5224463" y="1833563"/>
          <p14:tracePt t="53749" x="5224463" y="1824038"/>
          <p14:tracePt t="53758" x="5224463" y="1804988"/>
          <p14:tracePt t="53765" x="5224463" y="1787525"/>
          <p14:tracePt t="53781" x="5224463" y="1768475"/>
          <p14:tracePt t="53791" x="5224463" y="1751013"/>
          <p14:tracePt t="53797" x="5232400" y="1741488"/>
          <p14:tracePt t="54133" x="5241925" y="1741488"/>
          <p14:tracePt t="54693" x="5241925" y="1751013"/>
          <p14:tracePt t="54700" x="5241925" y="1760538"/>
          <p14:tracePt t="54708" x="5241925" y="1804988"/>
          <p14:tracePt t="54715" x="5251450" y="1851025"/>
          <p14:tracePt t="54724" x="5251450" y="1887538"/>
          <p14:tracePt t="54732" x="5278438" y="1943100"/>
          <p14:tracePt t="54740" x="5278438" y="2006600"/>
          <p14:tracePt t="54748" x="5287963" y="2060575"/>
          <p14:tracePt t="54756" x="5297488" y="2125663"/>
          <p14:tracePt t="54764" x="5297488" y="2152650"/>
          <p14:tracePt t="54773" x="5297488" y="2233613"/>
          <p14:tracePt t="54780" x="5297488" y="2270125"/>
          <p14:tracePt t="54789" x="5297488" y="2316163"/>
          <p14:tracePt t="54796" x="5297488" y="2371725"/>
          <p14:tracePt t="54806" x="5297488" y="2398713"/>
          <p14:tracePt t="54812" x="5297488" y="2444750"/>
          <p14:tracePt t="54823" x="5297488" y="2462213"/>
          <p14:tracePt t="54828" x="5297488" y="2489200"/>
          <p14:tracePt t="54836" x="5297488" y="2508250"/>
          <p14:tracePt t="54844" x="5297488" y="2535238"/>
          <p14:tracePt t="54852" x="5297488" y="2554288"/>
          <p14:tracePt t="54860" x="5297488" y="2581275"/>
          <p14:tracePt t="54868" x="5297488" y="2608263"/>
          <p14:tracePt t="54890" x="5297488" y="2644775"/>
          <p14:tracePt t="54893" x="5297488" y="2671763"/>
          <p14:tracePt t="54900" x="5297488" y="2690813"/>
          <p14:tracePt t="54908" x="5297488" y="2698750"/>
          <p14:tracePt t="54916" x="5297488" y="2717800"/>
          <p14:tracePt t="55157" x="5297488" y="2727325"/>
          <p14:tracePt t="55284" x="5305425" y="2735263"/>
          <p14:tracePt t="55300" x="5324475" y="2735263"/>
          <p14:tracePt t="55309" x="5351463" y="2754313"/>
          <p14:tracePt t="55316" x="5387975" y="2781300"/>
          <p14:tracePt t="55325" x="5434013" y="2817813"/>
          <p14:tracePt t="55332" x="5497513" y="2854325"/>
          <p14:tracePt t="55340" x="5580063" y="2909888"/>
          <p14:tracePt t="55348" x="5697538" y="2973388"/>
          <p14:tracePt t="55357" x="5780088" y="3009900"/>
          <p14:tracePt t="55364" x="5862638" y="3063875"/>
          <p14:tracePt t="55373" x="5943600" y="3119438"/>
          <p14:tracePt t="55380" x="6007100" y="3173413"/>
          <p14:tracePt t="55390" x="6072188" y="3209925"/>
          <p14:tracePt t="55396" x="6116638" y="3246438"/>
          <p14:tracePt t="55406" x="6162675" y="3273425"/>
          <p14:tracePt t="55412" x="6199188" y="3302000"/>
          <p14:tracePt t="55423" x="6218238" y="3309938"/>
          <p14:tracePt t="55485" x="6226175" y="3309938"/>
          <p14:tracePt t="55541" x="6235700" y="3309938"/>
          <p14:tracePt t="55645" x="6235700" y="3302000"/>
          <p14:tracePt t="55659" x="6235700" y="3292475"/>
          <p14:tracePt t="55667" x="6218238" y="3273425"/>
          <p14:tracePt t="55675" x="6218238" y="3265488"/>
          <p14:tracePt t="55684" x="6208713" y="3255963"/>
          <p14:tracePt t="55692" x="6199188" y="3246438"/>
          <p14:tracePt t="55700" x="6181725" y="3236913"/>
          <p14:tracePt t="55708" x="6162675" y="3228975"/>
          <p14:tracePt t="55716" x="6145213" y="3219450"/>
          <p14:tracePt t="55724" x="6126163" y="3209925"/>
          <p14:tracePt t="55732" x="6080125" y="3209925"/>
          <p14:tracePt t="55740" x="6062663" y="3209925"/>
          <p14:tracePt t="55748" x="6035675" y="3209925"/>
          <p14:tracePt t="55756" x="6016625" y="3209925"/>
          <p14:tracePt t="55764" x="5999163" y="3209925"/>
          <p14:tracePt t="55772" x="5972175" y="3209925"/>
          <p14:tracePt t="55780" x="5935663" y="3209925"/>
          <p14:tracePt t="55789" x="5889625" y="3209925"/>
          <p14:tracePt t="55796" x="5853113" y="3209925"/>
          <p14:tracePt t="55805" x="5780088" y="3209925"/>
          <p14:tracePt t="55812" x="5724525" y="3209925"/>
          <p14:tracePt t="55823" x="5670550" y="3209925"/>
          <p14:tracePt t="55828" x="5580063" y="3209925"/>
          <p14:tracePt t="55837" x="5487988" y="3209925"/>
          <p14:tracePt t="55844" x="5405438" y="3209925"/>
          <p14:tracePt t="55852" x="5268913" y="3209925"/>
          <p14:tracePt t="55860" x="5151438" y="3209925"/>
          <p14:tracePt t="55868" x="5041900" y="3209925"/>
          <p14:tracePt t="55890" x="4840288" y="3209925"/>
          <p14:tracePt t="55893" x="4730750" y="3209925"/>
          <p14:tracePt t="55900" x="4640263" y="3209925"/>
          <p14:tracePt t="55908" x="4567238" y="3209925"/>
          <p14:tracePt t="55916" x="4457700" y="3209925"/>
          <p14:tracePt t="55924" x="4384675" y="3209925"/>
          <p14:tracePt t="55932" x="4275138" y="3209925"/>
          <p14:tracePt t="55940" x="4184650" y="3209925"/>
          <p14:tracePt t="55948" x="4111625" y="3209925"/>
          <p14:tracePt t="55957" x="4021138" y="3209925"/>
          <p14:tracePt t="55964" x="3938588" y="3209925"/>
          <p14:tracePt t="55973" x="3883025" y="3209925"/>
          <p14:tracePt t="55980" x="3810000" y="3209925"/>
          <p14:tracePt t="55990" x="3756025" y="3209925"/>
          <p14:tracePt t="55996" x="3683000" y="3209925"/>
          <p14:tracePt t="56007" x="3636963" y="3209925"/>
          <p14:tracePt t="56012" x="3573463" y="3209925"/>
          <p14:tracePt t="56023" x="3509963" y="3209925"/>
          <p14:tracePt t="56028" x="3455988" y="3200400"/>
          <p14:tracePt t="56039" x="3363913" y="3182938"/>
          <p14:tracePt t="56044" x="3300413" y="3182938"/>
          <p14:tracePt t="56053" x="3227388" y="3155950"/>
          <p14:tracePt t="56060" x="3144838" y="3146425"/>
          <p14:tracePt t="56068" x="3071813" y="3146425"/>
          <p14:tracePt t="56076" x="2962275" y="3146425"/>
          <p14:tracePt t="56084" x="2908300" y="3146425"/>
          <p14:tracePt t="56092" x="2852738" y="3146425"/>
          <p14:tracePt t="56100" x="2781300" y="3146425"/>
          <p14:tracePt t="56108" x="2725738" y="3146425"/>
          <p14:tracePt t="56116" x="2662238" y="3136900"/>
          <p14:tracePt t="56125" x="2625725" y="3136900"/>
          <p14:tracePt t="56132" x="2579688" y="3136900"/>
          <p14:tracePt t="56140" x="2506663" y="3127375"/>
          <p14:tracePt t="56148" x="2452688" y="3100388"/>
          <p14:tracePt t="56157" x="2406650" y="3100388"/>
          <p14:tracePt t="56164" x="2352675" y="3090863"/>
          <p14:tracePt t="56173" x="2324100" y="3073400"/>
          <p14:tracePt t="56180" x="2287588" y="3063875"/>
          <p14:tracePt t="56190" x="2260600" y="3046413"/>
          <p14:tracePt t="56196" x="2233613" y="3046413"/>
          <p14:tracePt t="56206" x="2197100" y="3036888"/>
          <p14:tracePt t="56212" x="2197100" y="3027363"/>
          <p14:tracePt t="56223" x="2179638" y="3017838"/>
          <p14:tracePt t="56228" x="2160588" y="3017838"/>
          <p14:tracePt t="56239" x="2143125" y="3009900"/>
          <p14:tracePt t="56244" x="2133600" y="3000375"/>
          <p14:tracePt t="56268" x="2124075" y="2982913"/>
          <p14:tracePt t="56284" x="2124075" y="2954338"/>
          <p14:tracePt t="56292" x="2124075" y="2946400"/>
          <p14:tracePt t="56300" x="2124075" y="2927350"/>
          <p14:tracePt t="56308" x="2124075" y="2909888"/>
          <p14:tracePt t="56316" x="2124075" y="2900363"/>
          <p14:tracePt t="56324" x="2124075" y="2881313"/>
          <p14:tracePt t="56332" x="2124075" y="2863850"/>
          <p14:tracePt t="56340" x="2124075" y="2854325"/>
          <p14:tracePt t="56348" x="2124075" y="2827338"/>
          <p14:tracePt t="56357" x="2133600" y="2817813"/>
          <p14:tracePt t="56364" x="2151063" y="2800350"/>
          <p14:tracePt t="56373" x="2179638" y="2781300"/>
          <p14:tracePt t="56380" x="2224088" y="2763838"/>
          <p14:tracePt t="56389" x="2251075" y="2763838"/>
          <p14:tracePt t="56396" x="2306638" y="2727325"/>
          <p14:tracePt t="56406" x="2389188" y="2717800"/>
          <p14:tracePt t="56412" x="2462213" y="2698750"/>
          <p14:tracePt t="56423" x="2562225" y="2690813"/>
          <p14:tracePt t="56428" x="2635250" y="2662238"/>
          <p14:tracePt t="56440" x="2716213" y="2644775"/>
          <p14:tracePt t="56444" x="2771775" y="2635250"/>
          <p14:tracePt t="56452" x="2871788" y="2625725"/>
          <p14:tracePt t="56460" x="2944813" y="2625725"/>
          <p14:tracePt t="56468" x="2990850" y="2598738"/>
          <p14:tracePt t="56476" x="3044825" y="2598738"/>
          <p14:tracePt t="56484" x="3071813" y="2589213"/>
          <p14:tracePt t="56492" x="3117850" y="2589213"/>
          <p14:tracePt t="56500" x="3144838" y="2589213"/>
          <p14:tracePt t="56508" x="3163888" y="2581275"/>
          <p14:tracePt t="56516" x="3190875" y="2581275"/>
          <p14:tracePt t="56525" x="3208338" y="2581275"/>
          <p14:tracePt t="56532" x="3236913" y="2581275"/>
          <p14:tracePt t="56540" x="3263900" y="2581275"/>
          <p14:tracePt t="56548" x="3317875" y="2581275"/>
          <p14:tracePt t="56557" x="3382963" y="2581275"/>
          <p14:tracePt t="56564" x="3473450" y="2581275"/>
          <p14:tracePt t="56573" x="3582988" y="2581275"/>
          <p14:tracePt t="56580" x="3692525" y="2581275"/>
          <p14:tracePt t="56589" x="3838575" y="2581275"/>
          <p14:tracePt t="56596" x="3965575" y="2581275"/>
          <p14:tracePt t="56606" x="4057650" y="2571750"/>
          <p14:tracePt t="56612" x="4129088" y="2571750"/>
          <p14:tracePt t="56623" x="4238625" y="2571750"/>
          <p14:tracePt t="56628" x="4311650" y="2571750"/>
          <p14:tracePt t="56639" x="4384675" y="2571750"/>
          <p14:tracePt t="56644" x="4476750" y="2571750"/>
          <p14:tracePt t="56652" x="4557713" y="2571750"/>
          <p14:tracePt t="56660" x="4613275" y="2571750"/>
          <p14:tracePt t="56668" x="4667250" y="2571750"/>
          <p14:tracePt t="56676" x="4703763" y="2571750"/>
          <p14:tracePt t="56684" x="4740275" y="2571750"/>
          <p14:tracePt t="56692" x="4767263" y="2571750"/>
          <p14:tracePt t="56700" x="4786313" y="2571750"/>
          <p14:tracePt t="56708" x="4813300" y="2571750"/>
          <p14:tracePt t="56716" x="4822825" y="2571750"/>
          <p14:tracePt t="56724" x="4849813" y="2571750"/>
          <p14:tracePt t="56732" x="4859338" y="2571750"/>
          <p14:tracePt t="56748" x="4886325" y="2571750"/>
          <p14:tracePt t="56756" x="4895850" y="2571750"/>
          <p14:tracePt t="56780" x="4905375" y="2571750"/>
          <p14:tracePt t="56796" x="4922838" y="2571750"/>
          <p14:tracePt t="56807" x="4932363" y="2571750"/>
          <p14:tracePt t="56812" x="4949825" y="2581275"/>
          <p14:tracePt t="56823" x="4959350" y="2589213"/>
          <p14:tracePt t="56828" x="4959350" y="2598738"/>
          <p14:tracePt t="56839" x="4968875" y="2608263"/>
          <p14:tracePt t="56844" x="4986338" y="2625725"/>
          <p14:tracePt t="56852" x="4995863" y="2635250"/>
          <p14:tracePt t="56860" x="5005388" y="2644775"/>
          <p14:tracePt t="56889" x="5022850" y="2654300"/>
          <p14:tracePt t="56893" x="5022850" y="2662238"/>
          <p14:tracePt t="56900" x="5022850" y="2671763"/>
          <p14:tracePt t="57037" x="5022850" y="2698750"/>
          <p14:tracePt t="57044" x="5022850" y="2708275"/>
          <p14:tracePt t="57052" x="5022850" y="2727325"/>
          <p14:tracePt t="57059" x="5022850" y="2754313"/>
          <p14:tracePt t="57068" x="5022850" y="2763838"/>
          <p14:tracePt t="57084" x="5022850" y="2790825"/>
          <p14:tracePt t="57092" x="5032375" y="2800350"/>
          <p14:tracePt t="57100" x="5032375" y="2808288"/>
          <p14:tracePt t="57108" x="5032375" y="2827338"/>
          <p14:tracePt t="57116" x="5032375" y="2836863"/>
          <p14:tracePt t="57124" x="5032375" y="2844800"/>
          <p14:tracePt t="57140" x="5032375" y="2873375"/>
          <p14:tracePt t="57148" x="5032375" y="2909888"/>
          <p14:tracePt t="57157" x="5014913" y="2927350"/>
          <p14:tracePt t="57164" x="5005388" y="2946400"/>
          <p14:tracePt t="57173" x="5005388" y="2963863"/>
          <p14:tracePt t="57180" x="4995863" y="2973388"/>
          <p14:tracePt t="57349" x="4986338" y="2973388"/>
          <p14:tracePt t="58781" x="4978400" y="2973388"/>
          <p14:tracePt t="58788" x="4986338" y="2954338"/>
          <p14:tracePt t="58796" x="4995863" y="2936875"/>
          <p14:tracePt t="58804" x="5022850" y="2927350"/>
          <p14:tracePt t="58811" x="5022850" y="2917825"/>
          <p14:tracePt t="58821" x="5032375" y="2909888"/>
          <p14:tracePt t="58838" x="5059363" y="2890838"/>
          <p14:tracePt t="59301" x="5068888" y="2900363"/>
          <p14:tracePt t="59308" x="5078413" y="2936875"/>
          <p14:tracePt t="59323" x="5114925" y="2990850"/>
          <p14:tracePt t="59331" x="5114925" y="3000375"/>
          <p14:tracePt t="59340" x="5122863" y="3017838"/>
          <p14:tracePt t="59348" x="5132388" y="3046413"/>
          <p14:tracePt t="59364" x="5141913" y="3063875"/>
          <p14:tracePt t="59380" x="5141913" y="3073400"/>
          <p14:tracePt t="59748" x="5151438" y="3082925"/>
          <p14:tracePt t="59755" x="5159375" y="3082925"/>
          <p14:tracePt t="59763" x="5178425" y="3082925"/>
          <p14:tracePt t="59771" x="5178425" y="3073400"/>
          <p14:tracePt t="59779" x="5187950" y="3046413"/>
          <p14:tracePt t="59791" x="5205413" y="3017838"/>
          <p14:tracePt t="59795" x="5214938" y="3009900"/>
          <p14:tracePt t="59804" x="5214938" y="3000375"/>
          <p14:tracePt t="59812" x="5214938" y="2990850"/>
          <p14:tracePt t="59821" x="5214938" y="2982913"/>
          <p14:tracePt t="61701" x="5214938" y="2963863"/>
          <p14:tracePt t="64100" x="5195888" y="2963863"/>
          <p14:tracePt t="64108" x="5078413" y="2917825"/>
          <p14:tracePt t="64116" x="4949825" y="2854325"/>
          <p14:tracePt t="64124" x="4776788" y="2800350"/>
          <p14:tracePt t="64132" x="4630738" y="2754313"/>
          <p14:tracePt t="64140" x="4494213" y="2681288"/>
          <p14:tracePt t="64148" x="4321175" y="2598738"/>
          <p14:tracePt t="64156" x="4157663" y="2535238"/>
          <p14:tracePt t="64164" x="4002088" y="2462213"/>
          <p14:tracePt t="64172" x="3892550" y="2408238"/>
          <p14:tracePt t="64180" x="3792538" y="2379663"/>
          <p14:tracePt t="64189" x="3692525" y="2306638"/>
          <p14:tracePt t="64196" x="3609975" y="2262188"/>
          <p14:tracePt t="64206" x="3527425" y="2206625"/>
          <p14:tracePt t="64212" x="3463925" y="2170113"/>
          <p14:tracePt t="64223" x="3363913" y="2116138"/>
          <p14:tracePt t="64228" x="3281363" y="2079625"/>
          <p14:tracePt t="64239" x="3208338" y="2052638"/>
          <p14:tracePt t="64244" x="3136900" y="1979613"/>
          <p14:tracePt t="64256" x="3063875" y="1951038"/>
          <p14:tracePt t="64260" x="3008313" y="1924050"/>
          <p14:tracePt t="64269" x="2962275" y="1887538"/>
          <p14:tracePt t="64277" x="2898775" y="1860550"/>
          <p14:tracePt t="64284" x="2852738" y="1824038"/>
          <p14:tracePt t="64292" x="2808288" y="1804988"/>
          <p14:tracePt t="64300" x="2744788" y="1760538"/>
          <p14:tracePt t="64308" x="2716213" y="1751013"/>
          <p14:tracePt t="64316" x="2698750" y="1731963"/>
          <p14:tracePt t="64325" x="2652713" y="1714500"/>
          <p14:tracePt t="64332" x="2643188" y="1704975"/>
          <p14:tracePt t="64340" x="2616200" y="1697038"/>
          <p14:tracePt t="64348" x="2598738" y="1687513"/>
          <p14:tracePt t="64356" x="2552700" y="1660525"/>
          <p14:tracePt t="64372" x="2533650" y="1660525"/>
          <p14:tracePt t="64380" x="2525713" y="1660525"/>
          <p14:tracePt t="64389" x="2506663" y="1660525"/>
          <p14:tracePt t="64396" x="2489200" y="1631950"/>
          <p14:tracePt t="64405" x="2479675" y="1631950"/>
          <p14:tracePt t="64412" x="2452688" y="1614488"/>
          <p14:tracePt t="64422" x="2443163" y="1614488"/>
          <p14:tracePt t="64439" x="2433638" y="1614488"/>
          <p14:tracePt t="64485" x="2425700" y="1614488"/>
          <p14:tracePt t="64509" x="2406650" y="1614488"/>
          <p14:tracePt t="64517" x="2397125" y="1614488"/>
          <p14:tracePt t="64533" x="2360613" y="1614488"/>
          <p14:tracePt t="64541" x="2324100" y="1624013"/>
          <p14:tracePt t="64548" x="2306638" y="1624013"/>
          <p14:tracePt t="64556" x="2287588" y="1631950"/>
          <p14:tracePt t="64564" x="2243138" y="1641475"/>
          <p14:tracePt t="64572" x="2197100" y="1660525"/>
          <p14:tracePt t="64580" x="2179638" y="1668463"/>
          <p14:tracePt t="64588" x="2151063" y="1677988"/>
          <p14:tracePt t="64596" x="2133600" y="1687513"/>
          <p14:tracePt t="64605" x="2070100" y="1724025"/>
          <p14:tracePt t="64621" x="2041525" y="1731963"/>
          <p14:tracePt t="64638" x="2033588" y="1741488"/>
          <p14:tracePt t="64644" x="2024063" y="1741488"/>
          <p14:tracePt t="64668" x="2005013" y="1741488"/>
          <p14:tracePt t="64676" x="1997075" y="1751013"/>
          <p14:tracePt t="64684" x="1997075" y="1760538"/>
          <p14:tracePt t="64909" x="1987550" y="1768475"/>
          <p14:tracePt t="64916" x="1978025" y="1760538"/>
          <p14:tracePt t="64931" x="1960563" y="1731963"/>
          <p14:tracePt t="64939" x="1951038" y="1724025"/>
          <p14:tracePt t="64947" x="1951038" y="1704975"/>
          <p14:tracePt t="64955" x="1941513" y="1677988"/>
          <p14:tracePt t="64963" x="1941513" y="1668463"/>
          <p14:tracePt t="64971" x="1931988" y="1660525"/>
          <p14:tracePt t="64979" x="1931988" y="1641475"/>
          <p14:tracePt t="64988" x="1924050" y="1624013"/>
          <p14:tracePt t="64995" x="1914525" y="1614488"/>
          <p14:tracePt t="65012" x="1905000" y="1595438"/>
          <p14:tracePt t="65021" x="1905000" y="1577975"/>
          <p14:tracePt t="65028" x="1895475" y="1568450"/>
          <p14:tracePt t="65044" x="1895475" y="1558925"/>
          <p14:tracePt t="65056" x="1887538" y="1550988"/>
          <p14:tracePt t="65060" x="1878013" y="1541463"/>
          <p14:tracePt t="65069" x="1878013" y="1531938"/>
          <p14:tracePt t="65085" x="1868488" y="1522413"/>
          <p14:tracePt t="65100" x="1868488" y="1514475"/>
          <p14:tracePt t="65117" x="1860550" y="1514475"/>
          <p14:tracePt t="65197" x="1841500" y="1514475"/>
          <p14:tracePt t="65205" x="1831975" y="1514475"/>
          <p14:tracePt t="65214" x="1814513" y="1514475"/>
          <p14:tracePt t="65224" x="1778000" y="1522413"/>
          <p14:tracePt t="65228" x="1768475" y="1531938"/>
          <p14:tracePt t="65237" x="1741488" y="1541463"/>
          <p14:tracePt t="65243" x="1731963" y="1558925"/>
          <p14:tracePt t="65253" x="1722438" y="1568450"/>
          <p14:tracePt t="65268" x="1714500" y="1577975"/>
          <p14:tracePt t="65405" x="1714500" y="1568450"/>
          <p14:tracePt t="65412" x="1714500" y="1558925"/>
          <p14:tracePt t="65420" x="1714500" y="1541463"/>
          <p14:tracePt t="65428" x="1731963" y="1522413"/>
          <p14:tracePt t="65437" x="1751013" y="1504950"/>
          <p14:tracePt t="65444" x="1758950" y="1495425"/>
          <p14:tracePt t="65454" x="1787525" y="1485900"/>
          <p14:tracePt t="65460" x="1804988" y="1468438"/>
          <p14:tracePt t="65468" x="1824038" y="1458913"/>
          <p14:tracePt t="65476" x="1841500" y="1449388"/>
          <p14:tracePt t="65484" x="1860550" y="1449388"/>
          <p14:tracePt t="65492" x="1878013" y="1441450"/>
          <p14:tracePt t="65500" x="1887538" y="1441450"/>
          <p14:tracePt t="65508" x="1905000" y="1422400"/>
          <p14:tracePt t="65516" x="1924050" y="1422400"/>
          <p14:tracePt t="65524" x="1968500" y="1412875"/>
          <p14:tracePt t="65540" x="1978025" y="1412875"/>
          <p14:tracePt t="65548" x="1997075" y="1412875"/>
          <p14:tracePt t="65556" x="2005013" y="1404938"/>
          <p14:tracePt t="65693" x="2014538" y="1404938"/>
          <p14:tracePt t="65710" x="2014538" y="1422400"/>
          <p14:tracePt t="65717" x="2014538" y="1458913"/>
          <p14:tracePt t="65725" x="2005013" y="1477963"/>
          <p14:tracePt t="65732" x="2005013" y="1495425"/>
          <p14:tracePt t="65748" x="1997075" y="1514475"/>
          <p14:tracePt t="65756" x="1987550" y="1550988"/>
          <p14:tracePt t="65821" x="1978025" y="1550988"/>
          <p14:tracePt t="66036" x="1968500" y="1550988"/>
          <p14:tracePt t="66044" x="1968500" y="1541463"/>
          <p14:tracePt t="66052" x="1968500" y="1522413"/>
          <p14:tracePt t="66060" x="1968500" y="1504950"/>
          <p14:tracePt t="66068" x="1968500" y="1495425"/>
          <p14:tracePt t="66076" x="1968500" y="1468438"/>
          <p14:tracePt t="66084" x="1968500" y="1458913"/>
          <p14:tracePt t="66092" x="1968500" y="1431925"/>
          <p14:tracePt t="66108" x="1968500" y="1412875"/>
          <p14:tracePt t="66125" x="1968500" y="1385888"/>
          <p14:tracePt t="66133" x="1968500" y="1376363"/>
          <p14:tracePt t="66149" x="1968500" y="1368425"/>
          <p14:tracePt t="66157" x="1960563" y="1349375"/>
          <p14:tracePt t="66165" x="1960563" y="1339850"/>
          <p14:tracePt t="66174" x="1951038" y="1331913"/>
          <p14:tracePt t="66179" x="1951038" y="1322388"/>
          <p14:tracePt t="66195" x="1941513" y="1312863"/>
          <p14:tracePt t="66525" x="1951038" y="1303338"/>
          <p14:tracePt t="66532" x="2033588" y="1303338"/>
          <p14:tracePt t="66539" x="2179638" y="1303338"/>
          <p14:tracePt t="66547" x="2306638" y="1303338"/>
          <p14:tracePt t="66556" x="2489200" y="1303338"/>
          <p14:tracePt t="66564" x="2708275" y="1303338"/>
          <p14:tracePt t="66572" x="2889250" y="1303338"/>
          <p14:tracePt t="66580" x="3090863" y="1303338"/>
          <p14:tracePt t="66588" x="3254375" y="1303338"/>
          <p14:tracePt t="66596" x="3436938" y="1303338"/>
          <p14:tracePt t="66605" x="3582988" y="1303338"/>
          <p14:tracePt t="66612" x="3729038" y="1303338"/>
          <p14:tracePt t="66622" x="3819525" y="1303338"/>
          <p14:tracePt t="66628" x="3892550" y="1303338"/>
          <p14:tracePt t="66639" x="3929063" y="1303338"/>
          <p14:tracePt t="66644" x="3975100" y="1303338"/>
          <p14:tracePt t="66655" x="3992563" y="1303338"/>
          <p14:tracePt t="66660" x="4021138" y="1303338"/>
          <p14:tracePt t="66669" x="4029075" y="1312863"/>
          <p14:tracePt t="66683" x="4038600" y="1312863"/>
          <p14:tracePt t="66691" x="4057650" y="1312863"/>
          <p14:tracePt t="66699" x="4075113" y="1322388"/>
          <p14:tracePt t="66707" x="4102100" y="1322388"/>
          <p14:tracePt t="66715" x="4129088" y="1339850"/>
          <p14:tracePt t="66723" x="4202113" y="1358900"/>
          <p14:tracePt t="66731" x="4248150" y="1376363"/>
          <p14:tracePt t="66740" x="4321175" y="1395413"/>
          <p14:tracePt t="66748" x="4340225" y="1395413"/>
          <p14:tracePt t="66756" x="4357688" y="1404938"/>
          <p14:tracePt t="66764" x="4394200" y="1422400"/>
          <p14:tracePt t="66771" x="4403725" y="1422400"/>
          <p14:tracePt t="66796" x="4430713" y="1431925"/>
          <p14:tracePt t="66806" x="4440238" y="1441450"/>
          <p14:tracePt t="66811" x="4448175" y="1449388"/>
          <p14:tracePt t="66820" x="4457700" y="1458913"/>
          <p14:tracePt t="66827" x="4476750" y="1468438"/>
          <p14:tracePt t="66844" x="4484688" y="1468438"/>
          <p14:tracePt t="66854" x="4503738" y="1485900"/>
          <p14:tracePt t="66868" x="4513263" y="1485900"/>
          <p14:tracePt t="66893" x="4549775" y="1485900"/>
          <p14:tracePt t="66900" x="4557713" y="1495425"/>
          <p14:tracePt t="66925" x="4586288" y="1495425"/>
          <p14:tracePt t="66932" x="4603750" y="1495425"/>
          <p14:tracePt t="66941" x="4630738" y="1495425"/>
          <p14:tracePt t="66949" x="4667250" y="1495425"/>
          <p14:tracePt t="66957" x="4703763" y="1495425"/>
          <p14:tracePt t="66965" x="4759325" y="1495425"/>
          <p14:tracePt t="66975" x="4803775" y="1495425"/>
          <p14:tracePt t="66981" x="4822825" y="1495425"/>
          <p14:tracePt t="66991" x="4849813" y="1495425"/>
          <p14:tracePt t="66996" x="4868863" y="1495425"/>
          <p14:tracePt t="67007" x="4886325" y="1495425"/>
          <p14:tracePt t="67023" x="4895850" y="1495425"/>
          <p14:tracePt t="67029" x="4913313" y="1485900"/>
          <p14:tracePt t="67041" x="4932363" y="1477963"/>
          <p14:tracePt t="67045" x="4941888" y="1468438"/>
          <p14:tracePt t="67056" x="4959350" y="1449388"/>
          <p14:tracePt t="67061" x="4968875" y="1441450"/>
          <p14:tracePt t="67069" x="4978400" y="1431925"/>
          <p14:tracePt t="67077" x="4986338" y="1422400"/>
          <p14:tracePt t="67092" x="4986338" y="1412875"/>
          <p14:tracePt t="67100" x="4986338" y="1404938"/>
          <p14:tracePt t="67108" x="4986338" y="1395413"/>
          <p14:tracePt t="67116" x="4986338" y="1376363"/>
          <p14:tracePt t="67124" x="4986338" y="1358900"/>
          <p14:tracePt t="67132" x="4986338" y="1331913"/>
          <p14:tracePt t="67140" x="4986338" y="1322388"/>
          <p14:tracePt t="67148" x="4986338" y="1303338"/>
          <p14:tracePt t="67156" x="4986338" y="1276350"/>
          <p14:tracePt t="67164" x="4986338" y="1249363"/>
          <p14:tracePt t="67172" x="4986338" y="1231900"/>
          <p14:tracePt t="67180" x="4986338" y="1212850"/>
          <p14:tracePt t="67188" x="4986338" y="1185863"/>
          <p14:tracePt t="67196" x="4986338" y="1176338"/>
          <p14:tracePt t="67205" x="4986338" y="1166813"/>
          <p14:tracePt t="67212" x="4986338" y="1149350"/>
          <p14:tracePt t="67228" x="4986338" y="1139825"/>
          <p14:tracePt t="67244" x="4986338" y="1122363"/>
          <p14:tracePt t="67256" x="4986338" y="1112838"/>
          <p14:tracePt t="67260" x="4986338" y="1103313"/>
          <p14:tracePt t="67269" x="4986338" y="1093788"/>
          <p14:tracePt t="67276" x="4986338" y="1085850"/>
          <p14:tracePt t="67284" x="4986338" y="1076325"/>
          <p14:tracePt t="67300" x="4986338" y="1066800"/>
          <p14:tracePt t="67316" x="4986338" y="1057275"/>
          <p14:tracePt t="67332" x="4986338" y="1049338"/>
          <p14:tracePt t="67348" x="4986338" y="1030288"/>
          <p14:tracePt t="67356" x="4986338" y="1020763"/>
          <p14:tracePt t="67372" x="4986338" y="1012825"/>
          <p14:tracePt t="67380" x="4986338" y="993775"/>
          <p14:tracePt t="67389" x="4986338" y="984250"/>
          <p14:tracePt t="67396" x="4986338" y="976313"/>
          <p14:tracePt t="67405" x="4986338" y="966788"/>
          <p14:tracePt t="67412" x="4986338" y="957263"/>
          <p14:tracePt t="68276" x="4986338" y="939800"/>
          <p14:tracePt t="68284" x="4986338" y="903288"/>
          <p14:tracePt t="68299" x="4978400" y="884238"/>
          <p14:tracePt t="68851" x="4959350" y="884238"/>
          <p14:tracePt t="68860" x="4949825" y="893763"/>
          <p14:tracePt t="71543" x="4941888" y="903288"/>
          <p14:tracePt t="71547" x="4932363" y="911225"/>
          <p14:tracePt t="71555" x="4932363" y="920750"/>
          <p14:tracePt t="74093" x="4932363" y="930275"/>
          <p14:tracePt t="74100" x="4949825" y="947738"/>
          <p14:tracePt t="74107" x="4978400" y="957263"/>
          <p14:tracePt t="74115" x="5022850" y="984250"/>
          <p14:tracePt t="74123" x="5068888" y="1012825"/>
          <p14:tracePt t="74131" x="5151438" y="1066800"/>
          <p14:tracePt t="74140" x="5268913" y="1112838"/>
          <p14:tracePt t="74148" x="5378450" y="1149350"/>
          <p14:tracePt t="74156" x="5514975" y="1212850"/>
          <p14:tracePt t="74164" x="5616575" y="1285875"/>
          <p14:tracePt t="74172" x="5716588" y="1339850"/>
          <p14:tracePt t="74180" x="5834063" y="1395413"/>
          <p14:tracePt t="74188" x="5926138" y="1449388"/>
          <p14:tracePt t="74196" x="6043613" y="1514475"/>
          <p14:tracePt t="74204" x="6162675" y="1568450"/>
          <p14:tracePt t="74212" x="6354763" y="1651000"/>
          <p14:tracePt t="74220" x="6618288" y="1724025"/>
          <p14:tracePt t="74228" x="6992938" y="1833563"/>
          <p14:tracePt t="74237" x="7385050" y="1906588"/>
          <p14:tracePt t="74244" x="7667625" y="1943100"/>
          <p14:tracePt t="74254" x="7850188" y="1951038"/>
          <p14:tracePt t="74260" x="8013700" y="1997075"/>
          <p14:tracePt t="74270" x="8123238" y="1997075"/>
          <p14:tracePt t="74276" x="8204200" y="2016125"/>
          <p14:tracePt t="74284" x="8240713" y="2016125"/>
          <p14:tracePt t="74292" x="8250238" y="2016125"/>
          <p14:tracePt t="74349" x="8269288" y="2016125"/>
          <p14:tracePt t="74373" x="8277225" y="2024063"/>
          <p14:tracePt t="74389" x="8332788" y="2060575"/>
          <p14:tracePt t="74398" x="8378825" y="2070100"/>
          <p14:tracePt t="74404" x="8442325" y="2125663"/>
          <p14:tracePt t="74412" x="8505825" y="2143125"/>
          <p14:tracePt t="74420" x="8596313" y="2189163"/>
          <p14:tracePt t="74428" x="8751888" y="2252663"/>
          <p14:tracePt t="74436" x="8815388" y="2270125"/>
          <p14:tracePt t="74444" x="8934450" y="2335213"/>
          <p14:tracePt t="74454" x="8988425" y="2352675"/>
          <p14:tracePt t="74460" x="9053513" y="2398713"/>
          <p14:tracePt t="74470" x="9107488" y="2444750"/>
          <p14:tracePt t="74476" x="9134475" y="2462213"/>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ja-JP" altLang="en-US"/>
              <a:t>オープンドレイン </a:t>
            </a:r>
            <a:r>
              <a:rPr lang="en-US" altLang="ja-JP"/>
              <a:t>vs. 3</a:t>
            </a:r>
            <a:r>
              <a:rPr lang="ja-JP" altLang="en-US"/>
              <a:t>ステート</a:t>
            </a:r>
          </a:p>
        </p:txBody>
      </p:sp>
      <p:sp>
        <p:nvSpPr>
          <p:cNvPr id="68611" name="Rectangle 3"/>
          <p:cNvSpPr>
            <a:spLocks noGrp="1" noChangeArrowheads="1"/>
          </p:cNvSpPr>
          <p:nvPr>
            <p:ph type="body" idx="1"/>
          </p:nvPr>
        </p:nvSpPr>
        <p:spPr/>
        <p:txBody>
          <a:bodyPr/>
          <a:lstStyle/>
          <a:p>
            <a:r>
              <a:rPr lang="ja-JP" altLang="en-US" sz="2800"/>
              <a:t>オープンドレインの良い所</a:t>
            </a:r>
          </a:p>
          <a:p>
            <a:pPr lvl="1"/>
            <a:r>
              <a:rPr lang="ja-JP" altLang="en-US" sz="2400"/>
              <a:t>出力がぶつかってもワイヤード</a:t>
            </a:r>
            <a:r>
              <a:rPr lang="en-US" altLang="ja-JP" sz="2400"/>
              <a:t>OR</a:t>
            </a:r>
            <a:r>
              <a:rPr lang="ja-JP" altLang="en-US" sz="2400"/>
              <a:t>になるだけ</a:t>
            </a:r>
          </a:p>
          <a:p>
            <a:pPr lvl="1"/>
            <a:r>
              <a:rPr lang="ja-JP" altLang="en-US" sz="2400"/>
              <a:t>負荷抵抗はターミナル抵抗と兼用にできる</a:t>
            </a:r>
          </a:p>
          <a:p>
            <a:r>
              <a:rPr lang="en-US" altLang="ja-JP" sz="2800"/>
              <a:t>3</a:t>
            </a:r>
            <a:r>
              <a:rPr lang="ja-JP" altLang="en-US" sz="2800"/>
              <a:t>ステートゲートの良い所</a:t>
            </a:r>
          </a:p>
          <a:p>
            <a:pPr lvl="1"/>
            <a:r>
              <a:rPr lang="en-US" altLang="ja-JP" sz="2400"/>
              <a:t>pMOS</a:t>
            </a:r>
            <a:r>
              <a:rPr lang="ja-JP" altLang="en-US" sz="2400"/>
              <a:t>を使うので</a:t>
            </a:r>
            <a:r>
              <a:rPr lang="en-US" altLang="ja-JP" sz="2400"/>
              <a:t>L→H</a:t>
            </a:r>
            <a:r>
              <a:rPr lang="ja-JP" altLang="en-US" sz="2400"/>
              <a:t>が高速</a:t>
            </a:r>
          </a:p>
          <a:p>
            <a:pPr lvl="1"/>
            <a:r>
              <a:rPr lang="en-US" altLang="ja-JP" sz="2400"/>
              <a:t>nMOS</a:t>
            </a:r>
            <a:r>
              <a:rPr lang="ja-JP" altLang="en-US" sz="2400"/>
              <a:t>が</a:t>
            </a:r>
            <a:r>
              <a:rPr lang="en-US" altLang="ja-JP" sz="2400"/>
              <a:t>ON</a:t>
            </a:r>
            <a:r>
              <a:rPr lang="ja-JP" altLang="en-US" sz="2400"/>
              <a:t>でも</a:t>
            </a:r>
            <a:r>
              <a:rPr lang="en-US" altLang="ja-JP" sz="2400"/>
              <a:t>pMOS</a:t>
            </a:r>
            <a:r>
              <a:rPr lang="ja-JP" altLang="en-US" sz="2400"/>
              <a:t>が</a:t>
            </a:r>
            <a:r>
              <a:rPr lang="en-US" altLang="ja-JP" sz="2400"/>
              <a:t>OFF</a:t>
            </a:r>
            <a:r>
              <a:rPr lang="ja-JP" altLang="en-US" sz="2400"/>
              <a:t>なので低消費電力</a:t>
            </a:r>
          </a:p>
          <a:p>
            <a:pPr lvl="1"/>
            <a:r>
              <a:rPr lang="ja-JP" altLang="en-US" sz="2400"/>
              <a:t>負荷抵抗が不要</a:t>
            </a:r>
          </a:p>
          <a:p>
            <a:pPr>
              <a:buFontTx/>
              <a:buNone/>
            </a:pPr>
            <a:r>
              <a:rPr lang="ja-JP" altLang="en-US" sz="2800"/>
              <a:t>→　バックプレーンバスにはオープンドレイン、他は</a:t>
            </a:r>
            <a:r>
              <a:rPr lang="en-US" altLang="ja-JP" sz="2800"/>
              <a:t>3</a:t>
            </a:r>
            <a:r>
              <a:rPr lang="ja-JP" altLang="en-US" sz="2800"/>
              <a:t>ステートゲートが使われる</a:t>
            </a:r>
          </a:p>
        </p:txBody>
      </p:sp>
      <p:pic>
        <p:nvPicPr>
          <p:cNvPr id="2" name="オーディオ 1">
            <a:hlinkClick r:id="" action="ppaction://media"/>
            <a:extLst>
              <a:ext uri="{FF2B5EF4-FFF2-40B4-BE49-F238E27FC236}">
                <a16:creationId xmlns:a16="http://schemas.microsoft.com/office/drawing/2014/main" id="{1B38F3B9-8C03-4BCD-B81B-0C0C3A939D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4523565"/>
      </p:ext>
    </p:extLst>
  </p:cSld>
  <p:clrMapOvr>
    <a:masterClrMapping/>
  </p:clrMapOvr>
  <mc:AlternateContent xmlns:mc="http://schemas.openxmlformats.org/markup-compatibility/2006" xmlns:p14="http://schemas.microsoft.com/office/powerpoint/2010/main">
    <mc:Choice Requires="p14">
      <p:transition spd="slow" p14:dur="2000" advTm="152868"/>
    </mc:Choice>
    <mc:Fallback xmlns="">
      <p:transition spd="slow" advTm="152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69" x="8642350" y="3475038"/>
          <p14:tracePt t="477" x="8204200" y="3475038"/>
          <p14:tracePt t="485" x="7721600" y="3475038"/>
          <p14:tracePt t="495" x="7312025" y="3475038"/>
          <p14:tracePt t="500" x="6937375" y="3475038"/>
          <p14:tracePt t="509" x="6545263" y="3429000"/>
          <p14:tracePt t="516" x="6199188" y="3392488"/>
          <p14:tracePt t="524" x="5943600" y="3338513"/>
          <p14:tracePt t="532" x="5707063" y="3319463"/>
          <p14:tracePt t="540" x="5497513" y="3282950"/>
          <p14:tracePt t="548" x="5351463" y="3236913"/>
          <p14:tracePt t="556" x="5195888" y="3209925"/>
          <p14:tracePt t="564" x="5105400" y="3182938"/>
          <p14:tracePt t="572" x="4968875" y="3155950"/>
          <p14:tracePt t="580" x="4876800" y="3109913"/>
          <p14:tracePt t="588" x="4759325" y="3100388"/>
          <p14:tracePt t="596" x="4703763" y="3090863"/>
          <p14:tracePt t="604" x="4659313" y="3073400"/>
          <p14:tracePt t="612" x="4630738" y="3054350"/>
          <p14:tracePt t="620" x="4586288" y="3036888"/>
          <p14:tracePt t="628" x="4567238" y="3027363"/>
          <p14:tracePt t="636" x="4540250" y="3000375"/>
          <p14:tracePt t="645" x="4530725" y="3000375"/>
          <p14:tracePt t="652" x="4503738" y="2990850"/>
          <p14:tracePt t="668" x="4484688" y="2963863"/>
          <p14:tracePt t="677" x="4476750" y="2963863"/>
          <p14:tracePt t="684" x="4476750" y="2954338"/>
          <p14:tracePt t="694" x="4457700" y="2927350"/>
          <p14:tracePt t="700" x="4448175" y="2909888"/>
          <p14:tracePt t="709" x="4430713" y="2890838"/>
          <p14:tracePt t="716" x="4394200" y="2854325"/>
          <p14:tracePt t="724" x="4376738" y="2836863"/>
          <p14:tracePt t="732" x="4348163" y="2808288"/>
          <p14:tracePt t="740" x="4330700" y="2771775"/>
          <p14:tracePt t="748" x="4294188" y="2727325"/>
          <p14:tracePt t="764" x="4275138" y="2708275"/>
          <p14:tracePt t="772" x="4257675" y="2690813"/>
          <p14:tracePt t="780" x="4248150" y="2671763"/>
          <p14:tracePt t="788" x="4248150" y="2662238"/>
          <p14:tracePt t="796" x="4248150" y="2644775"/>
          <p14:tracePt t="804" x="4248150" y="2625725"/>
          <p14:tracePt t="828" x="4248150" y="2617788"/>
          <p14:tracePt t="836" x="4248150" y="2608263"/>
          <p14:tracePt t="844" x="4248150" y="2598738"/>
          <p14:tracePt t="852" x="4248150" y="2581275"/>
          <p14:tracePt t="860" x="4248150" y="2571750"/>
          <p14:tracePt t="892" x="4257675" y="2571750"/>
          <p14:tracePt t="899" x="4275138" y="2571750"/>
          <p14:tracePt t="907" x="4294188" y="2562225"/>
          <p14:tracePt t="915" x="4303713" y="2562225"/>
          <p14:tracePt t="923" x="4311650" y="2554288"/>
          <p14:tracePt t="931" x="4330700" y="2554288"/>
          <p14:tracePt t="939" x="4357688" y="2525713"/>
          <p14:tracePt t="947" x="4376738" y="2517775"/>
          <p14:tracePt t="955" x="4384675" y="2498725"/>
          <p14:tracePt t="963" x="4394200" y="2481263"/>
          <p14:tracePt t="971" x="4430713" y="2444750"/>
          <p14:tracePt t="980" x="4440238" y="2425700"/>
          <p14:tracePt t="988" x="4440238" y="2398713"/>
          <p14:tracePt t="996" x="4448175" y="2371725"/>
          <p14:tracePt t="1004" x="4457700" y="2325688"/>
          <p14:tracePt t="1020" x="4457700" y="2316163"/>
          <p14:tracePt t="1603" x="4457700" y="2325688"/>
          <p14:tracePt t="1619" x="4457700" y="2335213"/>
          <p14:tracePt t="1627" x="4457700" y="2343150"/>
          <p14:tracePt t="1643" x="4457700" y="2362200"/>
          <p14:tracePt t="1652" x="4440238" y="2389188"/>
          <p14:tracePt t="1661" x="4421188" y="2398713"/>
          <p14:tracePt t="1669" x="4384675" y="2435225"/>
          <p14:tracePt t="1677" x="4367213" y="2452688"/>
          <p14:tracePt t="1685" x="4357688" y="2462213"/>
          <p14:tracePt t="1694" x="4340225" y="2471738"/>
          <p14:tracePt t="1701" x="4330700" y="2481263"/>
          <p14:tracePt t="1837" x="4330700" y="2489200"/>
          <p14:tracePt t="1844" x="4311650" y="2517775"/>
          <p14:tracePt t="1853" x="4294188" y="2525713"/>
          <p14:tracePt t="1861" x="4284663" y="2535238"/>
          <p14:tracePt t="1940" x="4294188" y="2535238"/>
          <p14:tracePt t="1948" x="4348163" y="2535238"/>
          <p14:tracePt t="1956" x="4403725" y="2535238"/>
          <p14:tracePt t="1964" x="4467225" y="2535238"/>
          <p14:tracePt t="1972" x="4540250" y="2535238"/>
          <p14:tracePt t="1980" x="4630738" y="2535238"/>
          <p14:tracePt t="1988" x="4703763" y="2535238"/>
          <p14:tracePt t="1996" x="4795838" y="2535238"/>
          <p14:tracePt t="2004" x="4905375" y="2535238"/>
          <p14:tracePt t="2012" x="5022850" y="2498725"/>
          <p14:tracePt t="2020" x="5132388" y="2489200"/>
          <p14:tracePt t="2028" x="5251450" y="2462213"/>
          <p14:tracePt t="2036" x="5341938" y="2416175"/>
          <p14:tracePt t="2045" x="5424488" y="2389188"/>
          <p14:tracePt t="2052" x="5487988" y="2352675"/>
          <p14:tracePt t="2060" x="5534025" y="2335213"/>
          <p14:tracePt t="2068" x="5551488" y="2316163"/>
          <p14:tracePt t="2077" x="5570538" y="2289175"/>
          <p14:tracePt t="2084" x="5607050" y="2262188"/>
          <p14:tracePt t="2093" x="5634038" y="2225675"/>
          <p14:tracePt t="2100" x="5643563" y="2197100"/>
          <p14:tracePt t="2109" x="5653088" y="2189163"/>
          <p14:tracePt t="2116" x="5670550" y="2170113"/>
          <p14:tracePt t="2124" x="5680075" y="2152650"/>
          <p14:tracePt t="2132" x="5688013" y="2152650"/>
          <p14:tracePt t="2140" x="5697538" y="2125663"/>
          <p14:tracePt t="2156" x="5697538" y="2116138"/>
          <p14:tracePt t="2164" x="5716588" y="2097088"/>
          <p14:tracePt t="2181" x="5716588" y="2079625"/>
          <p14:tracePt t="2188" x="5716588" y="2060575"/>
          <p14:tracePt t="2197" x="5716588" y="2043113"/>
          <p14:tracePt t="2212" x="5716588" y="2024063"/>
          <p14:tracePt t="2220" x="5716588" y="2006600"/>
          <p14:tracePt t="2228" x="5716588" y="1987550"/>
          <p14:tracePt t="2244" x="5716588" y="1979613"/>
          <p14:tracePt t="2380" x="5724525" y="1970088"/>
          <p14:tracePt t="2579" x="5743575" y="1970088"/>
          <p14:tracePt t="2587" x="5753100" y="1970088"/>
          <p14:tracePt t="2595" x="5770563" y="1970088"/>
          <p14:tracePt t="2603" x="5826125" y="1951038"/>
          <p14:tracePt t="2611" x="5870575" y="1933575"/>
          <p14:tracePt t="2619" x="5935663" y="1914525"/>
          <p14:tracePt t="2627" x="6016625" y="1860550"/>
          <p14:tracePt t="2635" x="6099175" y="1814513"/>
          <p14:tracePt t="2645" x="6172200" y="1778000"/>
          <p14:tracePt t="2653" x="6254750" y="1724025"/>
          <p14:tracePt t="2660" x="6354763" y="1668463"/>
          <p14:tracePt t="2668" x="6491288" y="1587500"/>
          <p14:tracePt t="2677" x="6591300" y="1558925"/>
          <p14:tracePt t="2684" x="6664325" y="1522413"/>
          <p14:tracePt t="2693" x="6746875" y="1495425"/>
          <p14:tracePt t="2700" x="6827838" y="1458913"/>
          <p14:tracePt t="2709" x="6883400" y="1441450"/>
          <p14:tracePt t="2716" x="6900863" y="1431925"/>
          <p14:tracePt t="2725" x="6910388" y="1431925"/>
          <p14:tracePt t="2780" x="6919913" y="1431925"/>
          <p14:tracePt t="2789" x="6919913" y="1449388"/>
          <p14:tracePt t="2796" x="6919913" y="1468438"/>
          <p14:tracePt t="2804" x="6919913" y="1485900"/>
          <p14:tracePt t="2812" x="6919913" y="1495425"/>
          <p14:tracePt t="2821" x="6919913" y="1504950"/>
          <p14:tracePt t="2940" x="6910388" y="1550988"/>
          <p14:tracePt t="2948" x="6900863" y="1577975"/>
          <p14:tracePt t="2956" x="6873875" y="1604963"/>
          <p14:tracePt t="2964" x="6846888" y="1641475"/>
          <p14:tracePt t="2973" x="6827838" y="1668463"/>
          <p14:tracePt t="2980" x="6810375" y="1697038"/>
          <p14:tracePt t="2988" x="6800850" y="1704975"/>
          <p14:tracePt t="2998" x="6800850" y="1724025"/>
          <p14:tracePt t="3004" x="6791325" y="1731963"/>
          <p14:tracePt t="3044" x="6783388" y="1731963"/>
          <p14:tracePt t="3060" x="6773863" y="1731963"/>
          <p14:tracePt t="3068" x="6773863" y="1724025"/>
          <p14:tracePt t="3076" x="6773863" y="1704975"/>
          <p14:tracePt t="3093" x="6773863" y="1697038"/>
          <p14:tracePt t="3109" x="6773863" y="1687513"/>
          <p14:tracePt t="3212" x="6773863" y="1704975"/>
          <p14:tracePt t="3228" x="6764338" y="1724025"/>
          <p14:tracePt t="3236" x="6764338" y="1731963"/>
          <p14:tracePt t="3300" x="6764338" y="1697038"/>
          <p14:tracePt t="3316" x="6764338" y="1687513"/>
          <p14:tracePt t="3325" x="6764338" y="1668463"/>
          <p14:tracePt t="3533" x="6764338" y="1660525"/>
          <p14:tracePt t="3932" x="6764338" y="1651000"/>
          <p14:tracePt t="3941" x="6754813" y="1651000"/>
          <p14:tracePt t="3965" x="6746875" y="1641475"/>
          <p14:tracePt t="3981" x="6737350" y="1641475"/>
          <p14:tracePt t="3996" x="6710363" y="1641475"/>
          <p14:tracePt t="4005" x="6691313" y="1641475"/>
          <p14:tracePt t="4012" x="6664325" y="1641475"/>
          <p14:tracePt t="4021" x="6637338" y="1641475"/>
          <p14:tracePt t="4029" x="6591300" y="1641475"/>
          <p14:tracePt t="4037" x="6537325" y="1641475"/>
          <p14:tracePt t="4044" x="6481763" y="1641475"/>
          <p14:tracePt t="4053" x="6427788" y="1641475"/>
          <p14:tracePt t="4061" x="6362700" y="1660525"/>
          <p14:tracePt t="4069" x="6291263" y="1668463"/>
          <p14:tracePt t="4077" x="6226175" y="1697038"/>
          <p14:tracePt t="4085" x="6126163" y="1724025"/>
          <p14:tracePt t="4094" x="6035675" y="1741488"/>
          <p14:tracePt t="4101" x="5980113" y="1741488"/>
          <p14:tracePt t="4110" x="5916613" y="1751013"/>
          <p14:tracePt t="4117" x="5826125" y="1787525"/>
          <p14:tracePt t="4126" x="5780088" y="1787525"/>
          <p14:tracePt t="4132" x="5724525" y="1804988"/>
          <p14:tracePt t="4141" x="5688013" y="1804988"/>
          <p14:tracePt t="4149" x="5643563" y="1824038"/>
          <p14:tracePt t="4157" x="5597525" y="1824038"/>
          <p14:tracePt t="4180" x="5534025" y="1851025"/>
          <p14:tracePt t="4189" x="5524500" y="1851025"/>
          <p14:tracePt t="4197" x="5487988" y="1860550"/>
          <p14:tracePt t="4213" x="5441950" y="1878013"/>
          <p14:tracePt t="4221" x="5434013" y="1878013"/>
          <p14:tracePt t="4230" x="5387975" y="1897063"/>
          <p14:tracePt t="4237" x="5378450" y="1897063"/>
          <p14:tracePt t="4244" x="5351463" y="1906588"/>
          <p14:tracePt t="4253" x="5297488" y="1914525"/>
          <p14:tracePt t="4261" x="5232400" y="1924050"/>
          <p14:tracePt t="4269" x="5214938" y="1924050"/>
          <p14:tracePt t="4277" x="5159375" y="1924050"/>
          <p14:tracePt t="4285" x="5068888" y="1951038"/>
          <p14:tracePt t="4294" x="5005388" y="1970088"/>
          <p14:tracePt t="4300" x="4949825" y="1970088"/>
          <p14:tracePt t="4310" x="4922838" y="1979613"/>
          <p14:tracePt t="4317" x="4876800" y="1979613"/>
          <p14:tracePt t="4325" x="4840288" y="1987550"/>
          <p14:tracePt t="4333" x="4795838" y="1987550"/>
          <p14:tracePt t="4341" x="4767263" y="1997075"/>
          <p14:tracePt t="4349" x="4749800" y="2006600"/>
          <p14:tracePt t="4357" x="4730750" y="2006600"/>
          <p14:tracePt t="4365" x="4703763" y="2006600"/>
          <p14:tracePt t="5269" x="4695825" y="2006600"/>
          <p14:tracePt t="5277" x="4695825" y="1970088"/>
          <p14:tracePt t="5285" x="4703763" y="1960563"/>
          <p14:tracePt t="5293" x="4713288" y="1951038"/>
          <p14:tracePt t="5301" x="4713288" y="1933575"/>
          <p14:tracePt t="5310" x="4730750" y="1897063"/>
          <p14:tracePt t="5317" x="4730750" y="1878013"/>
          <p14:tracePt t="5326" x="4740275" y="1860550"/>
          <p14:tracePt t="5333" x="4749800" y="1833563"/>
          <p14:tracePt t="5341" x="4759325" y="1824038"/>
          <p14:tracePt t="5348" x="4776788" y="1797050"/>
          <p14:tracePt t="5365" x="4776788" y="1787525"/>
          <p14:tracePt t="6133" x="4776788" y="1778000"/>
          <p14:tracePt t="6381" x="4776788" y="1787525"/>
          <p14:tracePt t="6389" x="4776788" y="1804988"/>
          <p14:tracePt t="6397" x="4767263" y="1814513"/>
          <p14:tracePt t="6405" x="4740275" y="1841500"/>
          <p14:tracePt t="6413" x="4730750" y="1851025"/>
          <p14:tracePt t="6421" x="4703763" y="1870075"/>
          <p14:tracePt t="6430" x="4686300" y="1887538"/>
          <p14:tracePt t="6437" x="4676775" y="1897063"/>
          <p14:tracePt t="6444" x="4659313" y="1914525"/>
          <p14:tracePt t="6453" x="4640263" y="1924050"/>
          <p14:tracePt t="6460" x="4613275" y="1933575"/>
          <p14:tracePt t="6469" x="4586288" y="1951038"/>
          <p14:tracePt t="6477" x="4549775" y="1970088"/>
          <p14:tracePt t="6485" x="4530725" y="1979613"/>
          <p14:tracePt t="6494" x="4494213" y="1987550"/>
          <p14:tracePt t="6500" x="4448175" y="2016125"/>
          <p14:tracePt t="6510" x="4384675" y="2024063"/>
          <p14:tracePt t="6516" x="4321175" y="2052638"/>
          <p14:tracePt t="6526" x="4267200" y="2079625"/>
          <p14:tracePt t="6532" x="4165600" y="2089150"/>
          <p14:tracePt t="6541" x="4057650" y="2116138"/>
          <p14:tracePt t="6548" x="3965575" y="2133600"/>
          <p14:tracePt t="6556" x="3865563" y="2143125"/>
          <p14:tracePt t="6564" x="3792538" y="2160588"/>
          <p14:tracePt t="6572" x="3709988" y="2179638"/>
          <p14:tracePt t="6580" x="3656013" y="2179638"/>
          <p14:tracePt t="6588" x="3609975" y="2206625"/>
          <p14:tracePt t="6596" x="3556000" y="2206625"/>
          <p14:tracePt t="6604" x="3509963" y="2216150"/>
          <p14:tracePt t="6612" x="3490913" y="2216150"/>
          <p14:tracePt t="6620" x="3463925" y="2216150"/>
          <p14:tracePt t="6628" x="3455988" y="2216150"/>
          <p14:tracePt t="6636" x="3446463" y="2216150"/>
          <p14:tracePt t="6643" x="3436938" y="2225675"/>
          <p14:tracePt t="6652" x="3427413" y="2225675"/>
          <p14:tracePt t="6661" x="3419475" y="2225675"/>
          <p14:tracePt t="6676" x="3409950" y="2225675"/>
          <p14:tracePt t="6941" x="3400425" y="2233613"/>
          <p14:tracePt t="6949" x="3400425" y="2252663"/>
          <p14:tracePt t="6956" x="3400425" y="2262188"/>
          <p14:tracePt t="6973" x="3400425" y="2279650"/>
          <p14:tracePt t="6981" x="3400425" y="2289175"/>
          <p14:tracePt t="6989" x="3409950" y="2316163"/>
          <p14:tracePt t="6996" x="3427413" y="2335213"/>
          <p14:tracePt t="7005" x="3446463" y="2343150"/>
          <p14:tracePt t="7014" x="3482975" y="2352675"/>
          <p14:tracePt t="7021" x="3519488" y="2352675"/>
          <p14:tracePt t="7029" x="3573463" y="2371725"/>
          <p14:tracePt t="7037" x="3636963" y="2389188"/>
          <p14:tracePt t="7044" x="3665538" y="2389188"/>
          <p14:tracePt t="7053" x="3683000" y="2389188"/>
          <p14:tracePt t="7061" x="3729038" y="2389188"/>
          <p14:tracePt t="7069" x="3746500" y="2389188"/>
          <p14:tracePt t="7078" x="3775075" y="2389188"/>
          <p14:tracePt t="7085" x="3792538" y="2389188"/>
          <p14:tracePt t="7095" x="3810000" y="2389188"/>
          <p14:tracePt t="7111" x="3819525" y="2389188"/>
          <p14:tracePt t="7117" x="3829050" y="2389188"/>
          <p14:tracePt t="7493" x="3846513" y="2389188"/>
          <p14:tracePt t="7501" x="3865563" y="2389188"/>
          <p14:tracePt t="7510" x="3892550" y="2389188"/>
          <p14:tracePt t="7517" x="3911600" y="2389188"/>
          <p14:tracePt t="7526" x="3919538" y="2389188"/>
          <p14:tracePt t="7541" x="3938588" y="2389188"/>
          <p14:tracePt t="7597" x="3948113" y="2389188"/>
          <p14:tracePt t="7637" x="3956050" y="2389188"/>
          <p14:tracePt t="7653" x="3975100" y="2389188"/>
          <p14:tracePt t="7781" x="3984625" y="2389188"/>
          <p14:tracePt t="7795" x="3992563" y="2379663"/>
          <p14:tracePt t="7803" x="4002088" y="2362200"/>
          <p14:tracePt t="8109" x="4011613" y="2352675"/>
          <p14:tracePt t="8125" x="4029075" y="2352675"/>
          <p14:tracePt t="8132" x="4048125" y="2325688"/>
          <p14:tracePt t="8140" x="4084638" y="2289175"/>
          <p14:tracePt t="8148" x="4094163" y="2270125"/>
          <p14:tracePt t="8156" x="4111625" y="2243138"/>
          <p14:tracePt t="8164" x="4129088" y="2206625"/>
          <p14:tracePt t="8181" x="4165600" y="2160588"/>
          <p14:tracePt t="8188" x="4175125" y="2152650"/>
          <p14:tracePt t="8196" x="4175125" y="2143125"/>
          <p14:tracePt t="8357" x="4184650" y="2143125"/>
          <p14:tracePt t="8365" x="4202113" y="2143125"/>
          <p14:tracePt t="8380" x="4211638" y="2143125"/>
          <p14:tracePt t="8388" x="4230688" y="2152650"/>
          <p14:tracePt t="8404" x="4238625" y="2160588"/>
          <p14:tracePt t="8412" x="4248150" y="2170113"/>
          <p14:tracePt t="8429" x="4248150" y="2179638"/>
          <p14:tracePt t="8445" x="4257675" y="2197100"/>
          <p14:tracePt t="8468" x="4267200" y="2197100"/>
          <p14:tracePt t="8509" x="4275138" y="2206625"/>
          <p14:tracePt t="8533" x="4284663" y="2206625"/>
          <p14:tracePt t="8540" x="4303713" y="2216150"/>
          <p14:tracePt t="8573" x="4311650" y="2216150"/>
          <p14:tracePt t="8604" x="4321175" y="2216150"/>
          <p14:tracePt t="8613" x="4330700" y="2216150"/>
          <p14:tracePt t="8620" x="4340225" y="2216150"/>
          <p14:tracePt t="8628" x="4348163" y="2216150"/>
          <p14:tracePt t="8645" x="4367213" y="2216150"/>
          <p14:tracePt t="8668" x="4376738" y="2216150"/>
          <p14:tracePt t="8677" x="4384675" y="2216150"/>
          <p14:tracePt t="8685" x="4384675" y="2197100"/>
          <p14:tracePt t="8694" x="4394200" y="2197100"/>
          <p14:tracePt t="8700" x="4403725" y="2179638"/>
          <p14:tracePt t="8710" x="4421188" y="2160588"/>
          <p14:tracePt t="151045" x="4430713" y="2152650"/>
          <p14:tracePt t="151052" x="4467225" y="2160588"/>
          <p14:tracePt t="151061" x="4540250" y="2216150"/>
          <p14:tracePt t="151068" x="4640263" y="2270125"/>
          <p14:tracePt t="151077" x="4730750" y="2306638"/>
          <p14:tracePt t="151084" x="4832350" y="2325688"/>
          <p14:tracePt t="151092" x="4959350" y="2352675"/>
          <p14:tracePt t="151100" x="5068888" y="2352675"/>
          <p14:tracePt t="151108" x="5178425" y="2352675"/>
          <p14:tracePt t="151116" x="5287963" y="2352675"/>
          <p14:tracePt t="151124" x="5397500" y="2352675"/>
          <p14:tracePt t="151132" x="5497513" y="2335213"/>
          <p14:tracePt t="151140" x="5543550" y="2298700"/>
          <p14:tracePt t="151150" x="5561013" y="2289175"/>
          <p14:tracePt t="151220" x="5570538" y="2279650"/>
          <p14:tracePt t="151236" x="5570538" y="2243138"/>
          <p14:tracePt t="151245" x="5570538" y="2206625"/>
          <p14:tracePt t="151252" x="5570538" y="2160588"/>
          <p14:tracePt t="151261" x="5570538" y="2133600"/>
          <p14:tracePt t="151268" x="5570538" y="2106613"/>
          <p14:tracePt t="151277" x="5570538" y="2089150"/>
          <p14:tracePt t="151284" x="5570538" y="2070100"/>
          <p14:tracePt t="151300" x="5570538" y="2060575"/>
          <p14:tracePt t="151316" x="5580063" y="2052638"/>
          <p14:tracePt t="151364" x="5588000" y="2052638"/>
          <p14:tracePt t="151372" x="5597525" y="2052638"/>
          <p14:tracePt t="151380" x="5624513" y="2060575"/>
          <p14:tracePt t="151388" x="5643563" y="2089150"/>
          <p14:tracePt t="151397" x="5661025" y="2106613"/>
          <p14:tracePt t="151404" x="5697538" y="2160588"/>
          <p14:tracePt t="151413" x="5753100" y="2216150"/>
          <p14:tracePt t="151421" x="5816600" y="2279650"/>
          <p14:tracePt t="151431" x="5899150" y="2352675"/>
          <p14:tracePt t="151436" x="6016625" y="2435225"/>
          <p14:tracePt t="151446" x="6153150" y="2525713"/>
          <p14:tracePt t="151452" x="6326188" y="2625725"/>
          <p14:tracePt t="151460" x="6508750" y="2717800"/>
          <p14:tracePt t="151468" x="6727825" y="2844800"/>
          <p14:tracePt t="151476" x="6937375" y="2973388"/>
          <p14:tracePt t="151484" x="7119938" y="3073400"/>
          <p14:tracePt t="151492" x="7283450" y="3127375"/>
          <p14:tracePt t="151500" x="7439025" y="3192463"/>
          <p14:tracePt t="151509" x="7531100" y="3219450"/>
          <p14:tracePt t="151516" x="7631113" y="3265488"/>
          <p14:tracePt t="151524" x="7712075" y="3282950"/>
          <p14:tracePt t="151533" x="7748588" y="3302000"/>
          <p14:tracePt t="151540" x="7767638" y="3309938"/>
          <p14:tracePt t="151550" x="7785100" y="3319463"/>
          <p14:tracePt t="151556" x="7804150" y="3319463"/>
          <p14:tracePt t="151565" x="7850188" y="3328988"/>
          <p14:tracePt t="151572" x="7894638" y="3338513"/>
          <p14:tracePt t="151580" x="7950200" y="3365500"/>
          <p14:tracePt t="151588" x="8013700" y="3375025"/>
          <p14:tracePt t="151596" x="8104188" y="3402013"/>
          <p14:tracePt t="151604" x="8150225" y="3429000"/>
          <p14:tracePt t="151613" x="8250238" y="3438525"/>
          <p14:tracePt t="151620" x="8359775" y="3465513"/>
          <p14:tracePt t="151629" x="8488363" y="3492500"/>
          <p14:tracePt t="151636" x="8569325" y="3492500"/>
          <p14:tracePt t="151645" x="8661400" y="3511550"/>
          <p14:tracePt t="151652" x="8751888" y="3519488"/>
          <p14:tracePt t="151660" x="8851900" y="3538538"/>
          <p14:tracePt t="151668" x="8961438" y="3565525"/>
          <p14:tracePt t="151676" x="9070975" y="3592513"/>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2446"/>
            <a:ext cx="8229600" cy="1143000"/>
          </a:xfrm>
        </p:spPr>
        <p:txBody>
          <a:bodyPr/>
          <a:lstStyle/>
          <a:p>
            <a:r>
              <a:rPr kumimoji="1" lang="ja-JP" altLang="en-US" dirty="0"/>
              <a:t>今日のポイント</a:t>
            </a:r>
          </a:p>
        </p:txBody>
      </p:sp>
      <p:pic>
        <p:nvPicPr>
          <p:cNvPr id="6" name="コンテンツ プレースホルダー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906127" y="4487712"/>
            <a:ext cx="1995376" cy="2039275"/>
          </a:xfrm>
        </p:spPr>
      </p:pic>
      <p:sp>
        <p:nvSpPr>
          <p:cNvPr id="8" name="Text Box 91"/>
          <p:cNvSpPr txBox="1">
            <a:spLocks noChangeArrowheads="1"/>
          </p:cNvSpPr>
          <p:nvPr/>
        </p:nvSpPr>
        <p:spPr bwMode="auto">
          <a:xfrm>
            <a:off x="366894" y="1041085"/>
            <a:ext cx="864096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400" dirty="0"/>
              <a:t>複合ゲートの論理式を求める方法</a:t>
            </a:r>
            <a:endParaRPr lang="en-US" altLang="ja-JP" sz="2400" dirty="0"/>
          </a:p>
          <a:p>
            <a:r>
              <a:rPr lang="en-US" altLang="ja-JP" sz="2400" dirty="0" err="1"/>
              <a:t>nMOS</a:t>
            </a:r>
            <a:r>
              <a:rPr lang="ja-JP" altLang="en-US" sz="2400" dirty="0"/>
              <a:t>に注目</a:t>
            </a:r>
          </a:p>
          <a:p>
            <a:r>
              <a:rPr lang="ja-JP" altLang="en-US" sz="2400" dirty="0"/>
              <a:t>並列接続は</a:t>
            </a:r>
            <a:r>
              <a:rPr lang="en-US" altLang="ja-JP" sz="2400" dirty="0"/>
              <a:t>OR</a:t>
            </a:r>
            <a:r>
              <a:rPr lang="ja-JP" altLang="en-US" sz="2400" dirty="0"/>
              <a:t>　＋、直列接続は</a:t>
            </a:r>
            <a:r>
              <a:rPr lang="en-US" altLang="ja-JP" sz="2400" dirty="0"/>
              <a:t>AND</a:t>
            </a:r>
            <a:r>
              <a:rPr lang="ja-JP" altLang="en-US" sz="2400" dirty="0"/>
              <a:t>　・で結んで、式を作って上に反転のＢａｒを付ける</a:t>
            </a:r>
            <a:endParaRPr lang="en-US" altLang="ja-JP" sz="2400" dirty="0"/>
          </a:p>
        </p:txBody>
      </p:sp>
      <p:sp>
        <p:nvSpPr>
          <p:cNvPr id="10" name="Text Box 91"/>
          <p:cNvSpPr txBox="1">
            <a:spLocks noChangeArrowheads="1"/>
          </p:cNvSpPr>
          <p:nvPr/>
        </p:nvSpPr>
        <p:spPr bwMode="auto">
          <a:xfrm>
            <a:off x="366894" y="2814554"/>
            <a:ext cx="864096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400" dirty="0"/>
              <a:t>ブール式から複合ゲートの回路を描く方法</a:t>
            </a:r>
            <a:endParaRPr lang="en-US" altLang="ja-JP" sz="2400" dirty="0"/>
          </a:p>
          <a:p>
            <a:r>
              <a:rPr lang="ja-JP" altLang="en-US" sz="2400" dirty="0"/>
              <a:t>論理式を上にＢａｒが付く形に変換</a:t>
            </a:r>
          </a:p>
          <a:p>
            <a:r>
              <a:rPr lang="en-US" altLang="ja-JP" sz="2400" dirty="0" err="1"/>
              <a:t>nMOS</a:t>
            </a:r>
            <a:r>
              <a:rPr lang="ja-JP" altLang="en-US" sz="2400" dirty="0"/>
              <a:t>のゲートをＡＮＤは直列、ＯＲは並列に繋ぐ。</a:t>
            </a:r>
            <a:endParaRPr lang="en-US" altLang="ja-JP" sz="2400" dirty="0"/>
          </a:p>
          <a:p>
            <a:r>
              <a:rPr lang="ja-JP" altLang="en-US" sz="2400" dirty="0"/>
              <a:t>これと逆の関係になるように</a:t>
            </a:r>
            <a:r>
              <a:rPr lang="en-US" altLang="ja-JP" sz="2400" dirty="0" err="1"/>
              <a:t>pMOS</a:t>
            </a:r>
            <a:r>
              <a:rPr lang="ja-JP" altLang="en-US" sz="2400" dirty="0"/>
              <a:t>を繋ぐ。</a:t>
            </a:r>
            <a:endParaRPr lang="en-US" altLang="ja-JP" sz="2400" dirty="0"/>
          </a:p>
        </p:txBody>
      </p:sp>
      <p:sp>
        <p:nvSpPr>
          <p:cNvPr id="11" name="Text Box 91"/>
          <p:cNvSpPr txBox="1">
            <a:spLocks noChangeArrowheads="1"/>
          </p:cNvSpPr>
          <p:nvPr/>
        </p:nvSpPr>
        <p:spPr bwMode="auto">
          <a:xfrm>
            <a:off x="427464" y="4637784"/>
            <a:ext cx="864096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400" dirty="0"/>
              <a:t>トランスミッションゲート</a:t>
            </a:r>
            <a:endParaRPr lang="en-US" altLang="ja-JP" sz="2400" dirty="0"/>
          </a:p>
          <a:p>
            <a:r>
              <a:rPr lang="ja-JP" altLang="en-US" sz="2400" dirty="0"/>
              <a:t>ＯＮの場合は接続、ＯＦＦの場合は切れる。</a:t>
            </a:r>
            <a:endParaRPr lang="en-US" altLang="ja-JP" sz="2400" dirty="0"/>
          </a:p>
          <a:p>
            <a:r>
              <a:rPr lang="en-US" altLang="ja-JP" sz="2400" dirty="0"/>
              <a:t>3</a:t>
            </a:r>
            <a:r>
              <a:rPr lang="ja-JP" altLang="en-US" sz="2400" dirty="0"/>
              <a:t>ステートゲートにも使うことができる。</a:t>
            </a:r>
            <a:endParaRPr lang="en-US" altLang="ja-JP" sz="2400" dirty="0"/>
          </a:p>
          <a:p>
            <a:r>
              <a:rPr lang="ja-JP" altLang="en-US" sz="2400" dirty="0"/>
              <a:t>バスが作れる。</a:t>
            </a:r>
            <a:endParaRPr lang="en-US" altLang="ja-JP" sz="2400" dirty="0"/>
          </a:p>
          <a:p>
            <a:r>
              <a:rPr lang="ja-JP" altLang="en-US" sz="2400" dirty="0"/>
              <a:t>バスを作る方法としてはオープンドレインもあるよ！</a:t>
            </a:r>
            <a:endParaRPr lang="en-US" altLang="ja-JP" sz="2400" dirty="0"/>
          </a:p>
        </p:txBody>
      </p:sp>
      <p:pic>
        <p:nvPicPr>
          <p:cNvPr id="3" name="オーディオ 2">
            <a:hlinkClick r:id="" action="ppaction://media"/>
            <a:extLst>
              <a:ext uri="{FF2B5EF4-FFF2-40B4-BE49-F238E27FC236}">
                <a16:creationId xmlns:a16="http://schemas.microsoft.com/office/drawing/2014/main" id="{E2B8022D-7D0D-4A8C-B509-3ADC06F481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5855472"/>
      </p:ext>
    </p:extLst>
  </p:cSld>
  <p:clrMapOvr>
    <a:masterClrMapping/>
  </p:clrMapOvr>
  <mc:AlternateContent xmlns:mc="http://schemas.openxmlformats.org/markup-compatibility/2006" xmlns:p14="http://schemas.microsoft.com/office/powerpoint/2010/main">
    <mc:Choice Requires="p14">
      <p:transition spd="slow" p14:dur="2000" advTm="79845"/>
    </mc:Choice>
    <mc:Fallback xmlns="">
      <p:transition spd="slow" advTm="79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74" x="8980488" y="3840163"/>
          <p14:tracePt t="983" x="8851900" y="3840163"/>
          <p14:tracePt t="989" x="8761413" y="3840163"/>
          <p14:tracePt t="996" x="8678863" y="3821113"/>
          <p14:tracePt t="1004" x="8624888" y="3821113"/>
          <p14:tracePt t="1012" x="8569325" y="3821113"/>
          <p14:tracePt t="1020" x="8523288" y="3821113"/>
          <p14:tracePt t="1028" x="8505825" y="3821113"/>
          <p14:tracePt t="1036" x="8488363" y="3821113"/>
          <p14:tracePt t="1044" x="8469313" y="3830638"/>
          <p14:tracePt t="1052" x="8469313" y="3840163"/>
          <p14:tracePt t="1060" x="8459788" y="3848100"/>
          <p14:tracePt t="1068" x="8432800" y="3857625"/>
          <p14:tracePt t="1076" x="8423275" y="3875088"/>
          <p14:tracePt t="1084" x="8405813" y="3894138"/>
          <p14:tracePt t="1093" x="8396288" y="3903663"/>
          <p14:tracePt t="1101" x="8378825" y="3911600"/>
          <p14:tracePt t="1109" x="8369300" y="3921125"/>
          <p14:tracePt t="1118" x="8359775" y="3930650"/>
          <p14:tracePt t="1197" x="8342313" y="3930650"/>
          <p14:tracePt t="1205" x="8313738" y="3930650"/>
          <p14:tracePt t="1214" x="8277225" y="3930650"/>
          <p14:tracePt t="1221" x="8240713" y="3930650"/>
          <p14:tracePt t="1229" x="8213725" y="3930650"/>
          <p14:tracePt t="1237" x="8177213" y="3911600"/>
          <p14:tracePt t="1246" x="8140700" y="3903663"/>
          <p14:tracePt t="1254" x="8113713" y="3903663"/>
          <p14:tracePt t="1261" x="8067675" y="3894138"/>
          <p14:tracePt t="1270" x="8050213" y="3875088"/>
          <p14:tracePt t="1277" x="8013700" y="3875088"/>
          <p14:tracePt t="1285" x="7994650" y="3875088"/>
          <p14:tracePt t="1293" x="7967663" y="3875088"/>
          <p14:tracePt t="1301" x="7950200" y="3875088"/>
          <p14:tracePt t="1309" x="7931150" y="3875088"/>
          <p14:tracePt t="1319" x="7904163" y="3875088"/>
          <p14:tracePt t="1325" x="7885113" y="3875088"/>
          <p14:tracePt t="1336" x="7867650" y="3875088"/>
          <p14:tracePt t="1341" x="7850188" y="3875088"/>
          <p14:tracePt t="1352" x="7831138" y="3884613"/>
          <p14:tracePt t="1357" x="7821613" y="3894138"/>
          <p14:tracePt t="1373" x="7804150" y="3911600"/>
          <p14:tracePt t="1381" x="7785100" y="3930650"/>
          <p14:tracePt t="1397" x="7777163" y="3940175"/>
          <p14:tracePt t="1509" x="7777163" y="3948113"/>
          <p14:tracePt t="1518" x="7767638" y="3957638"/>
          <p14:tracePt t="1534" x="7758113" y="3957638"/>
          <p14:tracePt t="1550" x="7748588" y="3967163"/>
          <p14:tracePt t="1558" x="7748588" y="3976688"/>
          <p14:tracePt t="1566" x="7731125" y="3994150"/>
          <p14:tracePt t="1581" x="7694613" y="4013200"/>
          <p14:tracePt t="1589" x="7675563" y="4021138"/>
          <p14:tracePt t="1598" x="7658100" y="4040188"/>
          <p14:tracePt t="1605" x="7631113" y="4067175"/>
          <p14:tracePt t="1614" x="7594600" y="4076700"/>
          <p14:tracePt t="1645" x="7439025" y="4149725"/>
          <p14:tracePt t="1652" x="7385050" y="4176713"/>
          <p14:tracePt t="1660" x="7265988" y="4186238"/>
          <p14:tracePt t="1669" x="7138988" y="4232275"/>
          <p14:tracePt t="1676" x="7010400" y="4259263"/>
          <p14:tracePt t="1684" x="6837363" y="4295775"/>
          <p14:tracePt t="1692" x="6673850" y="4322763"/>
          <p14:tracePt t="1701" x="6464300" y="4386263"/>
          <p14:tracePt t="1708" x="6281738" y="4405313"/>
          <p14:tracePt t="1715" x="6080125" y="4422775"/>
          <p14:tracePt t="1724" x="5889625" y="4468813"/>
          <p14:tracePt t="1733" x="5743575" y="4478338"/>
          <p14:tracePt t="1740" x="5597525" y="4495800"/>
          <p14:tracePt t="1749" x="5470525" y="4495800"/>
          <p14:tracePt t="1756" x="5360988" y="4495800"/>
          <p14:tracePt t="1764" x="5268913" y="4495800"/>
          <p14:tracePt t="1772" x="5195888" y="4495800"/>
          <p14:tracePt t="1779" x="5141913" y="4495800"/>
          <p14:tracePt t="1788" x="5078413" y="4468813"/>
          <p14:tracePt t="1796" x="5032375" y="4441825"/>
          <p14:tracePt t="1804" x="4978400" y="4395788"/>
          <p14:tracePt t="1812" x="4895850" y="4340225"/>
          <p14:tracePt t="1820" x="4832350" y="4268788"/>
          <p14:tracePt t="1828" x="4795838" y="4203700"/>
          <p14:tracePt t="1836" x="4740275" y="4140200"/>
          <p14:tracePt t="1844" x="4695825" y="4094163"/>
          <p14:tracePt t="1852" x="4659313" y="4049713"/>
          <p14:tracePt t="1860" x="4622800" y="3994150"/>
          <p14:tracePt t="1868" x="4567238" y="3903663"/>
          <p14:tracePt t="1876" x="4494213" y="3811588"/>
          <p14:tracePt t="1884" x="4440238" y="3730625"/>
          <p14:tracePt t="1902" x="4348163" y="3584575"/>
          <p14:tracePt t="1908" x="4303713" y="3492500"/>
          <p14:tracePt t="1916" x="4275138" y="3392488"/>
          <p14:tracePt t="1924" x="4221163" y="3292475"/>
          <p14:tracePt t="1932" x="4175125" y="3192463"/>
          <p14:tracePt t="1940" x="4165600" y="3100388"/>
          <p14:tracePt t="1949" x="4138613" y="3009900"/>
          <p14:tracePt t="1956" x="4111625" y="2890838"/>
          <p14:tracePt t="1964" x="4094163" y="2781300"/>
          <p14:tracePt t="1972" x="4094163" y="2690813"/>
          <p14:tracePt t="1980" x="4094163" y="2562225"/>
          <p14:tracePt t="1988" x="4094163" y="2435225"/>
          <p14:tracePt t="1996" x="4094163" y="2343150"/>
          <p14:tracePt t="2004" x="4094163" y="2252663"/>
          <p14:tracePt t="2012" x="4129088" y="2133600"/>
          <p14:tracePt t="2020" x="4184650" y="2016125"/>
          <p14:tracePt t="2028" x="4211638" y="1960563"/>
          <p14:tracePt t="2036" x="4267200" y="1887538"/>
          <p14:tracePt t="2044" x="4311650" y="1824038"/>
          <p14:tracePt t="2052" x="4403725" y="1741488"/>
          <p14:tracePt t="2060" x="4484688" y="1668463"/>
          <p14:tracePt t="2068" x="4530725" y="1651000"/>
          <p14:tracePt t="2076" x="4613275" y="1595438"/>
          <p14:tracePt t="2084" x="4695825" y="1550988"/>
          <p14:tracePt t="2092" x="4759325" y="1531938"/>
          <p14:tracePt t="2100" x="4832350" y="1504950"/>
          <p14:tracePt t="2108" x="4895850" y="1477963"/>
          <p14:tracePt t="2116" x="4959350" y="1449388"/>
          <p14:tracePt t="2124" x="5032375" y="1422400"/>
          <p14:tracePt t="2132" x="5078413" y="1422400"/>
          <p14:tracePt t="2140" x="5132388" y="1404938"/>
          <p14:tracePt t="2149" x="5214938" y="1385888"/>
          <p14:tracePt t="2156" x="5287963" y="1368425"/>
          <p14:tracePt t="2164" x="5351463" y="1349375"/>
          <p14:tracePt t="2172" x="5405438" y="1339850"/>
          <p14:tracePt t="2180" x="5441950" y="1339850"/>
          <p14:tracePt t="2188" x="5478463" y="1339850"/>
          <p14:tracePt t="2196" x="5524500" y="1331913"/>
          <p14:tracePt t="2204" x="5551488" y="1331913"/>
          <p14:tracePt t="2212" x="5588000" y="1331913"/>
          <p14:tracePt t="2220" x="5607050" y="1331913"/>
          <p14:tracePt t="2228" x="5634038" y="1331913"/>
          <p14:tracePt t="2236" x="5653088" y="1331913"/>
          <p14:tracePt t="2244" x="5688013" y="1331913"/>
          <p14:tracePt t="2252" x="5724525" y="1331913"/>
          <p14:tracePt t="2260" x="5761038" y="1349375"/>
          <p14:tracePt t="2268" x="5789613" y="1349375"/>
          <p14:tracePt t="2276" x="5843588" y="1385888"/>
          <p14:tracePt t="2284" x="5926138" y="1458913"/>
          <p14:tracePt t="2292" x="6026150" y="1531938"/>
          <p14:tracePt t="2300" x="6145213" y="1604963"/>
          <p14:tracePt t="2308" x="6299200" y="1704975"/>
          <p14:tracePt t="2316" x="6454775" y="1787525"/>
          <p14:tracePt t="2324" x="6610350" y="1878013"/>
          <p14:tracePt t="2332" x="6718300" y="1933575"/>
          <p14:tracePt t="2340" x="6819900" y="1987550"/>
          <p14:tracePt t="2348" x="6883400" y="2043113"/>
          <p14:tracePt t="2356" x="6937375" y="2079625"/>
          <p14:tracePt t="2364" x="6964363" y="2116138"/>
          <p14:tracePt t="2372" x="7000875" y="2160588"/>
          <p14:tracePt t="2380" x="7019925" y="2206625"/>
          <p14:tracePt t="2388" x="7046913" y="2252663"/>
          <p14:tracePt t="2396" x="7046913" y="2279650"/>
          <p14:tracePt t="2404" x="7046913" y="2306638"/>
          <p14:tracePt t="2412" x="7046913" y="2335213"/>
          <p14:tracePt t="2420" x="7046913" y="2379663"/>
          <p14:tracePt t="2428" x="7046913" y="2408238"/>
          <p14:tracePt t="2436" x="7046913" y="2435225"/>
          <p14:tracePt t="2444" x="7046913" y="2462213"/>
          <p14:tracePt t="2452" x="7046913" y="2498725"/>
          <p14:tracePt t="2460" x="7046913" y="2535238"/>
          <p14:tracePt t="2468" x="7037388" y="2581275"/>
          <p14:tracePt t="2476" x="7037388" y="2598738"/>
          <p14:tracePt t="2484" x="7037388" y="2654300"/>
          <p14:tracePt t="2492" x="6992938" y="2717800"/>
          <p14:tracePt t="2500" x="6983413" y="2744788"/>
          <p14:tracePt t="2508" x="6973888" y="2771775"/>
          <p14:tracePt t="2518" x="6973888" y="2800350"/>
          <p14:tracePt t="2524" x="6964363" y="2844800"/>
          <p14:tracePt t="2532" x="6946900" y="2863850"/>
          <p14:tracePt t="2540" x="6937375" y="2909888"/>
          <p14:tracePt t="2549" x="6929438" y="2927350"/>
          <p14:tracePt t="2556" x="6919913" y="2954338"/>
          <p14:tracePt t="2564" x="6892925" y="3000375"/>
          <p14:tracePt t="2572" x="6883400" y="3017838"/>
          <p14:tracePt t="2579" x="6864350" y="3046413"/>
          <p14:tracePt t="2588" x="6864350" y="3054350"/>
          <p14:tracePt t="2596" x="6864350" y="3073400"/>
          <p14:tracePt t="2604" x="6837363" y="3100388"/>
          <p14:tracePt t="2612" x="6827838" y="3127375"/>
          <p14:tracePt t="2642" x="6773863" y="3228975"/>
          <p14:tracePt t="2644" x="6754813" y="3273425"/>
          <p14:tracePt t="2652" x="6727825" y="3292475"/>
          <p14:tracePt t="2660" x="6681788" y="3319463"/>
          <p14:tracePt t="2668" x="6664325" y="3346450"/>
          <p14:tracePt t="2676" x="6610350" y="3375025"/>
          <p14:tracePt t="2684" x="6581775" y="3392488"/>
          <p14:tracePt t="2692" x="6564313" y="3402013"/>
          <p14:tracePt t="2701" x="6500813" y="3419475"/>
          <p14:tracePt t="2708" x="6472238" y="3429000"/>
          <p14:tracePt t="2716" x="6427788" y="3438525"/>
          <p14:tracePt t="2724" x="6399213" y="3446463"/>
          <p14:tracePt t="2733" x="6354763" y="3475038"/>
          <p14:tracePt t="2740" x="6308725" y="3492500"/>
          <p14:tracePt t="2749" x="6272213" y="3511550"/>
          <p14:tracePt t="2756" x="6208713" y="3529013"/>
          <p14:tracePt t="2764" x="6189663" y="3538538"/>
          <p14:tracePt t="2772" x="6162675" y="3548063"/>
          <p14:tracePt t="2780" x="6135688" y="3556000"/>
          <p14:tracePt t="2788" x="6116638" y="3584575"/>
          <p14:tracePt t="2796" x="6099175" y="3592513"/>
          <p14:tracePt t="2820" x="6089650" y="3592513"/>
          <p14:tracePt t="2892" x="6089650" y="3621088"/>
          <p14:tracePt t="2900" x="6089650" y="3629025"/>
          <p14:tracePt t="2908" x="6089650" y="3657600"/>
          <p14:tracePt t="2916" x="6080125" y="3665538"/>
          <p14:tracePt t="2924" x="6080125" y="3675063"/>
          <p14:tracePt t="2948" x="6080125" y="3684588"/>
          <p14:tracePt t="3052" x="6080125" y="3694113"/>
          <p14:tracePt t="3204" x="6072188" y="3702050"/>
          <p14:tracePt t="3212" x="6062663" y="3702050"/>
          <p14:tracePt t="3220" x="6035675" y="3702050"/>
          <p14:tracePt t="3228" x="6026150" y="3694113"/>
          <p14:tracePt t="3236" x="6007100" y="3684588"/>
          <p14:tracePt t="3252" x="5999163" y="3675063"/>
          <p14:tracePt t="3260" x="5980113" y="3657600"/>
          <p14:tracePt t="3268" x="5972175" y="3648075"/>
          <p14:tracePt t="3372" x="6016625" y="3684588"/>
          <p14:tracePt t="3380" x="6089650" y="3738563"/>
          <p14:tracePt t="3388" x="6135688" y="3767138"/>
          <p14:tracePt t="3396" x="6162675" y="3794125"/>
          <p14:tracePt t="3404" x="6208713" y="3821113"/>
          <p14:tracePt t="3412" x="6291263" y="3875088"/>
          <p14:tracePt t="3420" x="6335713" y="3884613"/>
          <p14:tracePt t="3427" x="6381750" y="3921125"/>
          <p14:tracePt t="3436" x="6399213" y="3930650"/>
          <p14:tracePt t="3444" x="6427788" y="3940175"/>
          <p14:tracePt t="3452" x="6491288" y="3957638"/>
          <p14:tracePt t="3460" x="6491288" y="3967163"/>
          <p14:tracePt t="3468" x="6500813" y="3976688"/>
          <p14:tracePt t="3476" x="6518275" y="3976688"/>
          <p14:tracePt t="3484" x="6527800" y="3984625"/>
          <p14:tracePt t="3588" x="6537325" y="3984625"/>
          <p14:tracePt t="3596" x="6545263" y="3984625"/>
          <p14:tracePt t="3612" x="6573838" y="3957638"/>
          <p14:tracePt t="3620" x="6573838" y="3911600"/>
          <p14:tracePt t="3628" x="6581775" y="3875088"/>
          <p14:tracePt t="3636" x="6581775" y="3811588"/>
          <p14:tracePt t="3644" x="6581775" y="3775075"/>
          <p14:tracePt t="3652" x="6581775" y="3730625"/>
          <p14:tracePt t="3660" x="6581775" y="3694113"/>
          <p14:tracePt t="3668" x="6581775" y="3665538"/>
          <p14:tracePt t="3676" x="6581775" y="3648075"/>
          <p14:tracePt t="3684" x="6581775" y="3638550"/>
          <p14:tracePt t="3692" x="6581775" y="3621088"/>
          <p14:tracePt t="3732" x="6581775" y="3611563"/>
          <p14:tracePt t="3740" x="6545263" y="3611563"/>
          <p14:tracePt t="3748" x="6518275" y="3621088"/>
          <p14:tracePt t="3756" x="6491288" y="3648075"/>
          <p14:tracePt t="3764" x="6464300" y="3665538"/>
          <p14:tracePt t="3772" x="6464300" y="3675063"/>
          <p14:tracePt t="3780" x="6445250" y="3684588"/>
          <p14:tracePt t="3796" x="6427788" y="3702050"/>
          <p14:tracePt t="3804" x="6427788" y="3711575"/>
          <p14:tracePt t="3812" x="6418263" y="3711575"/>
          <p14:tracePt t="3820" x="6408738" y="3748088"/>
          <p14:tracePt t="3828" x="6399213" y="3757613"/>
          <p14:tracePt t="3836" x="6399213" y="3775075"/>
          <p14:tracePt t="3844" x="6399213" y="3794125"/>
          <p14:tracePt t="3852" x="6399213" y="3803650"/>
          <p14:tracePt t="3860" x="6399213" y="3821113"/>
          <p14:tracePt t="3972" x="6418263" y="3794125"/>
          <p14:tracePt t="3980" x="6418263" y="3784600"/>
          <p14:tracePt t="3988" x="6435725" y="3748088"/>
          <p14:tracePt t="3996" x="6445250" y="3730625"/>
          <p14:tracePt t="4004" x="6445250" y="3702050"/>
          <p14:tracePt t="4012" x="6445250" y="3684588"/>
          <p14:tracePt t="4020" x="6445250" y="3657600"/>
          <p14:tracePt t="4028" x="6445250" y="3592513"/>
          <p14:tracePt t="4036" x="6418263" y="3548063"/>
          <p14:tracePt t="4044" x="6408738" y="3519488"/>
          <p14:tracePt t="4052" x="6391275" y="3475038"/>
          <p14:tracePt t="4060" x="6354763" y="3446463"/>
          <p14:tracePt t="4068" x="6308725" y="3392488"/>
          <p14:tracePt t="4076" x="6281738" y="3365500"/>
          <p14:tracePt t="4084" x="6281738" y="3355975"/>
          <p14:tracePt t="4180" x="6308725" y="3355975"/>
          <p14:tracePt t="4188" x="6345238" y="3375025"/>
          <p14:tracePt t="4196" x="6381750" y="3402013"/>
          <p14:tracePt t="4204" x="6399213" y="3419475"/>
          <p14:tracePt t="4212" x="6445250" y="3482975"/>
          <p14:tracePt t="4220" x="6454775" y="3538538"/>
          <p14:tracePt t="4228" x="6508750" y="3621088"/>
          <p14:tracePt t="4236" x="6573838" y="3702050"/>
          <p14:tracePt t="4244" x="6610350" y="3784600"/>
          <p14:tracePt t="4252" x="6673850" y="3821113"/>
          <p14:tracePt t="4260" x="6746875" y="3840163"/>
          <p14:tracePt t="4268" x="6810375" y="3840163"/>
          <p14:tracePt t="78654" x="6819900" y="3848100"/>
          <p14:tracePt t="78659" x="6846888" y="3875088"/>
          <p14:tracePt t="78668" x="6910388" y="3921125"/>
          <p14:tracePt t="78675" x="7029450" y="3984625"/>
          <p14:tracePt t="78684" x="7165975" y="4040188"/>
          <p14:tracePt t="78692" x="7292975" y="4103688"/>
          <p14:tracePt t="78701" x="7448550" y="4130675"/>
          <p14:tracePt t="78711" x="7594600" y="4176713"/>
          <p14:tracePt t="78717" x="7804150" y="4222750"/>
          <p14:tracePt t="78728" x="8050213" y="4259263"/>
          <p14:tracePt t="78734" x="8286750" y="4276725"/>
          <p14:tracePt t="78742" x="8569325" y="4313238"/>
          <p14:tracePt t="78751" x="8807450" y="4332288"/>
          <p14:tracePt t="78756" x="9097963" y="4332288"/>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
          <p:cNvGrpSpPr>
            <a:grpSpLocks/>
          </p:cNvGrpSpPr>
          <p:nvPr/>
        </p:nvGrpSpPr>
        <p:grpSpPr bwMode="auto">
          <a:xfrm rot="-5400000">
            <a:off x="2447131" y="2505869"/>
            <a:ext cx="720725" cy="1081088"/>
            <a:chOff x="1156" y="845"/>
            <a:chExt cx="590" cy="907"/>
          </a:xfrm>
        </p:grpSpPr>
        <p:sp>
          <p:nvSpPr>
            <p:cNvPr id="51203" name="Line 3"/>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04" name="Line 4"/>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05" name="Line 5"/>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06" name="Line 6"/>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07" name="Oval 7"/>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208" name="Line 8"/>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09" name="Line 9"/>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1210" name="Group 10"/>
          <p:cNvGrpSpPr>
            <a:grpSpLocks/>
          </p:cNvGrpSpPr>
          <p:nvPr/>
        </p:nvGrpSpPr>
        <p:grpSpPr bwMode="auto">
          <a:xfrm rot="5400000">
            <a:off x="2508250" y="1509713"/>
            <a:ext cx="600075" cy="1079500"/>
            <a:chOff x="2789" y="2746"/>
            <a:chExt cx="514" cy="907"/>
          </a:xfrm>
        </p:grpSpPr>
        <p:sp>
          <p:nvSpPr>
            <p:cNvPr id="51211" name="Line 11"/>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12" name="Line 12"/>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13" name="Line 13"/>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14" name="Line 14"/>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15" name="Line 15"/>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16" name="Line 16"/>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1217" name="Line 17"/>
          <p:cNvSpPr>
            <a:spLocks noChangeShapeType="1"/>
          </p:cNvSpPr>
          <p:nvPr/>
        </p:nvSpPr>
        <p:spPr bwMode="auto">
          <a:xfrm flipV="1">
            <a:off x="2266950" y="2349500"/>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18" name="Line 18"/>
          <p:cNvSpPr>
            <a:spLocks noChangeShapeType="1"/>
          </p:cNvSpPr>
          <p:nvPr/>
        </p:nvSpPr>
        <p:spPr bwMode="auto">
          <a:xfrm>
            <a:off x="3348038" y="2349500"/>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19" name="Line 19"/>
          <p:cNvSpPr>
            <a:spLocks noChangeShapeType="1"/>
          </p:cNvSpPr>
          <p:nvPr/>
        </p:nvSpPr>
        <p:spPr bwMode="auto">
          <a:xfrm>
            <a:off x="1474788" y="2492375"/>
            <a:ext cx="792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20" name="Line 20"/>
          <p:cNvSpPr>
            <a:spLocks noChangeShapeType="1"/>
          </p:cNvSpPr>
          <p:nvPr/>
        </p:nvSpPr>
        <p:spPr bwMode="auto">
          <a:xfrm>
            <a:off x="3348038" y="2492375"/>
            <a:ext cx="792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1221" name="Group 21"/>
          <p:cNvGrpSpPr>
            <a:grpSpLocks/>
          </p:cNvGrpSpPr>
          <p:nvPr/>
        </p:nvGrpSpPr>
        <p:grpSpPr bwMode="auto">
          <a:xfrm>
            <a:off x="1476375" y="4148138"/>
            <a:ext cx="2665413" cy="1657350"/>
            <a:chOff x="975" y="2613"/>
            <a:chExt cx="1679" cy="1044"/>
          </a:xfrm>
        </p:grpSpPr>
        <p:grpSp>
          <p:nvGrpSpPr>
            <p:cNvPr id="51222" name="Group 22"/>
            <p:cNvGrpSpPr>
              <a:grpSpLocks/>
            </p:cNvGrpSpPr>
            <p:nvPr/>
          </p:nvGrpSpPr>
          <p:grpSpPr bwMode="auto">
            <a:xfrm rot="-5400000">
              <a:off x="1588" y="3089"/>
              <a:ext cx="454" cy="681"/>
              <a:chOff x="1156" y="845"/>
              <a:chExt cx="590" cy="907"/>
            </a:xfrm>
          </p:grpSpPr>
          <p:sp>
            <p:nvSpPr>
              <p:cNvPr id="51223" name="Line 23"/>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24" name="Line 24"/>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25" name="Line 25"/>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26" name="Line 26"/>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27" name="Oval 27"/>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228" name="Line 28"/>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29" name="Line 29"/>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51230" name="Group 30"/>
            <p:cNvGrpSpPr>
              <a:grpSpLocks/>
            </p:cNvGrpSpPr>
            <p:nvPr/>
          </p:nvGrpSpPr>
          <p:grpSpPr bwMode="auto">
            <a:xfrm rot="5400000">
              <a:off x="1626" y="2462"/>
              <a:ext cx="378" cy="680"/>
              <a:chOff x="2789" y="2746"/>
              <a:chExt cx="514" cy="907"/>
            </a:xfrm>
          </p:grpSpPr>
          <p:sp>
            <p:nvSpPr>
              <p:cNvPr id="51231" name="Line 31"/>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32" name="Line 32"/>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33" name="Line 33"/>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34" name="Line 34"/>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35" name="Line 35"/>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36" name="Line 36"/>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1237" name="Line 37"/>
            <p:cNvSpPr>
              <a:spLocks noChangeShapeType="1"/>
            </p:cNvSpPr>
            <p:nvPr/>
          </p:nvSpPr>
          <p:spPr bwMode="auto">
            <a:xfrm flipV="1">
              <a:off x="1474" y="2991"/>
              <a:ext cx="0"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38" name="Line 38"/>
            <p:cNvSpPr>
              <a:spLocks noChangeShapeType="1"/>
            </p:cNvSpPr>
            <p:nvPr/>
          </p:nvSpPr>
          <p:spPr bwMode="auto">
            <a:xfrm>
              <a:off x="2155" y="2991"/>
              <a:ext cx="0"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39" name="Line 39"/>
            <p:cNvSpPr>
              <a:spLocks noChangeShapeType="1"/>
            </p:cNvSpPr>
            <p:nvPr/>
          </p:nvSpPr>
          <p:spPr bwMode="auto">
            <a:xfrm>
              <a:off x="975" y="3081"/>
              <a:ext cx="49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40" name="Line 40"/>
            <p:cNvSpPr>
              <a:spLocks noChangeShapeType="1"/>
            </p:cNvSpPr>
            <p:nvPr/>
          </p:nvSpPr>
          <p:spPr bwMode="auto">
            <a:xfrm>
              <a:off x="2155" y="3081"/>
              <a:ext cx="49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1241" name="Line 41"/>
          <p:cNvSpPr>
            <a:spLocks noChangeShapeType="1"/>
          </p:cNvSpPr>
          <p:nvPr/>
        </p:nvSpPr>
        <p:spPr bwMode="auto">
          <a:xfrm>
            <a:off x="4140200" y="2492375"/>
            <a:ext cx="0" cy="2376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42" name="Line 42"/>
          <p:cNvSpPr>
            <a:spLocks noChangeShapeType="1"/>
          </p:cNvSpPr>
          <p:nvPr/>
        </p:nvSpPr>
        <p:spPr bwMode="auto">
          <a:xfrm>
            <a:off x="4140200" y="3573463"/>
            <a:ext cx="7921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43" name="Text Box 43"/>
          <p:cNvSpPr txBox="1">
            <a:spLocks noChangeArrowheads="1"/>
          </p:cNvSpPr>
          <p:nvPr/>
        </p:nvSpPr>
        <p:spPr bwMode="auto">
          <a:xfrm>
            <a:off x="2700338" y="58054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sp>
        <p:nvSpPr>
          <p:cNvPr id="51244" name="Text Box 44"/>
          <p:cNvSpPr txBox="1">
            <a:spLocks noChangeArrowheads="1"/>
          </p:cNvSpPr>
          <p:nvPr/>
        </p:nvSpPr>
        <p:spPr bwMode="auto">
          <a:xfrm>
            <a:off x="2422525" y="32131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sp>
        <p:nvSpPr>
          <p:cNvPr id="51245" name="Text Box 45"/>
          <p:cNvSpPr txBox="1">
            <a:spLocks noChangeArrowheads="1"/>
          </p:cNvSpPr>
          <p:nvPr/>
        </p:nvSpPr>
        <p:spPr bwMode="auto">
          <a:xfrm>
            <a:off x="4859338" y="31416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51246" name="Text Box 46"/>
          <p:cNvSpPr txBox="1">
            <a:spLocks noChangeArrowheads="1"/>
          </p:cNvSpPr>
          <p:nvPr/>
        </p:nvSpPr>
        <p:spPr bwMode="auto">
          <a:xfrm>
            <a:off x="1403350" y="19161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51247" name="Rectangle 47"/>
          <p:cNvSpPr>
            <a:spLocks noGrp="1" noChangeArrowheads="1"/>
          </p:cNvSpPr>
          <p:nvPr>
            <p:ph type="body" idx="1"/>
          </p:nvPr>
        </p:nvSpPr>
        <p:spPr>
          <a:xfrm>
            <a:off x="1403350" y="260350"/>
            <a:ext cx="8229600" cy="676275"/>
          </a:xfrm>
          <a:noFill/>
          <a:ln/>
        </p:spPr>
        <p:txBody>
          <a:bodyPr/>
          <a:lstStyle/>
          <a:p>
            <a:pPr>
              <a:buFontTx/>
              <a:buNone/>
            </a:pPr>
            <a:r>
              <a:rPr lang="ja-JP" altLang="en-US" dirty="0"/>
              <a:t>演習２．</a:t>
            </a:r>
            <a:r>
              <a:rPr lang="en-US" altLang="ja-JP" dirty="0"/>
              <a:t>3</a:t>
            </a:r>
          </a:p>
        </p:txBody>
      </p:sp>
      <p:sp>
        <p:nvSpPr>
          <p:cNvPr id="51248" name="Text Box 48"/>
          <p:cNvSpPr txBox="1">
            <a:spLocks noChangeArrowheads="1"/>
          </p:cNvSpPr>
          <p:nvPr/>
        </p:nvSpPr>
        <p:spPr bwMode="auto">
          <a:xfrm>
            <a:off x="5940425" y="2486025"/>
            <a:ext cx="1738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真理値表を書け</a:t>
            </a:r>
          </a:p>
        </p:txBody>
      </p:sp>
      <p:sp>
        <p:nvSpPr>
          <p:cNvPr id="51249" name="Line 49"/>
          <p:cNvSpPr>
            <a:spLocks noChangeShapeType="1"/>
          </p:cNvSpPr>
          <p:nvPr/>
        </p:nvSpPr>
        <p:spPr bwMode="auto">
          <a:xfrm>
            <a:off x="2422525" y="3219450"/>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50" name="Text Box 50"/>
          <p:cNvSpPr txBox="1">
            <a:spLocks noChangeArrowheads="1"/>
          </p:cNvSpPr>
          <p:nvPr/>
        </p:nvSpPr>
        <p:spPr bwMode="auto">
          <a:xfrm>
            <a:off x="2771775" y="13414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sp>
        <p:nvSpPr>
          <p:cNvPr id="51251" name="Text Box 51"/>
          <p:cNvSpPr txBox="1">
            <a:spLocks noChangeArrowheads="1"/>
          </p:cNvSpPr>
          <p:nvPr/>
        </p:nvSpPr>
        <p:spPr bwMode="auto">
          <a:xfrm>
            <a:off x="2422525" y="39258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sp>
        <p:nvSpPr>
          <p:cNvPr id="51252" name="Line 52"/>
          <p:cNvSpPr>
            <a:spLocks noChangeShapeType="1"/>
          </p:cNvSpPr>
          <p:nvPr/>
        </p:nvSpPr>
        <p:spPr bwMode="auto">
          <a:xfrm>
            <a:off x="2422525" y="3932238"/>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53" name="Line 53"/>
          <p:cNvSpPr>
            <a:spLocks noChangeShapeType="1"/>
          </p:cNvSpPr>
          <p:nvPr/>
        </p:nvSpPr>
        <p:spPr bwMode="auto">
          <a:xfrm>
            <a:off x="1258888" y="5591175"/>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54" name="Line 54"/>
          <p:cNvSpPr>
            <a:spLocks noChangeShapeType="1"/>
          </p:cNvSpPr>
          <p:nvPr/>
        </p:nvSpPr>
        <p:spPr bwMode="auto">
          <a:xfrm flipH="1">
            <a:off x="1258888" y="5591175"/>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55" name="Line 55"/>
          <p:cNvSpPr>
            <a:spLocks noChangeShapeType="1"/>
          </p:cNvSpPr>
          <p:nvPr/>
        </p:nvSpPr>
        <p:spPr bwMode="auto">
          <a:xfrm flipH="1">
            <a:off x="1330325" y="5591175"/>
            <a:ext cx="7143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56" name="Line 56"/>
          <p:cNvSpPr>
            <a:spLocks noChangeShapeType="1"/>
          </p:cNvSpPr>
          <p:nvPr/>
        </p:nvSpPr>
        <p:spPr bwMode="auto">
          <a:xfrm flipH="1">
            <a:off x="1401763" y="5591175"/>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57" name="Line 57"/>
          <p:cNvSpPr>
            <a:spLocks noChangeShapeType="1"/>
          </p:cNvSpPr>
          <p:nvPr/>
        </p:nvSpPr>
        <p:spPr bwMode="auto">
          <a:xfrm flipH="1">
            <a:off x="1473200" y="5591175"/>
            <a:ext cx="7143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58" name="Line 58"/>
          <p:cNvSpPr>
            <a:spLocks noChangeShapeType="1"/>
          </p:cNvSpPr>
          <p:nvPr/>
        </p:nvSpPr>
        <p:spPr bwMode="auto">
          <a:xfrm flipH="1">
            <a:off x="1544638" y="5591175"/>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59" name="Line 59"/>
          <p:cNvSpPr>
            <a:spLocks noChangeShapeType="1"/>
          </p:cNvSpPr>
          <p:nvPr/>
        </p:nvSpPr>
        <p:spPr bwMode="auto">
          <a:xfrm flipH="1">
            <a:off x="1476375" y="4868863"/>
            <a:ext cx="0" cy="792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 name="楕円 59"/>
          <p:cNvSpPr/>
          <p:nvPr/>
        </p:nvSpPr>
        <p:spPr>
          <a:xfrm>
            <a:off x="4067944" y="3499867"/>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オーディオ 1">
            <a:hlinkClick r:id="" action="ppaction://media"/>
            <a:extLst>
              <a:ext uri="{FF2B5EF4-FFF2-40B4-BE49-F238E27FC236}">
                <a16:creationId xmlns:a16="http://schemas.microsoft.com/office/drawing/2014/main" id="{53B1DB18-CED9-42B2-8ADD-9B54B9BCE9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295"/>
    </mc:Choice>
    <mc:Fallback xmlns="">
      <p:transition spd="slow" advTm="21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61" x="8423275" y="4003675"/>
          <p14:tracePt t="469" x="8067675" y="4067175"/>
          <p14:tracePt t="477" x="7712075" y="4103688"/>
          <p14:tracePt t="485" x="7402513" y="4122738"/>
          <p14:tracePt t="493" x="7146925" y="4176713"/>
          <p14:tracePt t="501" x="6964363" y="4213225"/>
          <p14:tracePt t="509" x="6783388" y="4213225"/>
          <p14:tracePt t="517" x="6637338" y="4240213"/>
          <p14:tracePt t="525" x="6527800" y="4240213"/>
          <p14:tracePt t="534" x="6418263" y="4240213"/>
          <p14:tracePt t="542" x="6362700" y="4240213"/>
          <p14:tracePt t="549" x="6345238" y="4240213"/>
          <p14:tracePt t="558" x="6318250" y="4240213"/>
          <p14:tracePt t="815" x="6335713" y="4240213"/>
          <p14:tracePt t="823" x="6345238" y="4240213"/>
          <p14:tracePt t="831" x="6362700" y="4240213"/>
          <p14:tracePt t="839" x="6381750" y="4240213"/>
          <p14:tracePt t="850" x="6391275" y="4240213"/>
          <p14:tracePt t="855" x="6399213" y="4240213"/>
          <p14:tracePt t="871" x="6427788" y="4240213"/>
          <p14:tracePt t="879" x="6445250" y="4240213"/>
          <p14:tracePt t="887" x="6472238" y="4240213"/>
          <p14:tracePt t="895" x="6481763" y="4240213"/>
          <p14:tracePt t="919" x="6537325" y="4240213"/>
          <p14:tracePt t="925" x="6554788" y="4240213"/>
          <p14:tracePt t="941" x="6564313" y="4240213"/>
          <p14:tracePt t="949" x="6581775" y="4240213"/>
          <p14:tracePt t="957" x="6600825" y="4240213"/>
          <p14:tracePt t="965" x="6600825" y="4249738"/>
          <p14:tracePt t="973" x="6610350" y="4249738"/>
          <p14:tracePt t="981" x="6618288" y="4259263"/>
          <p14:tracePt t="997" x="6637338" y="4268788"/>
          <p14:tracePt t="1005" x="6645275" y="4268788"/>
          <p14:tracePt t="1013" x="6664325" y="4286250"/>
          <p14:tracePt t="1030" x="6673850" y="4286250"/>
          <p14:tracePt t="1438" x="6673850" y="4295775"/>
          <p14:tracePt t="1445" x="6673850" y="4303713"/>
          <p14:tracePt t="1453" x="6681788" y="4313238"/>
          <p14:tracePt t="1461" x="6691313" y="4322763"/>
          <p14:tracePt t="1469" x="6691313" y="4332288"/>
          <p14:tracePt t="1478" x="6700838" y="4368800"/>
          <p14:tracePt t="1607" x="6710363" y="4376738"/>
          <p14:tracePt t="1639" x="6727825" y="4405313"/>
          <p14:tracePt t="1655" x="6727825" y="4413250"/>
          <p14:tracePt t="2695" x="6710363" y="4395788"/>
          <p14:tracePt t="2703" x="6654800" y="4332288"/>
          <p14:tracePt t="2711" x="6654800" y="4276725"/>
          <p14:tracePt t="2719" x="6618288" y="4213225"/>
          <p14:tracePt t="2726" x="6600825" y="4167188"/>
          <p14:tracePt t="2735" x="6581775" y="4140200"/>
          <p14:tracePt t="2742" x="6564313" y="4103688"/>
          <p14:tracePt t="2751" x="6545263" y="4049713"/>
          <p14:tracePt t="2758" x="6537325" y="4021138"/>
          <p14:tracePt t="2768" x="6518275" y="3984625"/>
          <p14:tracePt t="2774" x="6508750" y="3967163"/>
          <p14:tracePt t="2782" x="6508750" y="3957638"/>
          <p14:tracePt t="2790" x="6508750" y="3948113"/>
          <p14:tracePt t="2798" x="6500813" y="3921125"/>
          <p14:tracePt t="2902" x="6491288" y="3911600"/>
          <p14:tracePt t="2911" x="6464300" y="3884613"/>
          <p14:tracePt t="2918" x="6454775" y="3867150"/>
          <p14:tracePt t="2926" x="6445250" y="3848100"/>
          <p14:tracePt t="2934" x="6435725" y="3830638"/>
          <p14:tracePt t="2942" x="6418263" y="3803650"/>
          <p14:tracePt t="2952" x="6391275" y="3775075"/>
          <p14:tracePt t="2958" x="6381750" y="3757613"/>
          <p14:tracePt t="2966" x="6362700" y="3738563"/>
          <p14:tracePt t="2973" x="6354763" y="3721100"/>
          <p14:tracePt t="2982" x="6335713" y="3684588"/>
          <p14:tracePt t="2989" x="6318250" y="3665538"/>
          <p14:tracePt t="2998" x="6308725" y="3657600"/>
          <p14:tracePt t="3005" x="6299200" y="3657600"/>
          <p14:tracePt t="3013" x="6291263" y="3638550"/>
          <p14:tracePt t="3029" x="6281738" y="3629025"/>
          <p14:tracePt t="3046" x="6272213" y="3621088"/>
          <p14:tracePt t="3061" x="6262688" y="3611563"/>
          <p14:tracePt t="3069" x="6262688" y="3602038"/>
          <p14:tracePt t="3078" x="6254750" y="3602038"/>
          <p14:tracePt t="3086" x="6245225" y="3592513"/>
          <p14:tracePt t="3094" x="6235700" y="3584575"/>
          <p14:tracePt t="3103" x="6226175" y="3575050"/>
          <p14:tracePt t="3110" x="6218238" y="3565525"/>
          <p14:tracePt t="3118" x="6208713" y="3548063"/>
          <p14:tracePt t="3126" x="6208713" y="3538538"/>
          <p14:tracePt t="3134" x="6189663" y="3519488"/>
          <p14:tracePt t="3142" x="6172200" y="3511550"/>
          <p14:tracePt t="3151" x="6153150" y="3502025"/>
          <p14:tracePt t="3158" x="6108700" y="3482975"/>
          <p14:tracePt t="3167" x="6099175" y="3475038"/>
          <p14:tracePt t="3174" x="6089650" y="3465513"/>
          <p14:tracePt t="3182" x="6072188" y="3455988"/>
          <p14:tracePt t="3190" x="6053138" y="3455988"/>
          <p14:tracePt t="3199" x="6043613" y="3446463"/>
          <p14:tracePt t="3206" x="6035675" y="3446463"/>
          <p14:tracePt t="3215" x="6016625" y="3438525"/>
          <p14:tracePt t="3222" x="6007100" y="3438525"/>
          <p14:tracePt t="3232" x="5989638" y="3429000"/>
          <p14:tracePt t="3238" x="5980113" y="3429000"/>
          <p14:tracePt t="3248" x="5972175" y="3419475"/>
          <p14:tracePt t="3264" x="5962650" y="3419475"/>
          <p14:tracePt t="3301" x="5943600" y="3419475"/>
          <p14:tracePt t="3318" x="5926138" y="3419475"/>
          <p14:tracePt t="3326" x="5926138" y="3429000"/>
          <p14:tracePt t="3342" x="5926138" y="3446463"/>
          <p14:tracePt t="3350" x="5916613" y="3465513"/>
          <p14:tracePt t="3358" x="5916613" y="3475038"/>
          <p14:tracePt t="3366" x="5899150" y="3502025"/>
          <p14:tracePt t="3374" x="5889625" y="3529013"/>
          <p14:tracePt t="3381" x="5889625" y="3565525"/>
          <p14:tracePt t="3390" x="5880100" y="3602038"/>
          <p14:tracePt t="3399" x="5880100" y="3629025"/>
          <p14:tracePt t="3406" x="5870575" y="3684588"/>
          <p14:tracePt t="3415" x="5870575" y="3711575"/>
          <p14:tracePt t="3422" x="5870575" y="3738563"/>
          <p14:tracePt t="3431" x="5862638" y="3784600"/>
          <p14:tracePt t="3438" x="5862638" y="3794125"/>
          <p14:tracePt t="3448" x="5862638" y="3821113"/>
          <p14:tracePt t="3454" x="5862638" y="3840163"/>
          <p14:tracePt t="3465" x="5862638" y="3867150"/>
          <p14:tracePt t="3470" x="5862638" y="3875088"/>
          <p14:tracePt t="3478" x="5862638" y="3903663"/>
          <p14:tracePt t="3486" x="5862638" y="3921125"/>
          <p14:tracePt t="3502" x="5862638" y="3940175"/>
          <p14:tracePt t="3510" x="5862638" y="3948113"/>
          <p14:tracePt t="3615" x="5843588" y="3903663"/>
          <p14:tracePt t="3622" x="5834063" y="3894138"/>
          <p14:tracePt t="3631" x="5834063" y="3867150"/>
          <p14:tracePt t="3639" x="5834063" y="3848100"/>
          <p14:tracePt t="3649" x="5826125" y="3821113"/>
          <p14:tracePt t="3654" x="5826125" y="3811588"/>
          <p14:tracePt t="3670" x="5826125" y="3803650"/>
          <p14:tracePt t="3774" x="5826125" y="3811588"/>
          <p14:tracePt t="3782" x="5826125" y="3821113"/>
          <p14:tracePt t="3799" x="5826125" y="3857625"/>
          <p14:tracePt t="3806" x="5826125" y="3894138"/>
          <p14:tracePt t="3816" x="5826125" y="3903663"/>
          <p14:tracePt t="3822" x="5834063" y="3967163"/>
          <p14:tracePt t="3833" x="5834063" y="3976688"/>
          <p14:tracePt t="3838" x="5834063" y="4003675"/>
          <p14:tracePt t="3848" x="5843588" y="4021138"/>
          <p14:tracePt t="3854" x="5843588" y="4049713"/>
          <p14:tracePt t="3865" x="5843588" y="4067175"/>
          <p14:tracePt t="3870" x="5843588" y="4086225"/>
          <p14:tracePt t="3878" x="5843588" y="4103688"/>
          <p14:tracePt t="3903" x="5853113" y="4103688"/>
          <p14:tracePt t="3989" x="5853113" y="4086225"/>
          <p14:tracePt t="3998" x="5853113" y="4049713"/>
          <p14:tracePt t="4006" x="5853113" y="4040188"/>
          <p14:tracePt t="4014" x="5853113" y="4003675"/>
          <p14:tracePt t="4022" x="5853113" y="3984625"/>
          <p14:tracePt t="4032" x="5853113" y="3957638"/>
          <p14:tracePt t="4038" x="5853113" y="3948113"/>
          <p14:tracePt t="4158" x="5853113" y="3957638"/>
          <p14:tracePt t="4166" x="5853113" y="3984625"/>
          <p14:tracePt t="4174" x="5853113" y="4021138"/>
          <p14:tracePt t="4182" x="5853113" y="4057650"/>
          <p14:tracePt t="4190" x="5853113" y="4103688"/>
          <p14:tracePt t="4198" x="5853113" y="4140200"/>
          <p14:tracePt t="4206" x="5853113" y="4167188"/>
          <p14:tracePt t="4215" x="5853113" y="4195763"/>
          <p14:tracePt t="4222" x="5853113" y="4213225"/>
          <p14:tracePt t="4232" x="5853113" y="4249738"/>
          <p14:tracePt t="4248" x="5862638" y="4276725"/>
          <p14:tracePt t="4311" x="5870575" y="4286250"/>
          <p14:tracePt t="4318" x="5889625" y="4276725"/>
          <p14:tracePt t="4326" x="5899150" y="4240213"/>
          <p14:tracePt t="4334" x="5899150" y="4203700"/>
          <p14:tracePt t="4342" x="5907088" y="4149725"/>
          <p14:tracePt t="4351" x="5907088" y="4122738"/>
          <p14:tracePt t="4358" x="5907088" y="4067175"/>
          <p14:tracePt t="4365" x="5935663" y="4003675"/>
          <p14:tracePt t="4374" x="5943600" y="3967163"/>
          <p14:tracePt t="4382" x="5943600" y="3911600"/>
          <p14:tracePt t="4390" x="5953125" y="3867150"/>
          <p14:tracePt t="4399" x="5962650" y="3821113"/>
          <p14:tracePt t="4406" x="5989638" y="3794125"/>
          <p14:tracePt t="4415" x="5989638" y="3775075"/>
          <p14:tracePt t="4422" x="5989638" y="3767138"/>
          <p14:tracePt t="4511" x="5989638" y="3784600"/>
          <p14:tracePt t="4519" x="5989638" y="3811588"/>
          <p14:tracePt t="4526" x="5989638" y="3857625"/>
          <p14:tracePt t="4534" x="5989638" y="3911600"/>
          <p14:tracePt t="4542" x="5989638" y="3967163"/>
          <p14:tracePt t="4550" x="5989638" y="4040188"/>
          <p14:tracePt t="4558" x="5989638" y="4103688"/>
          <p14:tracePt t="4566" x="5989638" y="4159250"/>
          <p14:tracePt t="4574" x="5989638" y="4232275"/>
          <p14:tracePt t="4582" x="5989638" y="4268788"/>
          <p14:tracePt t="4590" x="5989638" y="4322763"/>
          <p14:tracePt t="4599" x="5989638" y="4359275"/>
          <p14:tracePt t="4606" x="5980113" y="4376738"/>
          <p14:tracePt t="4695" x="5980113" y="4349750"/>
          <p14:tracePt t="4702" x="5980113" y="4313238"/>
          <p14:tracePt t="4710" x="5980113" y="4268788"/>
          <p14:tracePt t="4718" x="5980113" y="4222750"/>
          <p14:tracePt t="4726" x="5980113" y="4159250"/>
          <p14:tracePt t="4735" x="5980113" y="4103688"/>
          <p14:tracePt t="4742" x="5980113" y="4049713"/>
          <p14:tracePt t="4750" x="5980113" y="4003675"/>
          <p14:tracePt t="4758" x="5980113" y="3976688"/>
          <p14:tracePt t="4766" x="5999163" y="3930650"/>
          <p14:tracePt t="4774" x="6007100" y="3903663"/>
          <p14:tracePt t="4782" x="6007100" y="3884613"/>
          <p14:tracePt t="4790" x="6007100" y="3875088"/>
          <p14:tracePt t="4871" x="6007100" y="3894138"/>
          <p14:tracePt t="4879" x="6007100" y="3921125"/>
          <p14:tracePt t="4886" x="5999163" y="3967163"/>
          <p14:tracePt t="4894" x="5989638" y="4013200"/>
          <p14:tracePt t="4902" x="5989638" y="4049713"/>
          <p14:tracePt t="4909" x="5972175" y="4103688"/>
          <p14:tracePt t="4917" x="5962650" y="4149725"/>
          <p14:tracePt t="4925" x="5962650" y="4203700"/>
          <p14:tracePt t="4933" x="5935663" y="4268788"/>
          <p14:tracePt t="4941" x="5935663" y="4322763"/>
          <p14:tracePt t="4949" x="5926138" y="4386263"/>
          <p14:tracePt t="4957" x="5916613" y="4441825"/>
          <p14:tracePt t="4965" x="5916613" y="4486275"/>
          <p14:tracePt t="4973" x="5916613" y="4495800"/>
          <p14:tracePt t="4981" x="5907088" y="4532313"/>
          <p14:tracePt t="4989" x="5907088" y="4551363"/>
          <p14:tracePt t="4997" x="5907088" y="4559300"/>
          <p14:tracePt t="5005" x="5907088" y="4568825"/>
          <p14:tracePt t="5070" x="5907088" y="4551363"/>
          <p14:tracePt t="5078" x="5907088" y="4495800"/>
          <p14:tracePt t="5086" x="5907088" y="4478338"/>
          <p14:tracePt t="5094" x="5907088" y="4413250"/>
          <p14:tracePt t="5103" x="5907088" y="4322763"/>
          <p14:tracePt t="5110" x="5907088" y="4240213"/>
          <p14:tracePt t="5118" x="5907088" y="4186238"/>
          <p14:tracePt t="5126" x="5907088" y="4113213"/>
          <p14:tracePt t="5134" x="5907088" y="4057650"/>
          <p14:tracePt t="5142" x="5907088" y="3994150"/>
          <p14:tracePt t="5150" x="5907088" y="3957638"/>
          <p14:tracePt t="5158" x="5926138" y="3911600"/>
          <p14:tracePt t="5166" x="5926138" y="3894138"/>
          <p14:tracePt t="5174" x="5926138" y="3884613"/>
          <p14:tracePt t="5182" x="5926138" y="3875088"/>
          <p14:tracePt t="5263" x="5926138" y="3894138"/>
          <p14:tracePt t="5271" x="5926138" y="3911600"/>
          <p14:tracePt t="5279" x="5926138" y="3967163"/>
          <p14:tracePt t="5286" x="5926138" y="4021138"/>
          <p14:tracePt t="5294" x="5916613" y="4086225"/>
          <p14:tracePt t="5302" x="5907088" y="4159250"/>
          <p14:tracePt t="5310" x="5907088" y="4268788"/>
          <p14:tracePt t="5318" x="5907088" y="4340225"/>
          <p14:tracePt t="5326" x="5880100" y="4422775"/>
          <p14:tracePt t="5334" x="5862638" y="4478338"/>
          <p14:tracePt t="5342" x="5862638" y="4532313"/>
          <p14:tracePt t="5351" x="5853113" y="4578350"/>
          <p14:tracePt t="5358" x="5853113" y="4605338"/>
          <p14:tracePt t="5367" x="5853113" y="4624388"/>
          <p14:tracePt t="5430" x="5853113" y="4614863"/>
          <p14:tracePt t="5438" x="5853113" y="4559300"/>
          <p14:tracePt t="5447" x="5853113" y="4486275"/>
          <p14:tracePt t="5454" x="5853113" y="4395788"/>
          <p14:tracePt t="5465" x="5853113" y="4303713"/>
          <p14:tracePt t="5470" x="5853113" y="4232275"/>
          <p14:tracePt t="5479" x="5853113" y="4159250"/>
          <p14:tracePt t="5486" x="5853113" y="4086225"/>
          <p14:tracePt t="5494" x="5853113" y="4003675"/>
          <p14:tracePt t="5502" x="5853113" y="3948113"/>
          <p14:tracePt t="5510" x="5853113" y="3911600"/>
          <p14:tracePt t="5518" x="5853113" y="3884613"/>
          <p14:tracePt t="5526" x="5853113" y="3848100"/>
          <p14:tracePt t="5631" x="5843588" y="3848100"/>
          <p14:tracePt t="5639" x="5826125" y="3884613"/>
          <p14:tracePt t="5647" x="5816600" y="3921125"/>
          <p14:tracePt t="5654" x="5816600" y="3967163"/>
          <p14:tracePt t="5665" x="5807075" y="4021138"/>
          <p14:tracePt t="5671" x="5789613" y="4113213"/>
          <p14:tracePt t="5681" x="5770563" y="4176713"/>
          <p14:tracePt t="5686" x="5743575" y="4259263"/>
          <p14:tracePt t="5695" x="5724525" y="4313238"/>
          <p14:tracePt t="5703" x="5707063" y="4395788"/>
          <p14:tracePt t="5710" x="5688013" y="4432300"/>
          <p14:tracePt t="5718" x="5680075" y="4495800"/>
          <p14:tracePt t="5726" x="5680075" y="4532313"/>
          <p14:tracePt t="5734" x="5680075" y="4551363"/>
          <p14:tracePt t="5742" x="5680075" y="4587875"/>
          <p14:tracePt t="5822" x="5680075" y="4532313"/>
          <p14:tracePt t="5830" x="5680075" y="4459288"/>
          <p14:tracePt t="5839" x="5680075" y="4368800"/>
          <p14:tracePt t="5847" x="5670550" y="4276725"/>
          <p14:tracePt t="5854" x="5670550" y="4167188"/>
          <p14:tracePt t="5865" x="5670550" y="4094163"/>
          <p14:tracePt t="5871" x="5670550" y="4021138"/>
          <p14:tracePt t="5881" x="5670550" y="3957638"/>
          <p14:tracePt t="5887" x="5670550" y="3903663"/>
          <p14:tracePt t="5902" x="5670550" y="3821113"/>
          <p14:tracePt t="5910" x="5670550" y="3803650"/>
          <p14:tracePt t="5918" x="5670550" y="3794125"/>
          <p14:tracePt t="5991" x="5670550" y="3803650"/>
          <p14:tracePt t="5998" x="5670550" y="3840163"/>
          <p14:tracePt t="6007" x="5670550" y="3867150"/>
          <p14:tracePt t="6016" x="5670550" y="3903663"/>
          <p14:tracePt t="6023" x="5670550" y="3957638"/>
          <p14:tracePt t="6033" x="5670550" y="4021138"/>
          <p14:tracePt t="6039" x="5670550" y="4076700"/>
          <p14:tracePt t="6049" x="5670550" y="4130675"/>
          <p14:tracePt t="6055" x="5670550" y="4203700"/>
          <p14:tracePt t="6066" x="5670550" y="4276725"/>
          <p14:tracePt t="6071" x="5670550" y="4332288"/>
          <p14:tracePt t="6081" x="5670550" y="4376738"/>
          <p14:tracePt t="6086" x="5661025" y="4449763"/>
          <p14:tracePt t="6094" x="5661025" y="4486275"/>
          <p14:tracePt t="6102" x="5661025" y="4514850"/>
          <p14:tracePt t="6110" x="5661025" y="4532313"/>
          <p14:tracePt t="6118" x="5661025" y="4541838"/>
          <p14:tracePt t="6191" x="5661025" y="4522788"/>
          <p14:tracePt t="6198" x="5661025" y="4459288"/>
          <p14:tracePt t="6206" x="5661025" y="4368800"/>
          <p14:tracePt t="6216" x="5661025" y="4303713"/>
          <p14:tracePt t="6223" x="5634038" y="4232275"/>
          <p14:tracePt t="6232" x="5634038" y="4159250"/>
          <p14:tracePt t="6238" x="5634038" y="4094163"/>
          <p14:tracePt t="6249" x="5634038" y="4040188"/>
          <p14:tracePt t="6254" x="5624513" y="4003675"/>
          <p14:tracePt t="6266" x="5624513" y="3957638"/>
          <p14:tracePt t="6270" x="5624513" y="3940175"/>
          <p14:tracePt t="6278" x="5624513" y="3911600"/>
          <p14:tracePt t="6293" x="5624513" y="3903663"/>
          <p14:tracePt t="6381" x="5616575" y="3903663"/>
          <p14:tracePt t="6389" x="5616575" y="3921125"/>
          <p14:tracePt t="6397" x="5607050" y="3957638"/>
          <p14:tracePt t="6405" x="5588000" y="3994150"/>
          <p14:tracePt t="6414" x="5580063" y="4013200"/>
          <p14:tracePt t="6421" x="5580063" y="4067175"/>
          <p14:tracePt t="6431" x="5570538" y="4094163"/>
          <p14:tracePt t="6438" x="5551488" y="4122738"/>
          <p14:tracePt t="6449" x="5534025" y="4159250"/>
          <p14:tracePt t="6454" x="5524500" y="4186238"/>
          <p14:tracePt t="6465" x="5524500" y="4203700"/>
          <p14:tracePt t="6471" x="5524500" y="4222750"/>
          <p14:tracePt t="6482" x="5524500" y="4240213"/>
          <p14:tracePt t="6573" x="5524500" y="4222750"/>
          <p14:tracePt t="6581" x="5524500" y="4176713"/>
          <p14:tracePt t="6590" x="5524500" y="4140200"/>
          <p14:tracePt t="6598" x="5524500" y="4086225"/>
          <p14:tracePt t="6606" x="5524500" y="4040188"/>
          <p14:tracePt t="6614" x="5524500" y="4003675"/>
          <p14:tracePt t="6622" x="5524500" y="3957638"/>
          <p14:tracePt t="6630" x="5524500" y="3940175"/>
          <p14:tracePt t="6638" x="5524500" y="3911600"/>
          <p14:tracePt t="6648" x="5524500" y="3894138"/>
          <p14:tracePt t="6654" x="5524500" y="3884613"/>
          <p14:tracePt t="6670" x="5524500" y="3867150"/>
          <p14:tracePt t="6742" x="5524500" y="3903663"/>
          <p14:tracePt t="6750" x="5524500" y="3948113"/>
          <p14:tracePt t="6758" x="5524500" y="4003675"/>
          <p14:tracePt t="6766" x="5524500" y="4057650"/>
          <p14:tracePt t="6774" x="5514975" y="4113213"/>
          <p14:tracePt t="6782" x="5507038" y="4176713"/>
          <p14:tracePt t="6790" x="5507038" y="4232275"/>
          <p14:tracePt t="6799" x="5478463" y="4313238"/>
          <p14:tracePt t="6806" x="5478463" y="4368800"/>
          <p14:tracePt t="6815" x="5461000" y="4432300"/>
          <p14:tracePt t="6822" x="5461000" y="4505325"/>
          <p14:tracePt t="6831" x="5461000" y="4541838"/>
          <p14:tracePt t="6838" x="5461000" y="4595813"/>
          <p14:tracePt t="6849" x="5461000" y="4624388"/>
          <p14:tracePt t="6855" x="5461000" y="4660900"/>
          <p14:tracePt t="6871" x="5461000" y="4678363"/>
          <p14:tracePt t="6911" x="5470525" y="4678363"/>
          <p14:tracePt t="6942" x="5470525" y="4651375"/>
          <p14:tracePt t="6950" x="5487988" y="4595813"/>
          <p14:tracePt t="6958" x="5487988" y="4568825"/>
          <p14:tracePt t="6968" x="5487988" y="4486275"/>
          <p14:tracePt t="6974" x="5487988" y="4413250"/>
          <p14:tracePt t="6982" x="5497513" y="4332288"/>
          <p14:tracePt t="6990" x="5497513" y="4276725"/>
          <p14:tracePt t="6998" x="5524500" y="4213225"/>
          <p14:tracePt t="7006" x="5524500" y="4186238"/>
          <p14:tracePt t="7016" x="5534025" y="4159250"/>
          <p14:tracePt t="7021" x="5534025" y="4130675"/>
          <p14:tracePt t="7030" x="5534025" y="4113213"/>
          <p14:tracePt t="7141" x="5534025" y="4122738"/>
          <p14:tracePt t="7149" x="5534025" y="4140200"/>
          <p14:tracePt t="7158" x="5534025" y="4167188"/>
          <p14:tracePt t="7165" x="5524500" y="4203700"/>
          <p14:tracePt t="7173" x="5507038" y="4240213"/>
          <p14:tracePt t="7181" x="5507038" y="4295775"/>
          <p14:tracePt t="7189" x="5497513" y="4332288"/>
          <p14:tracePt t="7198" x="5497513" y="4368800"/>
          <p14:tracePt t="7205" x="5497513" y="4395788"/>
          <p14:tracePt t="7213" x="5478463" y="4441825"/>
          <p14:tracePt t="7230" x="5478463" y="4459288"/>
          <p14:tracePt t="7237" x="5478463" y="4468813"/>
          <p14:tracePt t="7319" x="5478463" y="4478338"/>
          <p14:tracePt t="7343" x="5478463" y="4468813"/>
          <p14:tracePt t="7350" x="5487988" y="4441825"/>
          <p14:tracePt t="7359" x="5497513" y="4405313"/>
          <p14:tracePt t="7368" x="5497513" y="4368800"/>
          <p14:tracePt t="7375" x="5497513" y="4340225"/>
          <p14:tracePt t="7383" x="5514975" y="4322763"/>
          <p14:tracePt t="7391" x="5514975" y="4313238"/>
          <p14:tracePt t="7399" x="5514975" y="4295775"/>
          <p14:tracePt t="7407" x="5524500" y="4286250"/>
          <p14:tracePt t="7511" x="5514975" y="4332288"/>
          <p14:tracePt t="7518" x="5507038" y="4395788"/>
          <p14:tracePt t="7527" x="5507038" y="4432300"/>
          <p14:tracePt t="7534" x="5487988" y="4478338"/>
          <p14:tracePt t="7543" x="5487988" y="4551363"/>
          <p14:tracePt t="7551" x="5470525" y="4614863"/>
          <p14:tracePt t="7559" x="5470525" y="4668838"/>
          <p14:tracePt t="7568" x="5451475" y="4732338"/>
          <p14:tracePt t="7575" x="5451475" y="4768850"/>
          <p14:tracePt t="7583" x="5451475" y="4797425"/>
          <p14:tracePt t="7591" x="5451475" y="4841875"/>
          <p14:tracePt t="7599" x="5451475" y="4851400"/>
          <p14:tracePt t="7663" x="5451475" y="4860925"/>
          <p14:tracePt t="7671" x="5461000" y="4860925"/>
          <p14:tracePt t="7679" x="5478463" y="4824413"/>
          <p14:tracePt t="7686" x="5524500" y="4751388"/>
          <p14:tracePt t="7695" x="5524500" y="4651375"/>
          <p14:tracePt t="7702" x="5524500" y="4559300"/>
          <p14:tracePt t="7711" x="5534025" y="4432300"/>
          <p14:tracePt t="7718" x="5551488" y="4303713"/>
          <p14:tracePt t="7727" x="5580063" y="4195763"/>
          <p14:tracePt t="7735" x="5588000" y="4076700"/>
          <p14:tracePt t="7743" x="5607050" y="3984625"/>
          <p14:tracePt t="7752" x="5616575" y="3894138"/>
          <p14:tracePt t="7759" x="5643563" y="3794125"/>
          <p14:tracePt t="7767" x="5643563" y="3767138"/>
          <p14:tracePt t="7774" x="5653088" y="3748088"/>
          <p14:tracePt t="7782" x="5653088" y="3738563"/>
          <p14:tracePt t="7790" x="5653088" y="3721100"/>
          <p14:tracePt t="7831" x="5653088" y="3738563"/>
          <p14:tracePt t="7839" x="5653088" y="3775075"/>
          <p14:tracePt t="7847" x="5653088" y="3811588"/>
          <p14:tracePt t="7855" x="5653088" y="3867150"/>
          <p14:tracePt t="7865" x="5653088" y="3921125"/>
          <p14:tracePt t="7871" x="5653088" y="3976688"/>
          <p14:tracePt t="7882" x="5653088" y="4057650"/>
          <p14:tracePt t="7901" x="5634038" y="4240213"/>
          <p14:tracePt t="7905" x="5634038" y="4332288"/>
          <p14:tracePt t="7911" x="5624513" y="4449763"/>
          <p14:tracePt t="7919" x="5607050" y="4541838"/>
          <p14:tracePt t="7927" x="5580063" y="4632325"/>
          <p14:tracePt t="7935" x="5570538" y="4714875"/>
          <p14:tracePt t="7941" x="5570538" y="4768850"/>
          <p14:tracePt t="7949" x="5561013" y="4833938"/>
          <p14:tracePt t="7957" x="5561013" y="4860925"/>
          <p14:tracePt t="7965" x="5561013" y="4878388"/>
          <p14:tracePt t="8046" x="5561013" y="4841875"/>
          <p14:tracePt t="8054" x="5561013" y="4787900"/>
          <p14:tracePt t="8063" x="5561013" y="4714875"/>
          <p14:tracePt t="8070" x="5543550" y="4632325"/>
          <p14:tracePt t="8081" x="5543550" y="4559300"/>
          <p14:tracePt t="8086" x="5543550" y="4505325"/>
          <p14:tracePt t="8095" x="5543550" y="4432300"/>
          <p14:tracePt t="8103" x="5543550" y="4376738"/>
          <p14:tracePt t="8110" x="5543550" y="4332288"/>
          <p14:tracePt t="8117" x="5543550" y="4276725"/>
          <p14:tracePt t="8125" x="5543550" y="4249738"/>
          <p14:tracePt t="8133" x="5543550" y="4232275"/>
          <p14:tracePt t="8141" x="5543550" y="4213225"/>
          <p14:tracePt t="8149" x="5543550" y="4203700"/>
          <p14:tracePt t="8223" x="5534025" y="4203700"/>
          <p14:tracePt t="8247" x="5534025" y="4259263"/>
          <p14:tracePt t="8254" x="5534025" y="4303713"/>
          <p14:tracePt t="8263" x="5534025" y="4368800"/>
          <p14:tracePt t="8270" x="5534025" y="4449763"/>
          <p14:tracePt t="8281" x="5534025" y="4505325"/>
          <p14:tracePt t="8286" x="5534025" y="4595813"/>
          <p14:tracePt t="8295" x="5534025" y="4668838"/>
          <p14:tracePt t="8302" x="5534025" y="4714875"/>
          <p14:tracePt t="8311" x="5534025" y="4751388"/>
          <p14:tracePt t="8319" x="5534025" y="4778375"/>
          <p14:tracePt t="8327" x="5534025" y="4805363"/>
          <p14:tracePt t="8343" x="5534025" y="4814888"/>
          <p14:tracePt t="8415" x="5534025" y="4805363"/>
          <p14:tracePt t="8423" x="5543550" y="4768850"/>
          <p14:tracePt t="8432" x="5543550" y="4714875"/>
          <p14:tracePt t="8438" x="5543550" y="4660900"/>
          <p14:tracePt t="8448" x="5543550" y="4605338"/>
          <p14:tracePt t="8454" x="5543550" y="4559300"/>
          <p14:tracePt t="8464" x="5570538" y="4505325"/>
          <p14:tracePt t="8470" x="5570538" y="4449763"/>
          <p14:tracePt t="8478" x="5580063" y="4422775"/>
          <p14:tracePt t="8486" x="5580063" y="4376738"/>
          <p14:tracePt t="8494" x="5580063" y="4322763"/>
          <p14:tracePt t="8502" x="5580063" y="4295775"/>
          <p14:tracePt t="8509" x="5580063" y="4286250"/>
          <p14:tracePt t="8519" x="5580063" y="4259263"/>
          <p14:tracePt t="8526" x="5580063" y="4249738"/>
          <p14:tracePt t="8550" x="5580063" y="4240213"/>
          <p14:tracePt t="8614" x="5580063" y="4259263"/>
          <p14:tracePt t="8623" x="5580063" y="4295775"/>
          <p14:tracePt t="8630" x="5580063" y="4340225"/>
          <p14:tracePt t="8638" x="5580063" y="4376738"/>
          <p14:tracePt t="8647" x="5580063" y="4422775"/>
          <p14:tracePt t="8653" x="5580063" y="4478338"/>
          <p14:tracePt t="8663" x="5561013" y="4568825"/>
          <p14:tracePt t="8669" x="5561013" y="4641850"/>
          <p14:tracePt t="8678" x="5561013" y="4714875"/>
          <p14:tracePt t="8685" x="5561013" y="4787900"/>
          <p14:tracePt t="8693" x="5561013" y="4878388"/>
          <p14:tracePt t="8701" x="5561013" y="4960938"/>
          <p14:tracePt t="8709" x="5561013" y="5016500"/>
          <p14:tracePt t="8717" x="5561013" y="5033963"/>
          <p14:tracePt t="8725" x="5570538" y="5070475"/>
          <p14:tracePt t="8742" x="5570538" y="5080000"/>
          <p14:tracePt t="8814" x="5570538" y="5060950"/>
          <p14:tracePt t="8821" x="5588000" y="5006975"/>
          <p14:tracePt t="8829" x="5588000" y="4933950"/>
          <p14:tracePt t="8837" x="5597525" y="4841875"/>
          <p14:tracePt t="8845" x="5597525" y="4760913"/>
          <p14:tracePt t="8853" x="5597525" y="4668838"/>
          <p14:tracePt t="8863" x="5597525" y="4578350"/>
          <p14:tracePt t="8869" x="5597525" y="4505325"/>
          <p14:tracePt t="8878" x="5597525" y="4449763"/>
          <p14:tracePt t="8899" x="5597525" y="4349750"/>
          <p14:tracePt t="8901" x="5597525" y="4332288"/>
          <p14:tracePt t="8909" x="5597525" y="4295775"/>
          <p14:tracePt t="8918" x="5597525" y="4286250"/>
          <p14:tracePt t="9037" x="5597525" y="4303713"/>
          <p14:tracePt t="9045" x="5597525" y="4340225"/>
          <p14:tracePt t="9053" x="5597525" y="4368800"/>
          <p14:tracePt t="9062" x="5597525" y="4413250"/>
          <p14:tracePt t="9070" x="5597525" y="4449763"/>
          <p14:tracePt t="9080" x="5597525" y="4495800"/>
          <p14:tracePt t="9086" x="5597525" y="4532313"/>
          <p14:tracePt t="9094" x="5597525" y="4587875"/>
          <p14:tracePt t="9102" x="5597525" y="4605338"/>
          <p14:tracePt t="9110" x="5597525" y="4651375"/>
          <p14:tracePt t="9119" x="5597525" y="4678363"/>
          <p14:tracePt t="9126" x="5597525" y="4687888"/>
          <p14:tracePt t="9239" x="5597525" y="4651375"/>
          <p14:tracePt t="9247" x="5597525" y="4632325"/>
          <p14:tracePt t="9255" x="5597525" y="4595813"/>
          <p14:tracePt t="9264" x="5597525" y="4587875"/>
          <p14:tracePt t="9270" x="5597525" y="4559300"/>
          <p14:tracePt t="9282" x="5597525" y="4551363"/>
          <p14:tracePt t="9447" x="5597525" y="4559300"/>
          <p14:tracePt t="9454" x="5597525" y="4568825"/>
          <p14:tracePt t="9464" x="5597525" y="4578350"/>
          <p14:tracePt t="9470" x="5597525" y="4587875"/>
          <p14:tracePt t="10559" x="5597525" y="4624388"/>
          <p14:tracePt t="10575" x="5597525" y="4632325"/>
          <p14:tracePt t="10591" x="5597525" y="4641850"/>
          <p14:tracePt t="11245" x="5588000" y="4632325"/>
          <p14:tracePt t="11253" x="5580063" y="4605338"/>
          <p14:tracePt t="11261" x="5580063" y="4578350"/>
          <p14:tracePt t="11269" x="5580063" y="4541838"/>
          <p14:tracePt t="11375" x="5570538" y="4541838"/>
          <p14:tracePt t="11391" x="5570538" y="4551363"/>
          <p14:tracePt t="11398" x="5570538" y="4578350"/>
          <p14:tracePt t="11406" x="5561013" y="4624388"/>
          <p14:tracePt t="11414" x="5561013" y="4651375"/>
          <p14:tracePt t="11421" x="5551488" y="4697413"/>
          <p14:tracePt t="11429" x="5551488" y="4732338"/>
          <p14:tracePt t="11437" x="5524500" y="4778375"/>
          <p14:tracePt t="11445" x="5524500" y="4805363"/>
          <p14:tracePt t="11453" x="5524500" y="4824413"/>
          <p14:tracePt t="11462" x="5514975" y="4841875"/>
          <p14:tracePt t="11469" x="5514975" y="4851400"/>
          <p14:tracePt t="11583" x="5514975" y="4841875"/>
          <p14:tracePt t="11598" x="5514975" y="4814888"/>
          <p14:tracePt t="11606" x="5514975" y="4797425"/>
          <p14:tracePt t="11614" x="5514975" y="4787900"/>
          <p14:tracePt t="11629" x="5514975" y="4768850"/>
          <p14:tracePt t="13838" x="5514975" y="4760913"/>
          <p14:tracePt t="13846" x="5514975" y="4751388"/>
          <p14:tracePt t="13854" x="5514975" y="4741863"/>
          <p14:tracePt t="13863" x="5507038" y="4724400"/>
          <p14:tracePt t="13883" x="5507038" y="4714875"/>
          <p14:tracePt t="18343" x="5507038" y="4705350"/>
          <p14:tracePt t="19639" x="5588000" y="4660900"/>
          <p14:tracePt t="19646" x="5734050" y="4660900"/>
          <p14:tracePt t="19654" x="6007100" y="4660900"/>
          <p14:tracePt t="19664" x="6418263" y="4660900"/>
          <p14:tracePt t="19670" x="6718300" y="4660900"/>
          <p14:tracePt t="19682" x="7092950" y="4660900"/>
          <p14:tracePt t="19686" x="7402513" y="4641850"/>
          <p14:tracePt t="19697" x="7740650" y="4641850"/>
          <p14:tracePt t="19702" x="7931150" y="4641850"/>
          <p14:tracePt t="19711" x="8159750" y="4641850"/>
          <p14:tracePt t="19719" x="8305800" y="4641850"/>
          <p14:tracePt t="19727" x="8451850" y="4641850"/>
          <p14:tracePt t="19734" x="8559800" y="4641850"/>
          <p14:tracePt t="19742" x="8651875" y="4641850"/>
          <p14:tracePt t="19750" x="8705850" y="4641850"/>
          <p14:tracePt t="19758" x="8742363" y="4641850"/>
          <p14:tracePt t="19766" x="8778875" y="4632325"/>
          <p14:tracePt t="19774" x="8815388" y="4632325"/>
          <p14:tracePt t="19782" x="8870950" y="4605338"/>
          <p14:tracePt t="19790" x="8888413" y="4605338"/>
          <p14:tracePt t="19798" x="8934450" y="4595813"/>
          <p14:tracePt t="19806" x="8970963" y="4595813"/>
          <p14:tracePt t="19815" x="9043988" y="458787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116632"/>
            <a:ext cx="8229600" cy="1143000"/>
          </a:xfrm>
        </p:spPr>
        <p:txBody>
          <a:bodyPr/>
          <a:lstStyle/>
          <a:p>
            <a:r>
              <a:rPr lang="ja-JP" altLang="en-US" dirty="0"/>
              <a:t>相補的（</a:t>
            </a:r>
            <a:r>
              <a:rPr lang="en-US" altLang="ja-JP" dirty="0"/>
              <a:t>Complementary)</a:t>
            </a:r>
          </a:p>
        </p:txBody>
      </p:sp>
      <p:sp>
        <p:nvSpPr>
          <p:cNvPr id="38915" name="Rectangle 3"/>
          <p:cNvSpPr>
            <a:spLocks noGrp="1" noChangeArrowheads="1"/>
          </p:cNvSpPr>
          <p:nvPr>
            <p:ph type="body" idx="1"/>
          </p:nvPr>
        </p:nvSpPr>
        <p:spPr>
          <a:xfrm>
            <a:off x="457200" y="980728"/>
            <a:ext cx="8579296" cy="4929411"/>
          </a:xfrm>
        </p:spPr>
        <p:txBody>
          <a:bodyPr/>
          <a:lstStyle/>
          <a:p>
            <a:r>
              <a:rPr lang="ja-JP" altLang="en-US" dirty="0"/>
              <a:t>一つの入力が</a:t>
            </a:r>
            <a:r>
              <a:rPr lang="en-US" altLang="ja-JP" dirty="0" err="1"/>
              <a:t>pMOS,nMOS</a:t>
            </a:r>
            <a:r>
              <a:rPr lang="ja-JP" altLang="en-US" dirty="0"/>
              <a:t>のペアの</a:t>
            </a:r>
            <a:r>
              <a:rPr lang="en-US" altLang="ja-JP" dirty="0"/>
              <a:t>Gate</a:t>
            </a:r>
            <a:r>
              <a:rPr lang="ja-JP" altLang="en-US" dirty="0"/>
              <a:t>に接続される</a:t>
            </a:r>
          </a:p>
          <a:p>
            <a:pPr lvl="1"/>
            <a:r>
              <a:rPr lang="ja-JP" altLang="en-US" dirty="0"/>
              <a:t>片方が</a:t>
            </a:r>
            <a:r>
              <a:rPr lang="en-US" altLang="ja-JP" dirty="0"/>
              <a:t>ON</a:t>
            </a:r>
            <a:r>
              <a:rPr lang="ja-JP" altLang="en-US" dirty="0"/>
              <a:t>ならば片方は</a:t>
            </a:r>
            <a:r>
              <a:rPr lang="en-US" altLang="ja-JP" dirty="0"/>
              <a:t>OFF</a:t>
            </a:r>
          </a:p>
          <a:p>
            <a:r>
              <a:rPr lang="en-US" altLang="ja-JP" dirty="0" err="1"/>
              <a:t>pMOS</a:t>
            </a:r>
            <a:r>
              <a:rPr lang="ja-JP" altLang="en-US" dirty="0"/>
              <a:t>が並列ならば、</a:t>
            </a:r>
            <a:r>
              <a:rPr lang="en-US" altLang="ja-JP" dirty="0" err="1"/>
              <a:t>nMOS</a:t>
            </a:r>
            <a:r>
              <a:rPr lang="ja-JP" altLang="en-US" dirty="0"/>
              <a:t>は直列</a:t>
            </a:r>
          </a:p>
          <a:p>
            <a:r>
              <a:rPr lang="en-US" altLang="ja-JP" dirty="0" err="1"/>
              <a:t>nMOS</a:t>
            </a:r>
            <a:r>
              <a:rPr lang="ja-JP" altLang="en-US" dirty="0"/>
              <a:t>が並列ならば、</a:t>
            </a:r>
            <a:r>
              <a:rPr lang="en-US" altLang="ja-JP" dirty="0" err="1"/>
              <a:t>pMOS</a:t>
            </a:r>
            <a:r>
              <a:rPr lang="ja-JP" altLang="en-US" dirty="0"/>
              <a:t>は直列</a:t>
            </a:r>
          </a:p>
          <a:p>
            <a:pPr lvl="1"/>
            <a:r>
              <a:rPr lang="ja-JP" altLang="en-US" dirty="0"/>
              <a:t>電源から</a:t>
            </a:r>
            <a:r>
              <a:rPr lang="en-US" altLang="ja-JP" dirty="0"/>
              <a:t>GND</a:t>
            </a:r>
            <a:r>
              <a:rPr lang="ja-JP" altLang="en-US" dirty="0" err="1"/>
              <a:t>までの</a:t>
            </a:r>
            <a:r>
              <a:rPr lang="ja-JP" altLang="en-US" dirty="0"/>
              <a:t>パスのどこかが</a:t>
            </a:r>
            <a:r>
              <a:rPr lang="en-US" altLang="ja-JP" dirty="0"/>
              <a:t>OFF</a:t>
            </a:r>
            <a:r>
              <a:rPr lang="ja-JP" altLang="en-US" dirty="0"/>
              <a:t>で切れている</a:t>
            </a:r>
            <a:endParaRPr lang="en-US" altLang="ja-JP" dirty="0"/>
          </a:p>
          <a:p>
            <a:r>
              <a:rPr lang="en-US" altLang="ja-JP" dirty="0"/>
              <a:t>CMOS</a:t>
            </a:r>
            <a:r>
              <a:rPr lang="ja-JP" altLang="en-US" dirty="0"/>
              <a:t>の基本的な構成法</a:t>
            </a:r>
            <a:endParaRPr lang="en-US" altLang="ja-JP" dirty="0"/>
          </a:p>
          <a:p>
            <a:pPr lvl="1"/>
            <a:r>
              <a:rPr lang="en-US" altLang="ja-JP" dirty="0"/>
              <a:t>Static</a:t>
            </a:r>
            <a:r>
              <a:rPr lang="ja-JP" altLang="en-US" dirty="0"/>
              <a:t> </a:t>
            </a:r>
            <a:r>
              <a:rPr lang="en-US" altLang="ja-JP" dirty="0"/>
              <a:t>CMOS</a:t>
            </a:r>
          </a:p>
          <a:p>
            <a:pPr lvl="1"/>
            <a:r>
              <a:rPr lang="ja-JP" altLang="en-US" dirty="0"/>
              <a:t>前回までに</a:t>
            </a:r>
            <a:r>
              <a:rPr lang="en-US" altLang="ja-JP" dirty="0"/>
              <a:t>NOT</a:t>
            </a:r>
            <a:r>
              <a:rPr lang="ja-JP" altLang="en-US" dirty="0" err="1"/>
              <a:t>、</a:t>
            </a:r>
            <a:r>
              <a:rPr lang="en-US" altLang="ja-JP" dirty="0"/>
              <a:t>NAND</a:t>
            </a:r>
            <a:r>
              <a:rPr lang="ja-JP" altLang="en-US" dirty="0" err="1"/>
              <a:t>、</a:t>
            </a:r>
            <a:r>
              <a:rPr lang="en-US" altLang="ja-JP" dirty="0"/>
              <a:t>NOR</a:t>
            </a:r>
            <a:r>
              <a:rPr lang="ja-JP" altLang="en-US" dirty="0"/>
              <a:t>はやった</a:t>
            </a:r>
            <a:endParaRPr lang="en-US" altLang="ja-JP" dirty="0"/>
          </a:p>
          <a:p>
            <a:pPr lvl="1"/>
            <a:r>
              <a:rPr lang="ja-JP" altLang="en-US" dirty="0"/>
              <a:t>今日はもっと複雑なゲートの構成法を紹介する</a:t>
            </a:r>
          </a:p>
        </p:txBody>
      </p:sp>
      <p:pic>
        <p:nvPicPr>
          <p:cNvPr id="5" name="オーディオ 4">
            <a:hlinkClick r:id="" action="ppaction://media"/>
            <a:extLst>
              <a:ext uri="{FF2B5EF4-FFF2-40B4-BE49-F238E27FC236}">
                <a16:creationId xmlns:a16="http://schemas.microsoft.com/office/drawing/2014/main" id="{93F04F81-39B5-4C24-A9BB-C05266BF0D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7622"/>
    </mc:Choice>
    <mc:Fallback xmlns="">
      <p:transition spd="slow" advTm="147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6878" x="2452688" y="4422775"/>
          <p14:tracePt t="6996" x="2479675" y="4405313"/>
          <p14:tracePt t="7004" x="2516188" y="4376738"/>
          <p14:tracePt t="7012" x="2543175" y="4349750"/>
          <p14:tracePt t="7020" x="2579688" y="4295775"/>
          <p14:tracePt t="7027" x="2598738" y="4276725"/>
          <p14:tracePt t="7036" x="2616200" y="4232275"/>
          <p14:tracePt t="7044" x="2643188" y="4186238"/>
          <p14:tracePt t="7052" x="2679700" y="4122738"/>
          <p14:tracePt t="7060" x="2708275" y="4067175"/>
          <p14:tracePt t="7068" x="2752725" y="3948113"/>
          <p14:tracePt t="7076" x="2789238" y="3840163"/>
          <p14:tracePt t="7084" x="2835275" y="3738563"/>
          <p14:tracePt t="7092" x="2889250" y="3584575"/>
          <p14:tracePt t="7100" x="2971800" y="3438525"/>
          <p14:tracePt t="7108" x="3035300" y="3346450"/>
          <p14:tracePt t="7116" x="3100388" y="3255963"/>
          <p14:tracePt t="7124" x="3190875" y="3100388"/>
          <p14:tracePt t="7132" x="3263900" y="2963863"/>
          <p14:tracePt t="7140" x="3354388" y="2790825"/>
          <p14:tracePt t="7148" x="3419475" y="2671763"/>
          <p14:tracePt t="7157" x="3473450" y="2554288"/>
          <p14:tracePt t="7164" x="3500438" y="2462213"/>
          <p14:tracePt t="7173" x="3573463" y="2362200"/>
          <p14:tracePt t="7180" x="3629025" y="2262188"/>
          <p14:tracePt t="7191" x="3683000" y="2160588"/>
          <p14:tracePt t="7196" x="3729038" y="2079625"/>
          <p14:tracePt t="7207" x="3765550" y="2016125"/>
          <p14:tracePt t="7212" x="3819525" y="1914525"/>
          <p14:tracePt t="7221" x="3865563" y="1841500"/>
          <p14:tracePt t="7229" x="3902075" y="1778000"/>
          <p14:tracePt t="7237" x="3929063" y="1714500"/>
          <p14:tracePt t="7244" x="3965575" y="1631950"/>
          <p14:tracePt t="7252" x="3975100" y="1568450"/>
          <p14:tracePt t="7260" x="4021138" y="1504950"/>
          <p14:tracePt t="7268" x="4038600" y="1477963"/>
          <p14:tracePt t="7275" x="4065588" y="1431925"/>
          <p14:tracePt t="7284" x="4075113" y="1412875"/>
          <p14:tracePt t="7292" x="4129088" y="1349375"/>
          <p14:tracePt t="7300" x="4138613" y="1349375"/>
          <p14:tracePt t="7308" x="4148138" y="1322388"/>
          <p14:tracePt t="7316" x="4175125" y="1285875"/>
          <p14:tracePt t="7323" x="4184650" y="1258888"/>
          <p14:tracePt t="7332" x="4194175" y="1239838"/>
          <p14:tracePt t="7339" x="4211638" y="1212850"/>
          <p14:tracePt t="7348" x="4221163" y="1203325"/>
          <p14:tracePt t="7356" x="4230688" y="1195388"/>
          <p14:tracePt t="7364" x="4230688" y="1176338"/>
          <p14:tracePt t="7373" x="4238625" y="1166813"/>
          <p14:tracePt t="7380" x="4248150" y="1149350"/>
          <p14:tracePt t="7388" x="4248150" y="1122363"/>
          <p14:tracePt t="7396" x="4267200" y="1076325"/>
          <p14:tracePt t="7404" x="4275138" y="1057275"/>
          <p14:tracePt t="7412" x="4294188" y="1003300"/>
          <p14:tracePt t="7420" x="4303713" y="984250"/>
          <p14:tracePt t="7428" x="4303713" y="957263"/>
          <p14:tracePt t="7436" x="4321175" y="903288"/>
          <p14:tracePt t="7444" x="4330700" y="874713"/>
          <p14:tracePt t="7452" x="4330700" y="847725"/>
          <p14:tracePt t="7460" x="4340225" y="820738"/>
          <p14:tracePt t="7468" x="4340225" y="811213"/>
          <p14:tracePt t="7476" x="4348163" y="803275"/>
          <p14:tracePt t="7837" x="4376738" y="793750"/>
          <p14:tracePt t="7845" x="4421188" y="820738"/>
          <p14:tracePt t="7853" x="4440238" y="847725"/>
          <p14:tracePt t="7860" x="4484688" y="893763"/>
          <p14:tracePt t="7868" x="4503738" y="920750"/>
          <p14:tracePt t="7875" x="4530725" y="939800"/>
          <p14:tracePt t="7884" x="4557713" y="966788"/>
          <p14:tracePt t="7891" x="4576763" y="976313"/>
          <p14:tracePt t="8309" x="4594225" y="976313"/>
          <p14:tracePt t="8317" x="4649788" y="976313"/>
          <p14:tracePt t="8325" x="4676775" y="976313"/>
          <p14:tracePt t="8333" x="4713288" y="966788"/>
          <p14:tracePt t="8343" x="4730750" y="966788"/>
          <p14:tracePt t="8349" x="4740275" y="966788"/>
          <p14:tracePt t="8359" x="4776788" y="957263"/>
          <p14:tracePt t="8364" x="4786313" y="957263"/>
          <p14:tracePt t="8373" x="4786313" y="947738"/>
          <p14:tracePt t="8381" x="4803775" y="947738"/>
          <p14:tracePt t="8388" x="4822825" y="947738"/>
          <p14:tracePt t="8396" x="4840288" y="939800"/>
          <p14:tracePt t="8405" x="4849813" y="930275"/>
          <p14:tracePt t="8412" x="4859338" y="930275"/>
          <p14:tracePt t="8421" x="4868863" y="920750"/>
          <p14:tracePt t="8437" x="4876800" y="920750"/>
          <p14:tracePt t="8452" x="4876800" y="911225"/>
          <p14:tracePt t="8613" x="4905375" y="911225"/>
          <p14:tracePt t="8622" x="4941888" y="903288"/>
          <p14:tracePt t="8629" x="4959350" y="903288"/>
          <p14:tracePt t="8645" x="4968875" y="903288"/>
          <p14:tracePt t="8653" x="4978400" y="903288"/>
          <p14:tracePt t="8661" x="4995863" y="884238"/>
          <p14:tracePt t="8669" x="5005388" y="874713"/>
          <p14:tracePt t="8677" x="5032375" y="847725"/>
          <p14:tracePt t="8685" x="5059363" y="820738"/>
          <p14:tracePt t="8694" x="5078413" y="811213"/>
          <p14:tracePt t="8701" x="5105400" y="793750"/>
          <p14:tracePt t="8710" x="5114925" y="774700"/>
          <p14:tracePt t="8724" x="5122863" y="766763"/>
          <p14:tracePt t="9037" x="5132388" y="766763"/>
          <p14:tracePt t="9077" x="5141913" y="766763"/>
          <p14:tracePt t="9093" x="5168900" y="757238"/>
          <p14:tracePt t="9101" x="5178425" y="747713"/>
          <p14:tracePt t="9109" x="5187950" y="738188"/>
          <p14:tracePt t="9116" x="5195888" y="730250"/>
          <p14:tracePt t="9124" x="5195888" y="720725"/>
          <p14:tracePt t="9132" x="5214938" y="720725"/>
          <p14:tracePt t="9148" x="5224463" y="693738"/>
          <p14:tracePt t="9188" x="5232400" y="693738"/>
          <p14:tracePt t="9205" x="5241925" y="684213"/>
          <p14:tracePt t="9221" x="5260975" y="665163"/>
          <p14:tracePt t="9229" x="5268913" y="657225"/>
          <p14:tracePt t="9236" x="5268913" y="647700"/>
          <p14:tracePt t="9244" x="5278438" y="638175"/>
          <p14:tracePt t="9253" x="5297488" y="611188"/>
          <p14:tracePt t="9260" x="5297488" y="601663"/>
          <p14:tracePt t="9276" x="5305425" y="592138"/>
          <p14:tracePt t="9284" x="5314950" y="584200"/>
          <p14:tracePt t="9717" x="5314950" y="592138"/>
          <p14:tracePt t="9725" x="5305425" y="611188"/>
          <p14:tracePt t="9741" x="5305425" y="620713"/>
          <p14:tracePt t="9925" x="5305425" y="647700"/>
          <p14:tracePt t="9933" x="5297488" y="665163"/>
          <p14:tracePt t="9941" x="5268913" y="693738"/>
          <p14:tracePt t="9951" x="5268913" y="711200"/>
          <p14:tracePt t="9957" x="5260975" y="730250"/>
          <p14:tracePt t="9964" x="5251450" y="747713"/>
          <p14:tracePt t="9973" x="5241925" y="766763"/>
          <p14:tracePt t="9980" x="5232400" y="803275"/>
          <p14:tracePt t="9989" x="5224463" y="811213"/>
          <p14:tracePt t="9996" x="5214938" y="820738"/>
          <p14:tracePt t="10004" x="5214938" y="830263"/>
          <p14:tracePt t="10012" x="5205413" y="847725"/>
          <p14:tracePt t="10020" x="5205413" y="857250"/>
          <p14:tracePt t="10036" x="5195888" y="866775"/>
          <p14:tracePt t="10044" x="5195888" y="874713"/>
          <p14:tracePt t="10101" x="5195888" y="884238"/>
          <p14:tracePt t="10348" x="5195888" y="874713"/>
          <p14:tracePt t="10355" x="5195888" y="839788"/>
          <p14:tracePt t="10363" x="5195888" y="803275"/>
          <p14:tracePt t="10371" x="5195888" y="774700"/>
          <p14:tracePt t="10380" x="5205413" y="738188"/>
          <p14:tracePt t="10389" x="5214938" y="701675"/>
          <p14:tracePt t="10396" x="5224463" y="665163"/>
          <p14:tracePt t="10412" x="5224463" y="638175"/>
          <p14:tracePt t="10421" x="5224463" y="628650"/>
          <p14:tracePt t="10428" x="5232400" y="611188"/>
          <p14:tracePt t="10444" x="5232400" y="601663"/>
          <p14:tracePt t="10452" x="5232400" y="592138"/>
          <p14:tracePt t="11069" x="5241925" y="584200"/>
          <p14:tracePt t="11083" x="5260975" y="601663"/>
          <p14:tracePt t="11091" x="5260975" y="628650"/>
          <p14:tracePt t="11099" x="5260975" y="647700"/>
          <p14:tracePt t="11108" x="5260975" y="674688"/>
          <p14:tracePt t="11116" x="5260975" y="711200"/>
          <p14:tracePt t="11132" x="5260975" y="738188"/>
          <p14:tracePt t="11140" x="5260975" y="766763"/>
          <p14:tracePt t="11148" x="5260975" y="784225"/>
          <p14:tracePt t="11156" x="5260975" y="793750"/>
          <p14:tracePt t="11164" x="5260975" y="820738"/>
          <p14:tracePt t="11173" x="5260975" y="830263"/>
          <p14:tracePt t="11180" x="5260975" y="866775"/>
          <p14:tracePt t="11188" x="5260975" y="874713"/>
          <p14:tracePt t="11196" x="5260975" y="903288"/>
          <p14:tracePt t="11204" x="5260975" y="920750"/>
          <p14:tracePt t="11212" x="5260975" y="957263"/>
          <p14:tracePt t="11221" x="5260975" y="1003300"/>
          <p14:tracePt t="11228" x="5260975" y="1030288"/>
          <p14:tracePt t="11236" x="5260975" y="1057275"/>
          <p14:tracePt t="11244" x="5287963" y="1112838"/>
          <p14:tracePt t="11252" x="5334000" y="1185863"/>
          <p14:tracePt t="11260" x="5378450" y="1249363"/>
          <p14:tracePt t="11268" x="5387975" y="1268413"/>
          <p14:tracePt t="11276" x="5397500" y="1303338"/>
          <p14:tracePt t="11284" x="5424488" y="1339850"/>
          <p14:tracePt t="11292" x="5441950" y="1368425"/>
          <p14:tracePt t="11300" x="5470525" y="1412875"/>
          <p14:tracePt t="11308" x="5487988" y="1441450"/>
          <p14:tracePt t="11316" x="5507038" y="1458913"/>
          <p14:tracePt t="11324" x="5543550" y="1504950"/>
          <p14:tracePt t="11332" x="5551488" y="1514475"/>
          <p14:tracePt t="11340" x="5561013" y="1531938"/>
          <p14:tracePt t="11348" x="5580063" y="1558925"/>
          <p14:tracePt t="11356" x="5597525" y="1587500"/>
          <p14:tracePt t="11364" x="5607050" y="1604963"/>
          <p14:tracePt t="11374" x="5624513" y="1624013"/>
          <p14:tracePt t="11380" x="5634038" y="1631950"/>
          <p14:tracePt t="11389" x="5634038" y="1641475"/>
          <p14:tracePt t="11396" x="5643563" y="1660525"/>
          <p14:tracePt t="11404" x="5653088" y="1687513"/>
          <p14:tracePt t="11421" x="5670550" y="1704975"/>
          <p14:tracePt t="11428" x="5680075" y="1714500"/>
          <p14:tracePt t="11436" x="5697538" y="1731963"/>
          <p14:tracePt t="11444" x="5716588" y="1751013"/>
          <p14:tracePt t="11452" x="5724525" y="1768475"/>
          <p14:tracePt t="11460" x="5734050" y="1787525"/>
          <p14:tracePt t="11468" x="5770563" y="1824038"/>
          <p14:tracePt t="11476" x="5780088" y="1841500"/>
          <p14:tracePt t="11484" x="5789613" y="1870075"/>
          <p14:tracePt t="11492" x="5797550" y="1897063"/>
          <p14:tracePt t="11500" x="5797550" y="1933575"/>
          <p14:tracePt t="11507" x="5816600" y="1987550"/>
          <p14:tracePt t="11517" x="5826125" y="2006600"/>
          <p14:tracePt t="11526" x="5826125" y="2043113"/>
          <p14:tracePt t="11533" x="5826125" y="2089150"/>
          <p14:tracePt t="11543" x="5826125" y="2125663"/>
          <p14:tracePt t="11549" x="5826125" y="2160588"/>
          <p14:tracePt t="11559" x="5826125" y="2189163"/>
          <p14:tracePt t="11565" x="5826125" y="2206625"/>
          <p14:tracePt t="11572" x="5826125" y="2233613"/>
          <p14:tracePt t="11581" x="5826125" y="2252663"/>
          <p14:tracePt t="11589" x="5826125" y="2279650"/>
          <p14:tracePt t="11596" x="5826125" y="2289175"/>
          <p14:tracePt t="11606" x="5826125" y="2316163"/>
          <p14:tracePt t="11613" x="5826125" y="2335213"/>
          <p14:tracePt t="11645" x="5826125" y="2343150"/>
          <p14:tracePt t="11653" x="5816600" y="2362200"/>
          <p14:tracePt t="11685" x="5816600" y="2371725"/>
          <p14:tracePt t="11693" x="5807075" y="2398713"/>
          <p14:tracePt t="11701" x="5807075" y="2408238"/>
          <p14:tracePt t="11709" x="5807075" y="2425700"/>
          <p14:tracePt t="11717" x="5797550" y="2444750"/>
          <p14:tracePt t="11725" x="5797550" y="2462213"/>
          <p14:tracePt t="11733" x="5797550" y="2489200"/>
          <p14:tracePt t="11742" x="5789613" y="2508250"/>
          <p14:tracePt t="11749" x="5780088" y="2517775"/>
          <p14:tracePt t="11758" x="5780088" y="2535238"/>
          <p14:tracePt t="11765" x="5780088" y="2554288"/>
          <p14:tracePt t="11775" x="5780088" y="2581275"/>
          <p14:tracePt t="11780" x="5780088" y="2589213"/>
          <p14:tracePt t="11788" x="5780088" y="2598738"/>
          <p14:tracePt t="11812" x="5780088" y="2617788"/>
          <p14:tracePt t="11821" x="5780088" y="2625725"/>
          <p14:tracePt t="11828" x="5780088" y="2635250"/>
          <p14:tracePt t="11852" x="5780088" y="2644775"/>
          <p14:tracePt t="11860" x="5780088" y="2671763"/>
          <p14:tracePt t="11876" x="5789613" y="2681288"/>
          <p14:tracePt t="11884" x="5797550" y="2690813"/>
          <p14:tracePt t="11900" x="5807075" y="2690813"/>
          <p14:tracePt t="11973" x="5816600" y="2690813"/>
          <p14:tracePt t="57917" x="5826125" y="2690813"/>
          <p14:tracePt t="57925" x="5862638" y="2671763"/>
          <p14:tracePt t="57933" x="5899150" y="2608263"/>
          <p14:tracePt t="57941" x="5916613" y="2581275"/>
          <p14:tracePt t="57949" x="5926138" y="2562225"/>
          <p14:tracePt t="57958" x="5926138" y="2544763"/>
          <p14:tracePt t="57965" x="5926138" y="2508250"/>
          <p14:tracePt t="57972" x="5926138" y="2462213"/>
          <p14:tracePt t="57981" x="5926138" y="2444750"/>
          <p14:tracePt t="57989" x="5926138" y="2408238"/>
          <p14:tracePt t="57996" x="5926138" y="2362200"/>
          <p14:tracePt t="58004" x="5916613" y="2306638"/>
          <p14:tracePt t="58012" x="5916613" y="2289175"/>
          <p14:tracePt t="58020" x="5916613" y="2243138"/>
          <p14:tracePt t="58028" x="5907088" y="2216150"/>
          <p14:tracePt t="58036" x="5907088" y="2189163"/>
          <p14:tracePt t="58044" x="5907088" y="2143125"/>
          <p14:tracePt t="58053" x="5907088" y="2116138"/>
          <p14:tracePt t="58060" x="5907088" y="2089150"/>
          <p14:tracePt t="58069" x="5907088" y="2060575"/>
          <p14:tracePt t="58076" x="5907088" y="2052638"/>
          <p14:tracePt t="58086" x="5899150" y="2024063"/>
          <p14:tracePt t="58092" x="5899150" y="2016125"/>
          <p14:tracePt t="58100" x="5899150" y="2006600"/>
          <p14:tracePt t="58108" x="5880100" y="1987550"/>
          <p14:tracePt t="58124" x="5880100" y="1979613"/>
          <p14:tracePt t="58221" x="5870575" y="1970088"/>
          <p14:tracePt t="58253" x="5862638" y="1970088"/>
          <p14:tracePt t="58277" x="5843588" y="1970088"/>
          <p14:tracePt t="58309" x="5834063" y="1970088"/>
          <p14:tracePt t="58317" x="5807075" y="1970088"/>
          <p14:tracePt t="58324" x="5780088" y="1970088"/>
          <p14:tracePt t="58333" x="5724525" y="1970088"/>
          <p14:tracePt t="58340" x="5661025" y="1970088"/>
          <p14:tracePt t="58349" x="5607050" y="1970088"/>
          <p14:tracePt t="58356" x="5551488" y="1979613"/>
          <p14:tracePt t="58365" x="5507038" y="1979613"/>
          <p14:tracePt t="58372" x="5434013" y="1987550"/>
          <p14:tracePt t="58381" x="5397500" y="1997075"/>
          <p14:tracePt t="58389" x="5341938" y="1997075"/>
          <p14:tracePt t="58397" x="5278438" y="2024063"/>
          <p14:tracePt t="58405" x="5232400" y="2024063"/>
          <p14:tracePt t="58413" x="5214938" y="2024063"/>
          <p14:tracePt t="58421" x="5195888" y="2033588"/>
          <p14:tracePt t="59125" x="5187950" y="2033588"/>
          <p14:tracePt t="59133" x="5178425" y="2033588"/>
          <p14:tracePt t="59141" x="5159375" y="2033588"/>
          <p14:tracePt t="59150" x="5141913" y="2033588"/>
          <p14:tracePt t="59157" x="5132388" y="2016125"/>
          <p14:tracePt t="59165" x="5122863" y="1997075"/>
          <p14:tracePt t="59173" x="5086350" y="1960563"/>
          <p14:tracePt t="59181" x="5068888" y="1943100"/>
          <p14:tracePt t="59189" x="5041900" y="1924050"/>
          <p14:tracePt t="59196" x="5022850" y="1906588"/>
          <p14:tracePt t="59204" x="5005388" y="1887538"/>
          <p14:tracePt t="59212" x="4995863" y="1878013"/>
          <p14:tracePt t="59220" x="4986338" y="1870075"/>
          <p14:tracePt t="59228" x="4978400" y="1870075"/>
          <p14:tracePt t="59236" x="4959350" y="1860550"/>
          <p14:tracePt t="59244" x="4949825" y="1860550"/>
          <p14:tracePt t="59252" x="4922838" y="1860550"/>
          <p14:tracePt t="59260" x="4886325" y="1841500"/>
          <p14:tracePt t="59268" x="4868863" y="1841500"/>
          <p14:tracePt t="59276" x="4822825" y="1841500"/>
          <p14:tracePt t="59285" x="4786313" y="1841500"/>
          <p14:tracePt t="59292" x="4740275" y="1841500"/>
          <p14:tracePt t="59300" x="4703763" y="1833563"/>
          <p14:tracePt t="59308" x="4622800" y="1833563"/>
          <p14:tracePt t="59316" x="4586288" y="1833563"/>
          <p14:tracePt t="59324" x="4540250" y="1833563"/>
          <p14:tracePt t="59333" x="4503738" y="1833563"/>
          <p14:tracePt t="59340" x="4484688" y="1833563"/>
          <p14:tracePt t="59348" x="4457700" y="1833563"/>
          <p14:tracePt t="59356" x="4440238" y="1833563"/>
          <p14:tracePt t="59364" x="4413250" y="1833563"/>
          <p14:tracePt t="59372" x="4403725" y="1833563"/>
          <p14:tracePt t="59380" x="4394200" y="1833563"/>
          <p14:tracePt t="59388" x="4384675" y="1833563"/>
          <p14:tracePt t="59412" x="4367213" y="1833563"/>
          <p14:tracePt t="59525" x="4348163" y="1833563"/>
          <p14:tracePt t="59534" x="4330700" y="1833563"/>
          <p14:tracePt t="59541" x="4321175" y="1833563"/>
          <p14:tracePt t="59557" x="4311650" y="1833563"/>
          <p14:tracePt t="59573" x="4303713" y="1833563"/>
          <p14:tracePt t="59581" x="4284663" y="1824038"/>
          <p14:tracePt t="59589" x="4275138" y="1814513"/>
          <p14:tracePt t="59606" x="4267200" y="1804988"/>
          <p14:tracePt t="59653" x="4257675" y="1797050"/>
          <p14:tracePt t="59694" x="4248150" y="1797050"/>
          <p14:tracePt t="59700" x="4230688" y="1797050"/>
          <p14:tracePt t="59709" x="4211638" y="1778000"/>
          <p14:tracePt t="59718" x="4194175" y="1731963"/>
          <p14:tracePt t="59725" x="4165600" y="1687513"/>
          <p14:tracePt t="59735" x="4157663" y="1677988"/>
          <p14:tracePt t="59740" x="4129088" y="1641475"/>
          <p14:tracePt t="59748" x="4121150" y="1631950"/>
          <p14:tracePt t="59756" x="4111625" y="1624013"/>
          <p14:tracePt t="59764" x="4094163" y="1604963"/>
          <p14:tracePt t="59821" x="4094163" y="1595438"/>
          <p14:tracePt t="59845" x="4065588" y="1595438"/>
          <p14:tracePt t="59853" x="4021138" y="1624013"/>
          <p14:tracePt t="59862" x="3984625" y="1641475"/>
          <p14:tracePt t="59869" x="3956050" y="1668463"/>
          <p14:tracePt t="59876" x="3938588" y="1687513"/>
          <p14:tracePt t="59885" x="3929063" y="1697038"/>
          <p14:tracePt t="59892" x="3919538" y="1697038"/>
          <p14:tracePt t="59973" x="3911600" y="1697038"/>
          <p14:tracePt t="60053" x="3902075" y="1697038"/>
          <p14:tracePt t="60061" x="3892550" y="1697038"/>
          <p14:tracePt t="60085" x="3883025" y="1697038"/>
          <p14:tracePt t="60133" x="3875088" y="1697038"/>
          <p14:tracePt t="60141" x="3846513" y="1697038"/>
          <p14:tracePt t="60149" x="3792538" y="1704975"/>
          <p14:tracePt t="60157" x="3746500" y="1704975"/>
          <p14:tracePt t="60164" x="3692525" y="1704975"/>
          <p14:tracePt t="60172" x="3619500" y="1714500"/>
          <p14:tracePt t="60180" x="3527425" y="1731963"/>
          <p14:tracePt t="60188" x="3427413" y="1760538"/>
          <p14:tracePt t="60196" x="3373438" y="1760538"/>
          <p14:tracePt t="60205" x="3290888" y="1778000"/>
          <p14:tracePt t="60212" x="3217863" y="1778000"/>
          <p14:tracePt t="60220" x="3136900" y="1824038"/>
          <p14:tracePt t="60228" x="3081338" y="1833563"/>
          <p14:tracePt t="60237" x="2998788" y="1860550"/>
          <p14:tracePt t="60244" x="2981325" y="1860550"/>
          <p14:tracePt t="60253" x="2925763" y="1897063"/>
          <p14:tracePt t="60260" x="2871788" y="1897063"/>
          <p14:tracePt t="60270" x="2808288" y="1897063"/>
          <p14:tracePt t="60276" x="2771775" y="1906588"/>
          <p14:tracePt t="60286" x="2716213" y="1906588"/>
          <p14:tracePt t="60292" x="2671763" y="1914525"/>
          <p14:tracePt t="60300" x="2625725" y="1914525"/>
          <p14:tracePt t="60308" x="2598738" y="1914525"/>
          <p14:tracePt t="60317" x="2562225" y="1914525"/>
          <p14:tracePt t="60324" x="2533650" y="1914525"/>
          <p14:tracePt t="60333" x="2516188" y="1914525"/>
          <p14:tracePt t="60340" x="2470150" y="1914525"/>
          <p14:tracePt t="60348" x="2452688" y="1914525"/>
          <p14:tracePt t="60356" x="2425700" y="1914525"/>
          <p14:tracePt t="60364" x="2370138" y="1924050"/>
          <p14:tracePt t="60372" x="2324100" y="1943100"/>
          <p14:tracePt t="60380" x="2306638" y="1951038"/>
          <p14:tracePt t="60388" x="2270125" y="1960563"/>
          <p14:tracePt t="60396" x="2251075" y="1960563"/>
          <p14:tracePt t="60404" x="2206625" y="1960563"/>
          <p14:tracePt t="60412" x="2179638" y="1960563"/>
          <p14:tracePt t="60420" x="2160588" y="1960563"/>
          <p14:tracePt t="60428" x="2151063" y="1960563"/>
          <p14:tracePt t="60436" x="2133600" y="1960563"/>
          <p14:tracePt t="60453" x="2124075" y="1960563"/>
          <p14:tracePt t="60460" x="2106613" y="1951038"/>
          <p14:tracePt t="60469" x="2087563" y="1933575"/>
          <p14:tracePt t="60476" x="2078038" y="1897063"/>
          <p14:tracePt t="60486" x="2070100" y="1878013"/>
          <p14:tracePt t="60492" x="2051050" y="1841500"/>
          <p14:tracePt t="60508" x="2033588" y="1824038"/>
          <p14:tracePt t="60516" x="2014538" y="1804988"/>
          <p14:tracePt t="60524" x="2005013" y="1797050"/>
          <p14:tracePt t="60533" x="1987550" y="1778000"/>
          <p14:tracePt t="60540" x="1987550" y="1768475"/>
          <p14:tracePt t="60549" x="1968500" y="1751013"/>
          <p14:tracePt t="60572" x="1951038" y="1751013"/>
          <p14:tracePt t="60596" x="1941513" y="1751013"/>
          <p14:tracePt t="60645" x="1931988" y="1741488"/>
          <p14:tracePt t="60661" x="1905000" y="1731963"/>
          <p14:tracePt t="60669" x="1895475" y="1731963"/>
          <p14:tracePt t="60676" x="1878013" y="1714500"/>
          <p14:tracePt t="60684" x="1868488" y="1714500"/>
          <p14:tracePt t="60692" x="1868488" y="1704975"/>
          <p14:tracePt t="60701" x="1860550" y="1704975"/>
          <p14:tracePt t="60708" x="1831975" y="1697038"/>
          <p14:tracePt t="60717" x="1824038" y="1697038"/>
          <p14:tracePt t="60724" x="1804988" y="1687513"/>
          <p14:tracePt t="60733" x="1787525" y="1687513"/>
          <p14:tracePt t="60740" x="1778000" y="1687513"/>
          <p14:tracePt t="60748" x="1768475" y="1687513"/>
          <p14:tracePt t="60772" x="1751013" y="1687513"/>
          <p14:tracePt t="60780" x="1741488" y="1687513"/>
          <p14:tracePt t="60788" x="1731963" y="1687513"/>
          <p14:tracePt t="60837" x="1722438" y="1687513"/>
          <p14:tracePt t="60845" x="1714500" y="1687513"/>
          <p14:tracePt t="60853" x="1704975" y="1668463"/>
          <p14:tracePt t="60860" x="1695450" y="1660525"/>
          <p14:tracePt t="60869" x="1695450" y="1651000"/>
          <p14:tracePt t="60876" x="1685925" y="1641475"/>
          <p14:tracePt t="60886" x="1685925" y="1631950"/>
          <p14:tracePt t="60908" x="1677988" y="1624013"/>
          <p14:tracePt t="61061" x="1685925" y="1631950"/>
          <p14:tracePt t="61069" x="1714500" y="1631950"/>
          <p14:tracePt t="61076" x="1751013" y="1631950"/>
          <p14:tracePt t="61084" x="1804988" y="1641475"/>
          <p14:tracePt t="61093" x="1824038" y="1641475"/>
          <p14:tracePt t="61101" x="1851025" y="1641475"/>
          <p14:tracePt t="61109" x="1895475" y="1660525"/>
          <p14:tracePt t="61118" x="1914525" y="1660525"/>
          <p14:tracePt t="61124" x="1941513" y="1660525"/>
          <p14:tracePt t="61135" x="1968500" y="1668463"/>
          <p14:tracePt t="61141" x="1978025" y="1677988"/>
          <p14:tracePt t="61148" x="1997075" y="1677988"/>
          <p14:tracePt t="61156" x="2005013" y="1677988"/>
          <p14:tracePt t="61164" x="2024063" y="1677988"/>
          <p14:tracePt t="61172" x="2051050" y="1687513"/>
          <p14:tracePt t="61180" x="2060575" y="1687513"/>
          <p14:tracePt t="61188" x="2087563" y="1687513"/>
          <p14:tracePt t="61196" x="2124075" y="1687513"/>
          <p14:tracePt t="61204" x="2143125" y="1687513"/>
          <p14:tracePt t="61212" x="2187575" y="1687513"/>
          <p14:tracePt t="61220" x="2251075" y="1687513"/>
          <p14:tracePt t="61228" x="2297113" y="1687513"/>
          <p14:tracePt t="61236" x="2333625" y="1687513"/>
          <p14:tracePt t="61244" x="2379663" y="1687513"/>
          <p14:tracePt t="61252" x="2406650" y="1687513"/>
          <p14:tracePt t="61260" x="2443163" y="1687513"/>
          <p14:tracePt t="61267" x="2489200" y="1687513"/>
          <p14:tracePt t="61275" x="2525713" y="1687513"/>
          <p14:tracePt t="61283" x="2543175" y="1687513"/>
          <p14:tracePt t="61291" x="2570163" y="1687513"/>
          <p14:tracePt t="61300" x="2579688" y="1687513"/>
          <p14:tracePt t="61307" x="2589213" y="1687513"/>
          <p14:tracePt t="61316" x="2598738" y="1687513"/>
          <p14:tracePt t="61324" x="2616200" y="1687513"/>
          <p14:tracePt t="61340" x="2625725" y="1677988"/>
          <p14:tracePt t="61348" x="2635250" y="1677988"/>
          <p14:tracePt t="61356" x="2635250" y="1668463"/>
          <p14:tracePt t="61364" x="2662238" y="1668463"/>
          <p14:tracePt t="61372" x="2679700" y="1660525"/>
          <p14:tracePt t="61380" x="2716213" y="1660525"/>
          <p14:tracePt t="61388" x="2735263" y="1641475"/>
          <p14:tracePt t="61396" x="2752725" y="1641475"/>
          <p14:tracePt t="61404" x="2771775" y="1631950"/>
          <p14:tracePt t="61412" x="2789238" y="1631950"/>
          <p14:tracePt t="61420" x="2808288" y="1624013"/>
          <p14:tracePt t="61444" x="2817813" y="1624013"/>
          <p14:tracePt t="61460" x="2835275" y="1614488"/>
          <p14:tracePt t="61476" x="2852738" y="1604963"/>
          <p14:tracePt t="61485" x="2862263" y="1595438"/>
          <p14:tracePt t="61517" x="2881313" y="1595438"/>
          <p14:tracePt t="61524" x="2889250" y="1587500"/>
          <p14:tracePt t="61533" x="2908300" y="1587500"/>
          <p14:tracePt t="61540" x="2925763" y="1577975"/>
          <p14:tracePt t="61548" x="2944813" y="1577975"/>
          <p14:tracePt t="61556" x="2971800" y="1568450"/>
          <p14:tracePt t="61564" x="2998788" y="1550988"/>
          <p14:tracePt t="61572" x="3017838" y="1550988"/>
          <p14:tracePt t="61580" x="3035300" y="1541463"/>
          <p14:tracePt t="61588" x="3090863" y="1522413"/>
          <p14:tracePt t="61596" x="3100388" y="1522413"/>
          <p14:tracePt t="61604" x="3117850" y="1522413"/>
          <p14:tracePt t="61612" x="3144838" y="1522413"/>
          <p14:tracePt t="61620" x="3181350" y="1495425"/>
          <p14:tracePt t="61628" x="3200400" y="1495425"/>
          <p14:tracePt t="61636" x="3217863" y="1485900"/>
          <p14:tracePt t="61644" x="3236913" y="1485900"/>
          <p14:tracePt t="61709" x="3254375" y="1485900"/>
          <p14:tracePt t="61821" x="3273425" y="1485900"/>
          <p14:tracePt t="61836" x="3273425" y="1495425"/>
          <p14:tracePt t="61844" x="3281363" y="1504950"/>
          <p14:tracePt t="61851" x="3290888" y="1531938"/>
          <p14:tracePt t="61868" x="3309938" y="1550988"/>
          <p14:tracePt t="61875" x="3317875" y="1558925"/>
          <p14:tracePt t="61891" x="3327400" y="1577975"/>
          <p14:tracePt t="61917" x="3336925" y="1587500"/>
          <p14:tracePt t="61932" x="3346450" y="1587500"/>
          <p14:tracePt t="61951" x="3354388" y="1595438"/>
          <p14:tracePt t="61955" x="3382963" y="1595438"/>
          <p14:tracePt t="61963" x="3390900" y="1595438"/>
          <p14:tracePt t="61971" x="3400425" y="1595438"/>
          <p14:tracePt t="61988" x="3409950" y="1595438"/>
          <p14:tracePt t="62141" x="3436938" y="1595438"/>
          <p14:tracePt t="62149" x="3446463" y="1595438"/>
          <p14:tracePt t="62165" x="3473450" y="1595438"/>
          <p14:tracePt t="62173" x="3490913" y="1614488"/>
          <p14:tracePt t="62181" x="3509963" y="1614488"/>
          <p14:tracePt t="62189" x="3527425" y="1631950"/>
          <p14:tracePt t="62206" x="3536950" y="1631950"/>
          <p14:tracePt t="62212" x="3563938" y="1631950"/>
          <p14:tracePt t="62220" x="3573463" y="1631950"/>
          <p14:tracePt t="62228" x="3582988" y="1631950"/>
          <p14:tracePt t="62244" x="3600450" y="1631950"/>
          <p14:tracePt t="62260" x="3619500" y="1631950"/>
          <p14:tracePt t="62276" x="3636963" y="1624013"/>
          <p14:tracePt t="62285" x="3646488" y="1624013"/>
          <p14:tracePt t="62292" x="3646488" y="1614488"/>
          <p14:tracePt t="62300" x="3656013" y="1604963"/>
          <p14:tracePt t="62308" x="3665538" y="1595438"/>
          <p14:tracePt t="62316" x="3673475" y="1587500"/>
          <p14:tracePt t="62324" x="3673475" y="1577975"/>
          <p14:tracePt t="62356" x="3683000" y="1568450"/>
          <p14:tracePt t="62509" x="3692525" y="1568450"/>
          <p14:tracePt t="62517" x="3702050" y="1568450"/>
          <p14:tracePt t="62525" x="3719513" y="1568450"/>
          <p14:tracePt t="62535" x="3756025" y="1568450"/>
          <p14:tracePt t="62541" x="3792538" y="1568450"/>
          <p14:tracePt t="62550" x="3856038" y="1595438"/>
          <p14:tracePt t="62556" x="3875088" y="1614488"/>
          <p14:tracePt t="62564" x="3892550" y="1624013"/>
          <p14:tracePt t="62571" x="3919538" y="1641475"/>
          <p14:tracePt t="62581" x="3965575" y="1660525"/>
          <p14:tracePt t="62589" x="3984625" y="1668463"/>
          <p14:tracePt t="62596" x="4011613" y="1668463"/>
          <p14:tracePt t="62604" x="4048125" y="1697038"/>
          <p14:tracePt t="62612" x="4084638" y="1704975"/>
          <p14:tracePt t="62620" x="4102100" y="1704975"/>
          <p14:tracePt t="62628" x="4129088" y="1704975"/>
          <p14:tracePt t="62636" x="4148138" y="1704975"/>
          <p14:tracePt t="62644" x="4175125" y="1704975"/>
          <p14:tracePt t="62652" x="4211638" y="1704975"/>
          <p14:tracePt t="62660" x="4221163" y="1704975"/>
          <p14:tracePt t="62667" x="4238625" y="1704975"/>
          <p14:tracePt t="62676" x="4248150" y="1704975"/>
          <p14:tracePt t="62692" x="4267200" y="1704975"/>
          <p14:tracePt t="62701" x="4275138" y="1704975"/>
          <p14:tracePt t="62708" x="4284663" y="1704975"/>
          <p14:tracePt t="62716" x="4294188" y="1704975"/>
          <p14:tracePt t="62724" x="4303713" y="1697038"/>
          <p14:tracePt t="62732" x="4340225" y="1687513"/>
          <p14:tracePt t="62740" x="4376738" y="1677988"/>
          <p14:tracePt t="62748" x="4421188" y="1651000"/>
          <p14:tracePt t="62756" x="4467225" y="1641475"/>
          <p14:tracePt t="62764" x="4484688" y="1641475"/>
          <p14:tracePt t="62772" x="4513263" y="1631950"/>
          <p14:tracePt t="62780" x="4540250" y="1624013"/>
          <p14:tracePt t="62788" x="4557713" y="1624013"/>
          <p14:tracePt t="62796" x="4576763" y="1624013"/>
          <p14:tracePt t="62804" x="4613275" y="1604963"/>
          <p14:tracePt t="62812" x="4622800" y="1595438"/>
          <p14:tracePt t="62828" x="4630738" y="1595438"/>
          <p14:tracePt t="62836" x="4649788" y="1595438"/>
          <p14:tracePt t="62844" x="4659313" y="1587500"/>
          <p14:tracePt t="62852" x="4667250" y="1587500"/>
          <p14:tracePt t="62860" x="4695825" y="1577975"/>
          <p14:tracePt t="62868" x="4713288" y="1568450"/>
          <p14:tracePt t="62875" x="4722813" y="1558925"/>
          <p14:tracePt t="62900" x="4730750" y="1550988"/>
          <p14:tracePt t="62924" x="4740275" y="1541463"/>
          <p14:tracePt t="63157" x="4749800" y="1541463"/>
          <p14:tracePt t="63166" x="4767263" y="1541463"/>
          <p14:tracePt t="63172" x="4813300" y="1531938"/>
          <p14:tracePt t="63181" x="4840288" y="1514475"/>
          <p14:tracePt t="63188" x="4859338" y="1514475"/>
          <p14:tracePt t="63197" x="4895850" y="1514475"/>
          <p14:tracePt t="63205" x="4932363" y="1504950"/>
          <p14:tracePt t="63214" x="4949825" y="1504950"/>
          <p14:tracePt t="63229" x="4978400" y="1504950"/>
          <p14:tracePt t="63237" x="4986338" y="1504950"/>
          <p14:tracePt t="63244" x="4995863" y="1504950"/>
          <p14:tracePt t="63268" x="5014913" y="1504950"/>
          <p14:tracePt t="63300" x="5022850" y="1504950"/>
          <p14:tracePt t="63316" x="5032375" y="1504950"/>
          <p14:tracePt t="63333" x="5049838" y="1504950"/>
          <p14:tracePt t="63340" x="5059363" y="1504950"/>
          <p14:tracePt t="63348" x="5078413" y="1504950"/>
          <p14:tracePt t="63364" x="5105400" y="1504950"/>
          <p14:tracePt t="63372" x="5114925" y="1504950"/>
          <p14:tracePt t="63380" x="5141913" y="1514475"/>
          <p14:tracePt t="63388" x="5151438" y="1514475"/>
          <p14:tracePt t="63396" x="5178425" y="1531938"/>
          <p14:tracePt t="63404" x="5195888" y="1531938"/>
          <p14:tracePt t="63412" x="5205413" y="1531938"/>
          <p14:tracePt t="63420" x="5224463" y="1550988"/>
          <p14:tracePt t="63436" x="5251450" y="1558925"/>
          <p14:tracePt t="63444" x="5268913" y="1558925"/>
          <p14:tracePt t="63452" x="5278438" y="1568450"/>
          <p14:tracePt t="63460" x="5297488" y="1568450"/>
          <p14:tracePt t="63468" x="5334000" y="1568450"/>
          <p14:tracePt t="63476" x="5368925" y="1587500"/>
          <p14:tracePt t="63484" x="5378450" y="1587500"/>
          <p14:tracePt t="63492" x="5414963" y="1587500"/>
          <p14:tracePt t="63501" x="5434013" y="1587500"/>
          <p14:tracePt t="63508" x="5434013" y="1595438"/>
          <p14:tracePt t="63515" x="5451475" y="1595438"/>
          <p14:tracePt t="63524" x="5470525" y="1604963"/>
          <p14:tracePt t="63532" x="5507038" y="1614488"/>
          <p14:tracePt t="63548" x="5524500" y="1614488"/>
          <p14:tracePt t="63556" x="5543550" y="1614488"/>
          <p14:tracePt t="63564" x="5561013" y="1614488"/>
          <p14:tracePt t="63572" x="5570538" y="1614488"/>
          <p14:tracePt t="63580" x="5597525" y="1614488"/>
          <p14:tracePt t="63588" x="5616575" y="1614488"/>
          <p14:tracePt t="63596" x="5643563" y="1614488"/>
          <p14:tracePt t="63604" x="5661025" y="1614488"/>
          <p14:tracePt t="63612" x="5688013" y="1614488"/>
          <p14:tracePt t="63620" x="5697538" y="1614488"/>
          <p14:tracePt t="63628" x="5707063" y="1614488"/>
          <p14:tracePt t="63636" x="5734050" y="1614488"/>
          <p14:tracePt t="63652" x="5761038" y="1614488"/>
          <p14:tracePt t="63660" x="5780088" y="1614488"/>
          <p14:tracePt t="63668" x="5807075" y="1614488"/>
          <p14:tracePt t="63676" x="5826125" y="1614488"/>
          <p14:tracePt t="63684" x="5870575" y="1614488"/>
          <p14:tracePt t="63692" x="5907088" y="1614488"/>
          <p14:tracePt t="63701" x="5953125" y="1614488"/>
          <p14:tracePt t="63708" x="6016625" y="1614488"/>
          <p14:tracePt t="63716" x="6080125" y="1614488"/>
          <p14:tracePt t="63724" x="6153150" y="1614488"/>
          <p14:tracePt t="63732" x="6226175" y="1614488"/>
          <p14:tracePt t="63740" x="6281738" y="1614488"/>
          <p14:tracePt t="63748" x="6354763" y="1614488"/>
          <p14:tracePt t="63756" x="6399213" y="1614488"/>
          <p14:tracePt t="63764" x="6454775" y="1614488"/>
          <p14:tracePt t="63772" x="6527800" y="1614488"/>
          <p14:tracePt t="63780" x="6564313" y="1614488"/>
          <p14:tracePt t="63788" x="6618288" y="1614488"/>
          <p14:tracePt t="63796" x="6664325" y="1614488"/>
          <p14:tracePt t="63804" x="6718300" y="1614488"/>
          <p14:tracePt t="63812" x="6773863" y="1614488"/>
          <p14:tracePt t="63820" x="6810375" y="1614488"/>
          <p14:tracePt t="63828" x="6827838" y="1614488"/>
          <p14:tracePt t="63836" x="6873875" y="1614488"/>
          <p14:tracePt t="63844" x="6892925" y="1614488"/>
          <p14:tracePt t="63852" x="6919913" y="1614488"/>
          <p14:tracePt t="63860" x="6937375" y="1614488"/>
          <p14:tracePt t="63868" x="6964363" y="1614488"/>
          <p14:tracePt t="63876" x="6983413" y="1614488"/>
          <p14:tracePt t="63884" x="7000875" y="1614488"/>
          <p14:tracePt t="63891" x="7019925" y="1614488"/>
          <p14:tracePt t="63900" x="7029450" y="1614488"/>
          <p14:tracePt t="64117" x="7110413" y="1614488"/>
          <p14:tracePt t="64125" x="7275513" y="1651000"/>
          <p14:tracePt t="64132" x="7412038" y="1660525"/>
          <p14:tracePt t="64139" x="7558088" y="1677988"/>
          <p14:tracePt t="64147" x="7704138" y="1697038"/>
          <p14:tracePt t="64155" x="7850188" y="1697038"/>
          <p14:tracePt t="64165" x="7977188" y="1697038"/>
          <p14:tracePt t="64173" x="8067675" y="1697038"/>
          <p14:tracePt t="64181" x="8140700" y="1697038"/>
          <p14:tracePt t="64189" x="8169275" y="1697038"/>
          <p14:tracePt t="64197" x="8177213" y="1697038"/>
          <p14:tracePt t="64205" x="8186738" y="1697038"/>
          <p14:tracePt t="64349" x="8169275" y="1697038"/>
          <p14:tracePt t="64357" x="8067675" y="1697038"/>
          <p14:tracePt t="64365" x="7958138" y="1697038"/>
          <p14:tracePt t="64373" x="7831138" y="1697038"/>
          <p14:tracePt t="64381" x="7667625" y="1697038"/>
          <p14:tracePt t="64389" x="7521575" y="1697038"/>
          <p14:tracePt t="64396" x="7375525" y="1724025"/>
          <p14:tracePt t="64404" x="7248525" y="1731963"/>
          <p14:tracePt t="64412" x="7165975" y="1751013"/>
          <p14:tracePt t="64420" x="7056438" y="1751013"/>
          <p14:tracePt t="64428" x="6964363" y="1751013"/>
          <p14:tracePt t="64436" x="6873875" y="1751013"/>
          <p14:tracePt t="64444" x="6800850" y="1751013"/>
          <p14:tracePt t="64452" x="6727825" y="1751013"/>
          <p14:tracePt t="64460" x="6618288" y="1751013"/>
          <p14:tracePt t="64468" x="6508750" y="1751013"/>
          <p14:tracePt t="64476" x="6381750" y="1751013"/>
          <p14:tracePt t="64485" x="6235700" y="1751013"/>
          <p14:tracePt t="64492" x="6089650" y="1760538"/>
          <p14:tracePt t="64501" x="5926138" y="1797050"/>
          <p14:tracePt t="64508" x="5780088" y="1797050"/>
          <p14:tracePt t="64516" x="5580063" y="1804988"/>
          <p14:tracePt t="64524" x="5434013" y="1804988"/>
          <p14:tracePt t="64532" x="5287963" y="1804988"/>
          <p14:tracePt t="64540" x="5141913" y="1804988"/>
          <p14:tracePt t="64549" x="5049838" y="1804988"/>
          <p14:tracePt t="64556" x="4941888" y="1804988"/>
          <p14:tracePt t="64564" x="4832350" y="1804988"/>
          <p14:tracePt t="64572" x="4722813" y="1804988"/>
          <p14:tracePt t="64580" x="4613275" y="1804988"/>
          <p14:tracePt t="64588" x="4521200" y="1804988"/>
          <p14:tracePt t="64596" x="4394200" y="1804988"/>
          <p14:tracePt t="64604" x="4303713" y="1804988"/>
          <p14:tracePt t="64612" x="4202113" y="1804988"/>
          <p14:tracePt t="64620" x="4094163" y="1824038"/>
          <p14:tracePt t="64628" x="4002088" y="1833563"/>
          <p14:tracePt t="64636" x="3875088" y="1870075"/>
          <p14:tracePt t="64644" x="3775075" y="1878013"/>
          <p14:tracePt t="64652" x="3665538" y="1897063"/>
          <p14:tracePt t="64660" x="3592513" y="1897063"/>
          <p14:tracePt t="64669" x="3473450" y="1933575"/>
          <p14:tracePt t="64676" x="3409950" y="1960563"/>
          <p14:tracePt t="64684" x="3317875" y="1970088"/>
          <p14:tracePt t="64692" x="3236913" y="1997075"/>
          <p14:tracePt t="64701" x="3163888" y="2024063"/>
          <p14:tracePt t="64708" x="3108325" y="2024063"/>
          <p14:tracePt t="64715" x="3027363" y="2070100"/>
          <p14:tracePt t="64723" x="2962275" y="2079625"/>
          <p14:tracePt t="64732" x="2889250" y="2079625"/>
          <p14:tracePt t="64740" x="2852738" y="2089150"/>
          <p14:tracePt t="64748" x="2789238" y="2089150"/>
          <p14:tracePt t="64756" x="2735263" y="2089150"/>
          <p14:tracePt t="64764" x="2698750" y="2089150"/>
          <p14:tracePt t="64772" x="2662238" y="2089150"/>
          <p14:tracePt t="64780" x="2652713" y="2089150"/>
          <p14:tracePt t="64787" x="2643188" y="2089150"/>
          <p14:tracePt t="64796" x="2616200" y="2079625"/>
          <p14:tracePt t="64804" x="2598738" y="2060575"/>
          <p14:tracePt t="64812" x="2552700" y="2052638"/>
          <p14:tracePt t="64819" x="2533650" y="2033588"/>
          <p14:tracePt t="64827" x="2525713" y="2024063"/>
          <p14:tracePt t="64835" x="2506663" y="2016125"/>
          <p14:tracePt t="64843" x="2498725" y="2006600"/>
          <p14:tracePt t="64851" x="2470150" y="1979613"/>
          <p14:tracePt t="64867" x="2462213" y="1970088"/>
          <p14:tracePt t="64883" x="2462213" y="1951038"/>
          <p14:tracePt t="64917" x="2462213" y="1943100"/>
          <p14:tracePt t="64942" x="2462213" y="1933575"/>
          <p14:tracePt t="65317" x="2462213" y="1943100"/>
          <p14:tracePt t="65323" x="2479675" y="1970088"/>
          <p14:tracePt t="65340" x="2489200" y="1979613"/>
          <p14:tracePt t="65348" x="2498725" y="1997075"/>
          <p14:tracePt t="65356" x="2506663" y="2006600"/>
          <p14:tracePt t="65364" x="2525713" y="2024063"/>
          <p14:tracePt t="65396" x="2543175" y="2024063"/>
          <p14:tracePt t="65645" x="2562225" y="2024063"/>
          <p14:tracePt t="65653" x="2598738" y="2024063"/>
          <p14:tracePt t="65661" x="2652713" y="2024063"/>
          <p14:tracePt t="65667" x="2708275" y="2024063"/>
          <p14:tracePt t="65675" x="2771775" y="2024063"/>
          <p14:tracePt t="65684" x="2862263" y="2024063"/>
          <p14:tracePt t="65691" x="2917825" y="2024063"/>
          <p14:tracePt t="65700" x="3008313" y="2006600"/>
          <p14:tracePt t="65707" x="3108325" y="2006600"/>
          <p14:tracePt t="65717" x="3163888" y="1997075"/>
          <p14:tracePt t="65724" x="3263900" y="1970088"/>
          <p14:tracePt t="65732" x="3336925" y="1970088"/>
          <p14:tracePt t="65740" x="3363913" y="1951038"/>
          <p14:tracePt t="65749" x="3446463" y="1933575"/>
          <p14:tracePt t="65756" x="3463925" y="1933575"/>
          <p14:tracePt t="65764" x="3527425" y="1897063"/>
          <p14:tracePt t="65772" x="3546475" y="1897063"/>
          <p14:tracePt t="65780" x="3563938" y="1887538"/>
          <p14:tracePt t="65804" x="3573463" y="1887538"/>
          <p14:tracePt t="66053" x="3582988" y="1887538"/>
          <p14:tracePt t="66061" x="3592513" y="1887538"/>
          <p14:tracePt t="66069" x="3600450" y="1887538"/>
          <p14:tracePt t="66077" x="3609975" y="1887538"/>
          <p14:tracePt t="66085" x="3629025" y="1887538"/>
          <p14:tracePt t="66149" x="3646488" y="1906588"/>
          <p14:tracePt t="66173" x="3665538" y="1914525"/>
          <p14:tracePt t="66181" x="3683000" y="1924050"/>
          <p14:tracePt t="66189" x="3702050" y="1933575"/>
          <p14:tracePt t="66197" x="3738563" y="1951038"/>
          <p14:tracePt t="66206" x="3756025" y="1960563"/>
          <p14:tracePt t="66213" x="3765550" y="1970088"/>
          <p14:tracePt t="66220" x="3802063" y="1987550"/>
          <p14:tracePt t="66228" x="3810000" y="1997075"/>
          <p14:tracePt t="66236" x="3819525" y="1997075"/>
          <p14:tracePt t="66244" x="3838575" y="2006600"/>
          <p14:tracePt t="66252" x="3846513" y="2006600"/>
          <p14:tracePt t="66260" x="3865563" y="2006600"/>
          <p14:tracePt t="66276" x="3875088" y="2006600"/>
          <p14:tracePt t="66284" x="3883025" y="2006600"/>
          <p14:tracePt t="66292" x="3892550" y="2006600"/>
          <p14:tracePt t="66301" x="3919538" y="2006600"/>
          <p14:tracePt t="66308" x="3929063" y="2006600"/>
          <p14:tracePt t="66316" x="3948113" y="2006600"/>
          <p14:tracePt t="66324" x="3965575" y="2006600"/>
          <p14:tracePt t="66333" x="3975100" y="2006600"/>
          <p14:tracePt t="66340" x="3992563" y="2006600"/>
          <p14:tracePt t="66349" x="4002088" y="2006600"/>
          <p14:tracePt t="66469" x="4011613" y="2006600"/>
          <p14:tracePt t="66483" x="4011613" y="1997075"/>
          <p14:tracePt t="66499" x="4011613" y="1970088"/>
          <p14:tracePt t="66508" x="4011613" y="1951038"/>
          <p14:tracePt t="66516" x="4011613" y="1943100"/>
          <p14:tracePt t="66524" x="4011613" y="1914525"/>
          <p14:tracePt t="66532" x="4011613" y="1906588"/>
          <p14:tracePt t="66540" x="4011613" y="1878013"/>
          <p14:tracePt t="66549" x="4011613" y="1870075"/>
          <p14:tracePt t="66556" x="4011613" y="1860550"/>
          <p14:tracePt t="66564" x="4002088" y="1851025"/>
          <p14:tracePt t="66572" x="3948113" y="1833563"/>
          <p14:tracePt t="66580" x="3938588" y="1824038"/>
          <p14:tracePt t="66588" x="3919538" y="1804988"/>
          <p14:tracePt t="66596" x="3892550" y="1787525"/>
          <p14:tracePt t="66604" x="3875088" y="1760538"/>
          <p14:tracePt t="66612" x="3856038" y="1751013"/>
          <p14:tracePt t="66620" x="3829050" y="1731963"/>
          <p14:tracePt t="66628" x="3819525" y="1724025"/>
          <p14:tracePt t="66636" x="3802063" y="1704975"/>
          <p14:tracePt t="66660" x="3802063" y="1697038"/>
          <p14:tracePt t="66668" x="3792538" y="1677988"/>
          <p14:tracePt t="66676" x="3792538" y="1660525"/>
          <p14:tracePt t="66684" x="3792538" y="1651000"/>
          <p14:tracePt t="66692" x="3792538" y="1641475"/>
          <p14:tracePt t="66708" x="3792538" y="1631950"/>
          <p14:tracePt t="66733" x="3792538" y="1614488"/>
          <p14:tracePt t="66765" x="3792538" y="1604963"/>
          <p14:tracePt t="66836" x="3810000" y="1587500"/>
          <p14:tracePt t="66844" x="3829050" y="1568450"/>
          <p14:tracePt t="66852" x="3846513" y="1568450"/>
          <p14:tracePt t="66859" x="3865563" y="1558925"/>
          <p14:tracePt t="66867" x="3892550" y="1550988"/>
          <p14:tracePt t="66877" x="3902075" y="1550988"/>
          <p14:tracePt t="66888" x="3919538" y="1541463"/>
          <p14:tracePt t="66893" x="3938588" y="1541463"/>
          <p14:tracePt t="66901" x="3948113" y="1541463"/>
          <p14:tracePt t="67403" x="3965575" y="1550988"/>
          <p14:tracePt t="67411" x="3965575" y="1558925"/>
          <p14:tracePt t="67419" x="4011613" y="1595438"/>
          <p14:tracePt t="67427" x="4075113" y="1624013"/>
          <p14:tracePt t="67435" x="4148138" y="1651000"/>
          <p14:tracePt t="67443" x="4230688" y="1677988"/>
          <p14:tracePt t="67451" x="4311650" y="1704975"/>
          <p14:tracePt t="67459" x="4384675" y="1714500"/>
          <p14:tracePt t="67467" x="4448175" y="1741488"/>
          <p14:tracePt t="67475" x="4503738" y="1751013"/>
          <p14:tracePt t="67484" x="4567238" y="1778000"/>
          <p14:tracePt t="67491" x="4622800" y="1778000"/>
          <p14:tracePt t="67500" x="4667250" y="1797050"/>
          <p14:tracePt t="67508" x="4695825" y="1804988"/>
          <p14:tracePt t="67516" x="4730750" y="1804988"/>
          <p14:tracePt t="67524" x="4740275" y="1804988"/>
          <p14:tracePt t="67533" x="4776788" y="1814513"/>
          <p14:tracePt t="67549" x="4813300" y="1814513"/>
          <p14:tracePt t="67556" x="4832350" y="1814513"/>
          <p14:tracePt t="67565" x="4859338" y="1814513"/>
          <p14:tracePt t="67572" x="4913313" y="1814513"/>
          <p14:tracePt t="67581" x="4959350" y="1814513"/>
          <p14:tracePt t="67588" x="4986338" y="1814513"/>
          <p14:tracePt t="67597" x="5014913" y="1814513"/>
          <p14:tracePt t="67604" x="5032375" y="1814513"/>
          <p14:tracePt t="67611" x="5049838" y="1814513"/>
          <p14:tracePt t="67619" x="5068888" y="1814513"/>
          <p14:tracePt t="67627" x="5078413" y="1814513"/>
          <p14:tracePt t="67635" x="5095875" y="1814513"/>
          <p14:tracePt t="67644" x="5122863" y="1804988"/>
          <p14:tracePt t="67651" x="5168900" y="1797050"/>
          <p14:tracePt t="67659" x="5195888" y="1787525"/>
          <p14:tracePt t="67667" x="5251450" y="1768475"/>
          <p14:tracePt t="67675" x="5287963" y="1751013"/>
          <p14:tracePt t="67683" x="5314950" y="1731963"/>
          <p14:tracePt t="67691" x="5387975" y="1697038"/>
          <p14:tracePt t="67700" x="5434013" y="1677988"/>
          <p14:tracePt t="67707" x="5514975" y="1614488"/>
          <p14:tracePt t="67716" x="5561013" y="1595438"/>
          <p14:tracePt t="67723" x="5580063" y="1577975"/>
          <p14:tracePt t="67732" x="5607050" y="1558925"/>
          <p14:tracePt t="67739" x="5643563" y="1531938"/>
          <p14:tracePt t="67748" x="5670550" y="1514475"/>
          <p14:tracePt t="67755" x="5680075" y="1514475"/>
          <p14:tracePt t="67764" x="5688013" y="1504950"/>
          <p14:tracePt t="67771" x="5697538" y="1504950"/>
          <p14:tracePt t="67779" x="5707063" y="1495425"/>
          <p14:tracePt t="68045" x="5688013" y="1522413"/>
          <p14:tracePt t="68053" x="5634038" y="1550988"/>
          <p14:tracePt t="68061" x="5514975" y="1595438"/>
          <p14:tracePt t="68072" x="5414963" y="1624013"/>
          <p14:tracePt t="68077" x="5305425" y="1660525"/>
          <p14:tracePt t="68089" x="5224463" y="1677988"/>
          <p14:tracePt t="68092" x="5151438" y="1714500"/>
          <p14:tracePt t="68101" x="5086350" y="1741488"/>
          <p14:tracePt t="68108" x="5041900" y="1741488"/>
          <p14:tracePt t="68116" x="5005388" y="1751013"/>
          <p14:tracePt t="68124" x="4986338" y="1768475"/>
          <p14:tracePt t="68140" x="4968875" y="1768475"/>
          <p14:tracePt t="68149" x="4959350" y="1768475"/>
          <p14:tracePt t="68188" x="4941888" y="1768475"/>
          <p14:tracePt t="68196" x="4905375" y="1768475"/>
          <p14:tracePt t="68205" x="4849813" y="1768475"/>
          <p14:tracePt t="68212" x="4786313" y="1768475"/>
          <p14:tracePt t="68220" x="4730750" y="1768475"/>
          <p14:tracePt t="68228" x="4695825" y="1768475"/>
          <p14:tracePt t="68236" x="4676775" y="1768475"/>
          <p14:tracePt t="68244" x="4659313" y="1768475"/>
          <p14:tracePt t="68252" x="4649788" y="1768475"/>
          <p14:tracePt t="68493" x="4640263" y="1778000"/>
          <p14:tracePt t="68501" x="4630738" y="1787525"/>
          <p14:tracePt t="68517" x="4622800" y="1797050"/>
          <p14:tracePt t="68534" x="4613275" y="1804988"/>
          <p14:tracePt t="68540" x="4603750" y="1814513"/>
          <p14:tracePt t="68550" x="4594225" y="1814513"/>
          <p14:tracePt t="68557" x="4586288" y="1824038"/>
          <p14:tracePt t="68565" x="4576763" y="1824038"/>
          <p14:tracePt t="68572" x="4557713" y="1841500"/>
          <p14:tracePt t="68580" x="4540250" y="1860550"/>
          <p14:tracePt t="68588" x="4530725" y="1870075"/>
          <p14:tracePt t="68596" x="4513263" y="1887538"/>
          <p14:tracePt t="68604" x="4503738" y="1906588"/>
          <p14:tracePt t="68612" x="4503738" y="1914525"/>
          <p14:tracePt t="68620" x="4476750" y="1951038"/>
          <p14:tracePt t="68628" x="4467225" y="1970088"/>
          <p14:tracePt t="68636" x="4457700" y="2006600"/>
          <p14:tracePt t="68644" x="4448175" y="2024063"/>
          <p14:tracePt t="68651" x="4430713" y="2052638"/>
          <p14:tracePt t="68660" x="4421188" y="2060575"/>
          <p14:tracePt t="68668" x="4413250" y="2089150"/>
          <p14:tracePt t="68676" x="4403725" y="2097088"/>
          <p14:tracePt t="68684" x="4384675" y="2116138"/>
          <p14:tracePt t="68692" x="4367213" y="2143125"/>
          <p14:tracePt t="68701" x="4348163" y="2160588"/>
          <p14:tracePt t="68708" x="4330700" y="2179638"/>
          <p14:tracePt t="68716" x="4311650" y="2197100"/>
          <p14:tracePt t="68723" x="4267200" y="2225675"/>
          <p14:tracePt t="68731" x="4248150" y="2233613"/>
          <p14:tracePt t="68739" x="4211638" y="2252663"/>
          <p14:tracePt t="68755" x="4194175" y="2262188"/>
          <p14:tracePt t="68771" x="4184650" y="2262188"/>
          <p14:tracePt t="68788" x="4175125" y="2262188"/>
          <p14:tracePt t="68804" x="4148138" y="2262188"/>
          <p14:tracePt t="68820" x="4138613" y="2262188"/>
          <p14:tracePt t="68829" x="4129088" y="2262188"/>
          <p14:tracePt t="68837" x="4121150" y="2262188"/>
          <p14:tracePt t="68845" x="4084638" y="2262188"/>
          <p14:tracePt t="68853" x="4048125" y="2262188"/>
          <p14:tracePt t="68860" x="4002088" y="2262188"/>
          <p14:tracePt t="68870" x="3948113" y="2262188"/>
          <p14:tracePt t="68876" x="3892550" y="2262188"/>
          <p14:tracePt t="68886" x="3856038" y="2262188"/>
          <p14:tracePt t="68892" x="3819525" y="2262188"/>
          <p14:tracePt t="68903" x="3792538" y="2262188"/>
          <p14:tracePt t="68909" x="3765550" y="2279650"/>
          <p14:tracePt t="68917" x="3746500" y="2279650"/>
          <p14:tracePt t="68925" x="3729038" y="2279650"/>
          <p14:tracePt t="68933" x="3709988" y="2279650"/>
          <p14:tracePt t="68952" x="3692525" y="2279650"/>
          <p14:tracePt t="68956" x="3673475" y="2279650"/>
          <p14:tracePt t="68965" x="3656013" y="2279650"/>
          <p14:tracePt t="68972" x="3609975" y="2289175"/>
          <p14:tracePt t="68980" x="3592513" y="2289175"/>
          <p14:tracePt t="68988" x="3556000" y="2289175"/>
          <p14:tracePt t="68996" x="3509963" y="2306638"/>
          <p14:tracePt t="69004" x="3463925" y="2316163"/>
          <p14:tracePt t="69012" x="3455988" y="2316163"/>
          <p14:tracePt t="69020" x="3409950" y="2335213"/>
          <p14:tracePt t="69028" x="3400425" y="2343150"/>
          <p14:tracePt t="69036" x="3390900" y="2343150"/>
          <p14:tracePt t="69044" x="3382963" y="2352675"/>
          <p14:tracePt t="69052" x="3363913" y="2362200"/>
          <p14:tracePt t="69068" x="3354388" y="2371725"/>
          <p14:tracePt t="69246" x="3354388" y="2379663"/>
          <p14:tracePt t="69253" x="3354388" y="2389188"/>
          <p14:tracePt t="69261" x="3354388" y="2408238"/>
          <p14:tracePt t="69271" x="3354388" y="2425700"/>
          <p14:tracePt t="69277" x="3354388" y="2435225"/>
          <p14:tracePt t="69285" x="3346450" y="2462213"/>
          <p14:tracePt t="69292" x="3346450" y="2481263"/>
          <p14:tracePt t="69302" x="3346450" y="2498725"/>
          <p14:tracePt t="69308" x="3336925" y="2517775"/>
          <p14:tracePt t="69316" x="3327400" y="2517775"/>
          <p14:tracePt t="69573" x="3327400" y="2535238"/>
          <p14:tracePt t="69581" x="3317875" y="2544763"/>
          <p14:tracePt t="69589" x="3309938" y="2562225"/>
          <p14:tracePt t="69605" x="3300413" y="2571750"/>
          <p14:tracePt t="69613" x="3300413" y="2581275"/>
          <p14:tracePt t="69621" x="3281363" y="2598738"/>
          <p14:tracePt t="70197" x="3254375" y="2608263"/>
          <p14:tracePt t="70205" x="3181350" y="2608263"/>
          <p14:tracePt t="70213" x="3108325" y="2608263"/>
          <p14:tracePt t="70219" x="3035300" y="2608263"/>
          <p14:tracePt t="70227" x="2962275" y="2608263"/>
          <p14:tracePt t="70235" x="2908300" y="2608263"/>
          <p14:tracePt t="70243" x="2844800" y="2608263"/>
          <p14:tracePt t="70252" x="2752725" y="2608263"/>
          <p14:tracePt t="70259" x="2698750" y="2589213"/>
          <p14:tracePt t="70267" x="2652713" y="2589213"/>
          <p14:tracePt t="70275" x="2625725" y="2581275"/>
          <p14:tracePt t="70283" x="2598738" y="2571750"/>
          <p14:tracePt t="70292" x="2562225" y="2554288"/>
          <p14:tracePt t="70300" x="2552700" y="2525713"/>
          <p14:tracePt t="70316" x="2533650" y="2498725"/>
          <p14:tracePt t="70324" x="2533650" y="2452688"/>
          <p14:tracePt t="70332" x="2525713" y="2435225"/>
          <p14:tracePt t="70340" x="2525713" y="2379663"/>
          <p14:tracePt t="70348" x="2525713" y="2343150"/>
          <p14:tracePt t="70356" x="2525713" y="2289175"/>
          <p14:tracePt t="70364" x="2525713" y="2243138"/>
          <p14:tracePt t="70372" x="2525713" y="2225675"/>
          <p14:tracePt t="70380" x="2525713" y="2189163"/>
          <p14:tracePt t="70388" x="2525713" y="2170113"/>
          <p14:tracePt t="70396" x="2533650" y="2143125"/>
          <p14:tracePt t="70404" x="2543175" y="2116138"/>
          <p14:tracePt t="70428" x="2562225" y="2106613"/>
          <p14:tracePt t="70436" x="2598738" y="2089150"/>
          <p14:tracePt t="70444" x="2625725" y="2079625"/>
          <p14:tracePt t="70451" x="2643188" y="2079625"/>
          <p14:tracePt t="70460" x="2698750" y="2079625"/>
          <p14:tracePt t="70468" x="2752725" y="2079625"/>
          <p14:tracePt t="70476" x="2825750" y="2079625"/>
          <p14:tracePt t="70484" x="2898775" y="2079625"/>
          <p14:tracePt t="70492" x="2935288" y="2079625"/>
          <p14:tracePt t="70501" x="2990850" y="2079625"/>
          <p14:tracePt t="70508" x="3017838" y="2079625"/>
          <p14:tracePt t="70518" x="3035300" y="2079625"/>
          <p14:tracePt t="70524" x="3063875" y="2079625"/>
          <p14:tracePt t="70540" x="3081338" y="2089150"/>
          <p14:tracePt t="70556" x="3100388" y="2097088"/>
          <p14:tracePt t="70572" x="3108325" y="2106613"/>
          <p14:tracePt t="70580" x="3117850" y="2116138"/>
          <p14:tracePt t="70588" x="3127375" y="2125663"/>
          <p14:tracePt t="70596" x="3136900" y="2143125"/>
          <p14:tracePt t="70604" x="3154363" y="2160588"/>
          <p14:tracePt t="70612" x="3163888" y="2170113"/>
          <p14:tracePt t="70620" x="3163888" y="2179638"/>
          <p14:tracePt t="70628" x="3171825" y="2179638"/>
          <p14:tracePt t="70636" x="3171825" y="2197100"/>
          <p14:tracePt t="70644" x="3171825" y="2206625"/>
          <p14:tracePt t="70660" x="3171825" y="2216150"/>
          <p14:tracePt t="70668" x="3171825" y="2225675"/>
          <p14:tracePt t="70684" x="3171825" y="2252663"/>
          <p14:tracePt t="70724" x="3171825" y="2262188"/>
          <p14:tracePt t="70740" x="3171825" y="2279650"/>
          <p14:tracePt t="70773" x="3171825" y="2289175"/>
          <p14:tracePt t="70813" x="3171825" y="2298700"/>
          <p14:tracePt t="70821" x="3190875" y="2316163"/>
          <p14:tracePt t="70829" x="3208338" y="2316163"/>
          <p14:tracePt t="70837" x="3300413" y="2335213"/>
          <p14:tracePt t="70844" x="3390900" y="2335213"/>
          <p14:tracePt t="70851" x="3536950" y="2335213"/>
          <p14:tracePt t="70859" x="3683000" y="2335213"/>
          <p14:tracePt t="70867" x="3846513" y="2335213"/>
          <p14:tracePt t="70875" x="4021138" y="2335213"/>
          <p14:tracePt t="70884" x="4165600" y="2335213"/>
          <p14:tracePt t="70891" x="4284663" y="2335213"/>
          <p14:tracePt t="70900" x="4413250" y="2316163"/>
          <p14:tracePt t="70907" x="4467225" y="2306638"/>
          <p14:tracePt t="70916" x="4549775" y="2279650"/>
          <p14:tracePt t="70924" x="4567238" y="2279650"/>
          <p14:tracePt t="70933" x="4576763" y="2279650"/>
          <p14:tracePt t="70981" x="4586288" y="2279650"/>
          <p14:tracePt t="70997" x="4603750" y="2279650"/>
          <p14:tracePt t="71005" x="4622800" y="2279650"/>
          <p14:tracePt t="71012" x="4640263" y="2289175"/>
          <p14:tracePt t="71020" x="4667250" y="2306638"/>
          <p14:tracePt t="71028" x="4667250" y="2316163"/>
          <p14:tracePt t="71036" x="4676775" y="2325688"/>
          <p14:tracePt t="71044" x="4686300" y="2335213"/>
          <p14:tracePt t="71052" x="4703763" y="2352675"/>
          <p14:tracePt t="71060" x="4713288" y="2362200"/>
          <p14:tracePt t="71076" x="4722813" y="2371725"/>
          <p14:tracePt t="71084" x="4740275" y="2371725"/>
          <p14:tracePt t="71092" x="4767263" y="2371725"/>
          <p14:tracePt t="71100" x="4803775" y="2371725"/>
          <p14:tracePt t="71108" x="4859338" y="2371725"/>
          <p14:tracePt t="71117" x="4913313" y="2371725"/>
          <p14:tracePt t="71124" x="4978400" y="2371725"/>
          <p14:tracePt t="71132" x="5032375" y="2371725"/>
          <p14:tracePt t="71140" x="5068888" y="2371725"/>
          <p14:tracePt t="71148" x="5078413" y="2371725"/>
          <p14:tracePt t="71156" x="5086350" y="2371725"/>
          <p14:tracePt t="71197" x="5095875" y="2379663"/>
          <p14:tracePt t="71277" x="5095875" y="2389188"/>
          <p14:tracePt t="71285" x="5078413" y="2398713"/>
          <p14:tracePt t="71293" x="5059363" y="2408238"/>
          <p14:tracePt t="71300" x="5032375" y="2408238"/>
          <p14:tracePt t="71309" x="5014913" y="2416175"/>
          <p14:tracePt t="71317" x="4978400" y="2416175"/>
          <p14:tracePt t="71325" x="4922838" y="2416175"/>
          <p14:tracePt t="71332" x="4905375" y="2416175"/>
          <p14:tracePt t="71340" x="4868863" y="2416175"/>
          <p14:tracePt t="71349" x="4840288" y="2416175"/>
          <p14:tracePt t="71357" x="4832350" y="2416175"/>
          <p14:tracePt t="71364" x="4813300" y="2416175"/>
          <p14:tracePt t="71372" x="4795838" y="2416175"/>
          <p14:tracePt t="71380" x="4776788" y="2408238"/>
          <p14:tracePt t="71389" x="4767263" y="2398713"/>
          <p14:tracePt t="71396" x="4759325" y="2398713"/>
          <p14:tracePt t="71404" x="4740275" y="2379663"/>
          <p14:tracePt t="71412" x="4740275" y="2371725"/>
          <p14:tracePt t="71420" x="4730750" y="2352675"/>
          <p14:tracePt t="71428" x="4722813" y="2335213"/>
          <p14:tracePt t="71437" x="4722813" y="2325688"/>
          <p14:tracePt t="71444" x="4722813" y="2316163"/>
          <p14:tracePt t="71453" x="4722813" y="2306638"/>
          <p14:tracePt t="71460" x="4722813" y="2298700"/>
          <p14:tracePt t="71509" x="4722813" y="2289175"/>
          <p14:tracePt t="71541" x="4722813" y="2279650"/>
          <p14:tracePt t="71549" x="4722813" y="2270125"/>
          <p14:tracePt t="71557" x="4722813" y="2233613"/>
          <p14:tracePt t="71565" x="4759325" y="2225675"/>
          <p14:tracePt t="71572" x="4876800" y="2206625"/>
          <p14:tracePt t="71580" x="5005388" y="2179638"/>
          <p14:tracePt t="71588" x="5095875" y="2170113"/>
          <p14:tracePt t="71596" x="5241925" y="2170113"/>
          <p14:tracePt t="71604" x="5368925" y="2170113"/>
          <p14:tracePt t="71612" x="5441950" y="2170113"/>
          <p14:tracePt t="71620" x="5487988" y="2170113"/>
          <p14:tracePt t="71628" x="5497513" y="2170113"/>
          <p14:tracePt t="71685" x="5497513" y="2179638"/>
          <p14:tracePt t="71693" x="5497513" y="2197100"/>
          <p14:tracePt t="71701" x="5497513" y="2216150"/>
          <p14:tracePt t="71709" x="5470525" y="2233613"/>
          <p14:tracePt t="71717" x="5461000" y="2243138"/>
          <p14:tracePt t="71725" x="5441950" y="2262188"/>
          <p14:tracePt t="71740" x="5424488" y="2262188"/>
          <p14:tracePt t="71748" x="5414963" y="2270125"/>
          <p14:tracePt t="71764" x="5414963" y="2279650"/>
          <p14:tracePt t="71772" x="5405438" y="2289175"/>
          <p14:tracePt t="71829" x="5405438" y="2298700"/>
          <p14:tracePt t="71845" x="5397500" y="2316163"/>
          <p14:tracePt t="71853" x="5360988" y="2335213"/>
          <p14:tracePt t="71861" x="5341938" y="2343150"/>
          <p14:tracePt t="71868" x="5314950" y="2343150"/>
          <p14:tracePt t="71875" x="5297488" y="2352675"/>
          <p14:tracePt t="71884" x="5268913" y="2371725"/>
          <p14:tracePt t="71891" x="5260975" y="2371725"/>
          <p14:tracePt t="71900" x="5251450" y="2371725"/>
          <p14:tracePt t="71907" x="5241925" y="2371725"/>
          <p14:tracePt t="71916" x="5214938" y="2389188"/>
          <p14:tracePt t="72125" x="5214938" y="2379663"/>
          <p14:tracePt t="72141" x="5205413" y="2352675"/>
          <p14:tracePt t="72157" x="5195888" y="2343150"/>
          <p14:tracePt t="72173" x="5187950" y="2343150"/>
          <p14:tracePt t="72620" x="5178425" y="2343150"/>
          <p14:tracePt t="72651" x="5168900" y="2343150"/>
          <p14:tracePt t="73349" x="5159375" y="2343150"/>
          <p14:tracePt t="73357" x="5159375" y="2352675"/>
          <p14:tracePt t="73365" x="5159375" y="2362200"/>
          <p14:tracePt t="73372" x="5159375" y="2371725"/>
          <p14:tracePt t="73380" x="5159375" y="2379663"/>
          <p14:tracePt t="73388" x="5159375" y="2389188"/>
          <p14:tracePt t="73397" x="5159375" y="2398713"/>
          <p14:tracePt t="73693" x="5159375" y="2416175"/>
          <p14:tracePt t="73701" x="5159375" y="2425700"/>
          <p14:tracePt t="73708" x="5159375" y="2435225"/>
          <p14:tracePt t="73725" x="5159375" y="2444750"/>
          <p14:tracePt t="73733" x="5159375" y="2452688"/>
          <p14:tracePt t="73884" x="5159375" y="2462213"/>
          <p14:tracePt t="74405" x="5151438" y="2471738"/>
          <p14:tracePt t="74413" x="5151438" y="2481263"/>
          <p14:tracePt t="74420" x="5141913" y="2481263"/>
          <p14:tracePt t="74429" x="5132388" y="2489200"/>
          <p14:tracePt t="74445" x="5105400" y="2498725"/>
          <p14:tracePt t="74461" x="5095875" y="2498725"/>
          <p14:tracePt t="74470" x="5086350" y="2498725"/>
          <p14:tracePt t="74476" x="5068888" y="2508250"/>
          <p14:tracePt t="74485" x="5059363" y="2508250"/>
          <p14:tracePt t="74502" x="5049838" y="2517775"/>
          <p14:tracePt t="74518" x="5041900" y="2517775"/>
          <p14:tracePt t="74581" x="5022850" y="2517775"/>
          <p14:tracePt t="74604" x="5014913" y="2517775"/>
          <p14:tracePt t="74637" x="5005388" y="2517775"/>
          <p14:tracePt t="74653" x="5005388" y="2508250"/>
          <p14:tracePt t="74662" x="5005388" y="2498725"/>
          <p14:tracePt t="74669" x="5005388" y="2481263"/>
          <p14:tracePt t="74676" x="5005388" y="2471738"/>
          <p14:tracePt t="74684" x="5014913" y="2462213"/>
          <p14:tracePt t="74692" x="5022850" y="2462213"/>
          <p14:tracePt t="74700" x="5032375" y="2452688"/>
          <p14:tracePt t="74708" x="5049838" y="2435225"/>
          <p14:tracePt t="74724" x="5086350" y="2408238"/>
          <p14:tracePt t="74732" x="5095875" y="2408238"/>
          <p14:tracePt t="74740" x="5122863" y="2398713"/>
          <p14:tracePt t="74748" x="5132388" y="2389188"/>
          <p14:tracePt t="74756" x="5159375" y="2379663"/>
          <p14:tracePt t="74772" x="5178425" y="2379663"/>
          <p14:tracePt t="74780" x="5187950" y="2379663"/>
          <p14:tracePt t="74804" x="5195888" y="2379663"/>
          <p14:tracePt t="74996" x="5187950" y="2379663"/>
          <p14:tracePt t="75004" x="5068888" y="2379663"/>
          <p14:tracePt t="75013" x="4959350" y="2398713"/>
          <p14:tracePt t="75020" x="4813300" y="2425700"/>
          <p14:tracePt t="75029" x="4703763" y="2425700"/>
          <p14:tracePt t="75036" x="4586288" y="2452688"/>
          <p14:tracePt t="75045" x="4494213" y="2471738"/>
          <p14:tracePt t="75053" x="4440238" y="2471738"/>
          <p14:tracePt t="75061" x="4376738" y="2481263"/>
          <p14:tracePt t="75069" x="4340225" y="2481263"/>
          <p14:tracePt t="75077" x="4321175" y="2481263"/>
          <p14:tracePt t="75086" x="4284663" y="2481263"/>
          <p14:tracePt t="75124" x="4257675" y="2481263"/>
          <p14:tracePt t="75132" x="4202113" y="2481263"/>
          <p14:tracePt t="75140" x="4111625" y="2481263"/>
          <p14:tracePt t="75149" x="4002088" y="2481263"/>
          <p14:tracePt t="75156" x="3892550" y="2481263"/>
          <p14:tracePt t="75166" x="3783013" y="2481263"/>
          <p14:tracePt t="75172" x="3683000" y="2462213"/>
          <p14:tracePt t="75180" x="3592513" y="2452688"/>
          <p14:tracePt t="75188" x="3519488" y="2452688"/>
          <p14:tracePt t="75196" x="3473450" y="2452688"/>
          <p14:tracePt t="75204" x="3446463" y="2452688"/>
          <p14:tracePt t="75212" x="3419475" y="2435225"/>
          <p14:tracePt t="75220" x="3409950" y="2435225"/>
          <p14:tracePt t="75244" x="3390900" y="2425700"/>
          <p14:tracePt t="75252" x="3382963" y="2425700"/>
          <p14:tracePt t="75260" x="3354388" y="2408238"/>
          <p14:tracePt t="75268" x="3336925" y="2408238"/>
          <p14:tracePt t="75276" x="3281363" y="2408238"/>
          <p14:tracePt t="75284" x="3208338" y="2408238"/>
          <p14:tracePt t="75292" x="3154363" y="2408238"/>
          <p14:tracePt t="75300" x="3081338" y="2408238"/>
          <p14:tracePt t="75308" x="3035300" y="2408238"/>
          <p14:tracePt t="75317" x="2981325" y="2408238"/>
          <p14:tracePt t="75324" x="2944813" y="2408238"/>
          <p14:tracePt t="75332" x="2908300" y="2408238"/>
          <p14:tracePt t="75340" x="2881313" y="2408238"/>
          <p14:tracePt t="75348" x="2862263" y="2398713"/>
          <p14:tracePt t="75356" x="2835275" y="2398713"/>
          <p14:tracePt t="75366" x="2825750" y="2398713"/>
          <p14:tracePt t="75372" x="2817813" y="2398713"/>
          <p14:tracePt t="75380" x="2808288" y="2389188"/>
          <p14:tracePt t="76381" x="2798763" y="2379663"/>
          <p14:tracePt t="76387" x="2808288" y="2352675"/>
          <p14:tracePt t="76395" x="2862263" y="2289175"/>
          <p14:tracePt t="76403" x="2981325" y="2216150"/>
          <p14:tracePt t="76411" x="3081338" y="2143125"/>
          <p14:tracePt t="76419" x="3181350" y="2070100"/>
          <p14:tracePt t="76427" x="3281363" y="2006600"/>
          <p14:tracePt t="76435" x="3373438" y="1933575"/>
          <p14:tracePt t="76444" x="3400425" y="1887538"/>
          <p14:tracePt t="76451" x="3436938" y="1851025"/>
          <p14:tracePt t="76460" x="3463925" y="1824038"/>
          <p14:tracePt t="76468" x="3473450" y="1804988"/>
          <p14:tracePt t="76476" x="3482975" y="1797050"/>
          <p14:tracePt t="76484" x="3482975" y="1778000"/>
          <p14:tracePt t="76492" x="3500438" y="1760538"/>
          <p14:tracePt t="76502" x="3500438" y="1751013"/>
          <p14:tracePt t="76508" x="3509963" y="1731963"/>
          <p14:tracePt t="76517" x="3509963" y="1714500"/>
          <p14:tracePt t="76524" x="3509963" y="1704975"/>
          <p14:tracePt t="76532" x="3519488" y="1697038"/>
          <p14:tracePt t="76540" x="3519488" y="1660525"/>
          <p14:tracePt t="76548" x="3527425" y="1651000"/>
          <p14:tracePt t="76565" x="3546475" y="1624013"/>
          <p14:tracePt t="76572" x="3556000" y="1604963"/>
          <p14:tracePt t="76580" x="3563938" y="1568450"/>
          <p14:tracePt t="76588" x="3573463" y="1550988"/>
          <p14:tracePt t="76596" x="3573463" y="1531938"/>
          <p14:tracePt t="76604" x="3582988" y="1514475"/>
          <p14:tracePt t="76612" x="3592513" y="1504950"/>
          <p14:tracePt t="76620" x="3600450" y="1504950"/>
          <p14:tracePt t="76628" x="3600450" y="1495425"/>
          <p14:tracePt t="76644" x="3609975" y="1485900"/>
          <p14:tracePt t="76692" x="3609975" y="1477963"/>
          <p14:tracePt t="76709" x="3609975" y="1468438"/>
          <p14:tracePt t="76757" x="3609975" y="1449388"/>
          <p14:tracePt t="76797" x="3619500" y="1441450"/>
          <p14:tracePt t="76821" x="3619500" y="1431925"/>
          <p14:tracePt t="76837" x="3629025" y="1422400"/>
          <p14:tracePt t="77053" x="3629025" y="1431925"/>
          <p14:tracePt t="77061" x="3629025" y="1458913"/>
          <p14:tracePt t="77069" x="3673475" y="1504950"/>
          <p14:tracePt t="77076" x="3709988" y="1522413"/>
          <p14:tracePt t="77087" x="3783013" y="1568450"/>
          <p14:tracePt t="77092" x="3846513" y="1595438"/>
          <p14:tracePt t="77101" x="3892550" y="1631950"/>
          <p14:tracePt t="77108" x="3948113" y="1641475"/>
          <p14:tracePt t="77118" x="3984625" y="1660525"/>
          <p14:tracePt t="77124" x="4011613" y="1677988"/>
          <p14:tracePt t="77132" x="4038600" y="1687513"/>
          <p14:tracePt t="77140" x="4048125" y="1687513"/>
          <p14:tracePt t="77150" x="4075113" y="1687513"/>
          <p14:tracePt t="77156" x="4094163" y="1687513"/>
          <p14:tracePt t="77165" x="4138613" y="1687513"/>
          <p14:tracePt t="77172" x="4175125" y="1687513"/>
          <p14:tracePt t="77180" x="4230688" y="1687513"/>
          <p14:tracePt t="77188" x="4275138" y="1687513"/>
          <p14:tracePt t="77196" x="4357688" y="1687513"/>
          <p14:tracePt t="77204" x="4413250" y="1687513"/>
          <p14:tracePt t="77212" x="4467225" y="1687513"/>
          <p14:tracePt t="77220" x="4521200" y="1687513"/>
          <p14:tracePt t="77228" x="4586288" y="1668463"/>
          <p14:tracePt t="77236" x="4667250" y="1660525"/>
          <p14:tracePt t="77244" x="4759325" y="1641475"/>
          <p14:tracePt t="77252" x="4849813" y="1641475"/>
          <p14:tracePt t="77260" x="4941888" y="1631950"/>
          <p14:tracePt t="77268" x="5041900" y="1604963"/>
          <p14:tracePt t="77276" x="5114925" y="1587500"/>
          <p14:tracePt t="77284" x="5178425" y="1577975"/>
          <p14:tracePt t="77292" x="5214938" y="1568450"/>
          <p14:tracePt t="77301" x="5297488" y="1522413"/>
          <p14:tracePt t="77308" x="5341938" y="1514475"/>
          <p14:tracePt t="77318" x="5405438" y="1485900"/>
          <p14:tracePt t="77324" x="5451475" y="1468438"/>
          <p14:tracePt t="77332" x="5487988" y="1441450"/>
          <p14:tracePt t="77340" x="5524500" y="1431925"/>
          <p14:tracePt t="77348" x="5543550" y="1412875"/>
          <p14:tracePt t="77356" x="5561013" y="1404938"/>
          <p14:tracePt t="77366" x="5580063" y="1395413"/>
          <p14:tracePt t="77388" x="5588000" y="1385888"/>
          <p14:tracePt t="77645" x="5561013" y="1395413"/>
          <p14:tracePt t="77652" x="5497513" y="1441450"/>
          <p14:tracePt t="77661" x="5414963" y="1458913"/>
          <p14:tracePt t="77669" x="5351463" y="1485900"/>
          <p14:tracePt t="77677" x="5260975" y="1504950"/>
          <p14:tracePt t="77687" x="5195888" y="1522413"/>
          <p14:tracePt t="77692" x="5132388" y="1550988"/>
          <p14:tracePt t="77702" x="5041900" y="1568450"/>
          <p14:tracePt t="77708" x="4949825" y="1577975"/>
          <p14:tracePt t="77718" x="4849813" y="1595438"/>
          <p14:tracePt t="77724" x="4776788" y="1595438"/>
          <p14:tracePt t="77733" x="4703763" y="1614488"/>
          <p14:tracePt t="77740" x="4640263" y="1631950"/>
          <p14:tracePt t="77747" x="4603750" y="1631950"/>
          <p14:tracePt t="77755" x="4557713" y="1631950"/>
          <p14:tracePt t="77764" x="4521200" y="1631950"/>
          <p14:tracePt t="77771" x="4503738" y="1631950"/>
          <p14:tracePt t="77779" x="4476750" y="1631950"/>
          <p14:tracePt t="77787" x="4440238" y="1631950"/>
          <p14:tracePt t="77795" x="4403725" y="1631950"/>
          <p14:tracePt t="77803" x="4348163" y="1631950"/>
          <p14:tracePt t="77812" x="4303713" y="1631950"/>
          <p14:tracePt t="77820" x="4267200" y="1631950"/>
          <p14:tracePt t="77829" x="4248150" y="1631950"/>
          <p14:tracePt t="77836" x="4202113" y="1624013"/>
          <p14:tracePt t="77845" x="4148138" y="1604963"/>
          <p14:tracePt t="77853" x="4129088" y="1595438"/>
          <p14:tracePt t="77860" x="4084638" y="1595438"/>
          <p14:tracePt t="77870" x="4065588" y="1577975"/>
          <p14:tracePt t="77876" x="4057650" y="1577975"/>
          <p14:tracePt t="77884" x="4048125" y="1568450"/>
          <p14:tracePt t="77941" x="4038600" y="1558925"/>
          <p14:tracePt t="77965" x="4038600" y="1550988"/>
          <p14:tracePt t="77981" x="4038600" y="1541463"/>
          <p14:tracePt t="78029" x="4038600" y="1531938"/>
          <p14:tracePt t="78061" x="4038600" y="1522413"/>
          <p14:tracePt t="78069" x="4038600" y="1504950"/>
          <p14:tracePt t="78077" x="4038600" y="1495425"/>
          <p14:tracePt t="78085" x="4038600" y="1485900"/>
          <p14:tracePt t="78092" x="4038600" y="1468438"/>
          <p14:tracePt t="78102" x="4038600" y="1449388"/>
          <p14:tracePt t="78108" x="4038600" y="1412875"/>
          <p14:tracePt t="78124" x="4038600" y="1395413"/>
          <p14:tracePt t="78132" x="4038600" y="1368425"/>
          <p14:tracePt t="78140" x="4038600" y="1349375"/>
          <p14:tracePt t="78149" x="4038600" y="1331913"/>
          <p14:tracePt t="78166" x="4038600" y="1322388"/>
          <p14:tracePt t="78365" x="4038600" y="1349375"/>
          <p14:tracePt t="78373" x="4038600" y="1376363"/>
          <p14:tracePt t="78381" x="4038600" y="1404938"/>
          <p14:tracePt t="78388" x="4057650" y="1449388"/>
          <p14:tracePt t="78397" x="4065588" y="1477963"/>
          <p14:tracePt t="78404" x="4102100" y="1522413"/>
          <p14:tracePt t="78413" x="4121150" y="1541463"/>
          <p14:tracePt t="78420" x="4148138" y="1577975"/>
          <p14:tracePt t="78428" x="4157663" y="1587500"/>
          <p14:tracePt t="78436" x="4211638" y="1614488"/>
          <p14:tracePt t="78444" x="4221163" y="1624013"/>
          <p14:tracePt t="78452" x="4248150" y="1631950"/>
          <p14:tracePt t="78460" x="4257675" y="1631950"/>
          <p14:tracePt t="78468" x="4303713" y="1641475"/>
          <p14:tracePt t="78476" x="4330700" y="1641475"/>
          <p14:tracePt t="78483" x="4384675" y="1641475"/>
          <p14:tracePt t="78491" x="4413250" y="1641475"/>
          <p14:tracePt t="78500" x="4457700" y="1641475"/>
          <p14:tracePt t="78507" x="4494213" y="1641475"/>
          <p14:tracePt t="78515" x="4549775" y="1641475"/>
          <p14:tracePt t="78523" x="4613275" y="1641475"/>
          <p14:tracePt t="78532" x="4667250" y="1641475"/>
          <p14:tracePt t="78540" x="4722813" y="1641475"/>
          <p14:tracePt t="78548" x="4767263" y="1614488"/>
          <p14:tracePt t="78556" x="4832350" y="1604963"/>
          <p14:tracePt t="78564" x="4868863" y="1595438"/>
          <p14:tracePt t="78572" x="4949825" y="1568450"/>
          <p14:tracePt t="78581" x="4978400" y="1550988"/>
          <p14:tracePt t="78588" x="5041900" y="1531938"/>
          <p14:tracePt t="78596" x="5095875" y="1522413"/>
          <p14:tracePt t="78604" x="5178425" y="1495425"/>
          <p14:tracePt t="78612" x="5195888" y="1485900"/>
          <p14:tracePt t="78620" x="5251450" y="1477963"/>
          <p14:tracePt t="78628" x="5297488" y="1468438"/>
          <p14:tracePt t="78636" x="5360988" y="1422400"/>
          <p14:tracePt t="78644" x="5378450" y="1412875"/>
          <p14:tracePt t="78652" x="5434013" y="1404938"/>
          <p14:tracePt t="78660" x="5451475" y="1385888"/>
          <p14:tracePt t="78668" x="5461000" y="1385888"/>
          <p14:tracePt t="78900" x="5470525" y="1385888"/>
          <p14:tracePt t="78925" x="5470525" y="1395413"/>
          <p14:tracePt t="78932" x="5470525" y="1404938"/>
          <p14:tracePt t="78951" x="5461000" y="1422400"/>
          <p14:tracePt t="78966" x="5451475" y="1422400"/>
          <p14:tracePt t="78972" x="5441950" y="1431925"/>
          <p14:tracePt t="78981" x="5434013" y="1441450"/>
          <p14:tracePt t="78997" x="5414963" y="1458913"/>
          <p14:tracePt t="79012" x="5414963" y="1468438"/>
          <p14:tracePt t="79020" x="5414963" y="1477963"/>
          <p14:tracePt t="79036" x="5397500" y="1485900"/>
          <p14:tracePt t="79165" x="5387975" y="1495425"/>
          <p14:tracePt t="79221" x="5387975" y="1504950"/>
          <p14:tracePt t="83339" x="5378450" y="1514475"/>
          <p14:tracePt t="83348" x="5287963" y="1514475"/>
          <p14:tracePt t="83355" x="5159375" y="1558925"/>
          <p14:tracePt t="83364" x="5049838" y="1568450"/>
          <p14:tracePt t="83371" x="4932363" y="1604963"/>
          <p14:tracePt t="83380" x="4876800" y="1614488"/>
          <p14:tracePt t="83387" x="4859338" y="1631950"/>
          <p14:tracePt t="83395" x="4795838" y="1651000"/>
          <p14:tracePt t="83403" x="4740275" y="1677988"/>
          <p14:tracePt t="83411" x="4703763" y="1677988"/>
          <p14:tracePt t="83419" x="4686300" y="1687513"/>
          <p14:tracePt t="83427" x="4659313" y="1687513"/>
          <p14:tracePt t="83435" x="4630738" y="1697038"/>
          <p14:tracePt t="83443" x="4613275" y="1697038"/>
          <p14:tracePt t="83451" x="4594225" y="1704975"/>
          <p14:tracePt t="83460" x="4576763" y="1704975"/>
          <p14:tracePt t="83467" x="4557713" y="1704975"/>
          <p14:tracePt t="83475" x="4530725" y="1704975"/>
          <p14:tracePt t="83484" x="4521200" y="1704975"/>
          <p14:tracePt t="83492" x="4513263" y="1704975"/>
          <p14:tracePt t="83500" x="4503738" y="1704975"/>
          <p14:tracePt t="83508" x="4484688" y="1704975"/>
          <p14:tracePt t="83524" x="4476750" y="1704975"/>
          <p14:tracePt t="83533" x="4467225" y="1704975"/>
          <p14:tracePt t="83540" x="4440238" y="1704975"/>
          <p14:tracePt t="83549" x="4430713" y="1704975"/>
          <p14:tracePt t="83555" x="4403725" y="1704975"/>
          <p14:tracePt t="83563" x="4394200" y="1704975"/>
          <p14:tracePt t="83571" x="4384675" y="1704975"/>
          <p14:tracePt t="83580" x="4376738" y="1704975"/>
          <p14:tracePt t="83587" x="4348163" y="1697038"/>
          <p14:tracePt t="83595" x="4340225" y="1697038"/>
          <p14:tracePt t="83611" x="4330700" y="1687513"/>
          <p14:tracePt t="83619" x="4321175" y="1687513"/>
          <p14:tracePt t="83627" x="4311650" y="1677988"/>
          <p14:tracePt t="83643" x="4303713" y="1668463"/>
          <p14:tracePt t="83659" x="4284663" y="1651000"/>
          <p14:tracePt t="83676" x="4275138" y="1641475"/>
          <p14:tracePt t="83683" x="4267200" y="1631950"/>
          <p14:tracePt t="83691" x="4257675" y="1631950"/>
          <p14:tracePt t="83699" x="4248150" y="1631950"/>
          <p14:tracePt t="83707" x="4230688" y="1624013"/>
          <p14:tracePt t="83715" x="4230688" y="1614488"/>
          <p14:tracePt t="83723" x="4221163" y="1604963"/>
          <p14:tracePt t="83731" x="4211638" y="1595438"/>
          <p14:tracePt t="83739" x="4194175" y="1587500"/>
          <p14:tracePt t="83765" x="4165600" y="1568450"/>
          <p14:tracePt t="83782" x="4157663" y="1558925"/>
          <p14:tracePt t="83788" x="4148138" y="1558925"/>
          <p14:tracePt t="83796" x="4129088" y="1550988"/>
          <p14:tracePt t="83812" x="4111625" y="1541463"/>
          <p14:tracePt t="83820" x="4094163" y="1531938"/>
          <p14:tracePt t="83828" x="4084638" y="1522413"/>
          <p14:tracePt t="83844" x="4075113" y="1514475"/>
          <p14:tracePt t="83868" x="4057650" y="1504950"/>
          <p14:tracePt t="83892" x="4048125" y="1504950"/>
          <p14:tracePt t="83900" x="4038600" y="1495425"/>
          <p14:tracePt t="83915" x="4011613" y="1468438"/>
          <p14:tracePt t="83947" x="3992563" y="1458913"/>
          <p14:tracePt t="84253" x="3992563" y="1468438"/>
          <p14:tracePt t="84284" x="3992563" y="1477963"/>
          <p14:tracePt t="84300" x="4011613" y="1495425"/>
          <p14:tracePt t="84324" x="4021138" y="1514475"/>
          <p14:tracePt t="84332" x="4021138" y="1522413"/>
          <p14:tracePt t="84340" x="4029075" y="1531938"/>
          <p14:tracePt t="84348" x="4038600" y="1541463"/>
          <p14:tracePt t="84356" x="4057650" y="1558925"/>
          <p14:tracePt t="84364" x="4075113" y="1577975"/>
          <p14:tracePt t="84372" x="4094163" y="1587500"/>
          <p14:tracePt t="84381" x="4129088" y="1604963"/>
          <p14:tracePt t="84388" x="4148138" y="1624013"/>
          <p14:tracePt t="84396" x="4157663" y="1631950"/>
          <p14:tracePt t="84404" x="4184650" y="1660525"/>
          <p14:tracePt t="84412" x="4211638" y="1697038"/>
          <p14:tracePt t="84419" x="4230688" y="1714500"/>
          <p14:tracePt t="84428" x="4267200" y="1731963"/>
          <p14:tracePt t="84436" x="4284663" y="1760538"/>
          <p14:tracePt t="84444" x="4303713" y="1768475"/>
          <p14:tracePt t="84451" x="4311650" y="1778000"/>
          <p14:tracePt t="84460" x="4340225" y="1787525"/>
          <p14:tracePt t="84468" x="4340225" y="1797050"/>
          <p14:tracePt t="84475" x="4348163" y="1804988"/>
          <p14:tracePt t="84507" x="4376738" y="1804988"/>
          <p14:tracePt t="84515" x="4394200" y="1804988"/>
          <p14:tracePt t="84523" x="4440238" y="1804988"/>
          <p14:tracePt t="84532" x="4494213" y="1804988"/>
          <p14:tracePt t="84539" x="4530725" y="1804988"/>
          <p14:tracePt t="84548" x="4586288" y="1804988"/>
          <p14:tracePt t="84555" x="4613275" y="1804988"/>
          <p14:tracePt t="84563" x="4640263" y="1804988"/>
          <p14:tracePt t="84572" x="4695825" y="1804988"/>
          <p14:tracePt t="84579" x="4740275" y="1804988"/>
          <p14:tracePt t="84587" x="4795838" y="1804988"/>
          <p14:tracePt t="84595" x="4849813" y="1804988"/>
          <p14:tracePt t="84604" x="4895850" y="1804988"/>
          <p14:tracePt t="84611" x="4913313" y="1804988"/>
          <p14:tracePt t="84619" x="4941888" y="1804988"/>
          <p14:tracePt t="84627" x="4949825" y="1797050"/>
          <p14:tracePt t="84635" x="4959350" y="1797050"/>
          <p14:tracePt t="84643" x="4959350" y="1787525"/>
          <p14:tracePt t="84660" x="4978400" y="1787525"/>
          <p14:tracePt t="84692" x="4995863" y="1778000"/>
          <p14:tracePt t="84716" x="5014913" y="1768475"/>
          <p14:tracePt t="84724" x="5022850" y="1760538"/>
          <p14:tracePt t="84733" x="5032375" y="1760538"/>
          <p14:tracePt t="84740" x="5041900" y="1760538"/>
          <p14:tracePt t="84749" x="5049838" y="1751013"/>
          <p14:tracePt t="84756" x="5068888" y="1751013"/>
          <p14:tracePt t="84780" x="5078413" y="1751013"/>
          <p14:tracePt t="84796" x="5086350" y="1751013"/>
          <p14:tracePt t="84804" x="5095875" y="1751013"/>
          <p14:tracePt t="84828" x="5114925" y="1741488"/>
          <p14:tracePt t="84844" x="5122863" y="1741488"/>
          <p14:tracePt t="84852" x="5132388" y="1741488"/>
          <p14:tracePt t="84934" x="5132388" y="1731963"/>
          <p14:tracePt t="84942" x="5151438" y="1724025"/>
          <p14:tracePt t="84950" x="5159375" y="1714500"/>
          <p14:tracePt t="84957" x="5168900" y="1704975"/>
          <p14:tracePt t="84973" x="5178425" y="1697038"/>
          <p14:tracePt t="85101" x="5178425" y="1687513"/>
          <p14:tracePt t="85132" x="5187950" y="1687513"/>
          <p14:tracePt t="85333" x="5195888" y="1668463"/>
          <p14:tracePt t="85340" x="5195888" y="1651000"/>
          <p14:tracePt t="85347" x="5205413" y="1631950"/>
          <p14:tracePt t="85355" x="5224463" y="1587500"/>
          <p14:tracePt t="85363" x="5241925" y="1558925"/>
          <p14:tracePt t="85371" x="5251450" y="1541463"/>
          <p14:tracePt t="85379" x="5251450" y="1522413"/>
          <p14:tracePt t="85387" x="5260975" y="1504950"/>
          <p14:tracePt t="85395" x="5268913" y="1495425"/>
          <p14:tracePt t="85412" x="5287963" y="1477963"/>
          <p14:tracePt t="85469" x="5305425" y="1477963"/>
          <p14:tracePt t="85477" x="5334000" y="1477963"/>
          <p14:tracePt t="85484" x="5351463" y="1477963"/>
          <p14:tracePt t="85491" x="5387975" y="1495425"/>
          <p14:tracePt t="85499" x="5397500" y="1531938"/>
          <p14:tracePt t="85507" x="5414963" y="1558925"/>
          <p14:tracePt t="85515" x="5434013" y="1604963"/>
          <p14:tracePt t="85523" x="5434013" y="1614488"/>
          <p14:tracePt t="85531" x="5441950" y="1614488"/>
          <p14:tracePt t="85539" x="5441950" y="1624013"/>
          <p14:tracePt t="85653" x="5441950" y="1604963"/>
          <p14:tracePt t="85669" x="5441950" y="1587500"/>
          <p14:tracePt t="85675" x="5441950" y="1568450"/>
          <p14:tracePt t="85683" x="5441950" y="1550988"/>
          <p14:tracePt t="85707" x="5441950" y="1541463"/>
          <p14:tracePt t="85715" x="5441950" y="1522413"/>
          <p14:tracePt t="85781" x="5441950" y="1558925"/>
          <p14:tracePt t="85789" x="5441950" y="1595438"/>
          <p14:tracePt t="85797" x="5434013" y="1631950"/>
          <p14:tracePt t="85804" x="5424488" y="1668463"/>
          <p14:tracePt t="85813" x="5414963" y="1714500"/>
          <p14:tracePt t="85820" x="5387975" y="1778000"/>
          <p14:tracePt t="85828" x="5378450" y="1814513"/>
          <p14:tracePt t="85836" x="5368925" y="1833563"/>
          <p14:tracePt t="85844" x="5360988" y="1878013"/>
          <p14:tracePt t="85852" x="5334000" y="1906588"/>
          <p14:tracePt t="85860" x="5324475" y="1924050"/>
          <p14:tracePt t="85868" x="5314950" y="1943100"/>
          <p14:tracePt t="85877" x="5314950" y="1951038"/>
          <p14:tracePt t="85892" x="5314950" y="1960563"/>
          <p14:tracePt t="85931" x="5314950" y="1970088"/>
          <p14:tracePt t="85940" x="5314950" y="1979613"/>
          <p14:tracePt t="85948" x="5334000" y="2006600"/>
          <p14:tracePt t="85971" x="5334000" y="2016125"/>
          <p14:tracePt t="85980" x="5334000" y="2033588"/>
          <p14:tracePt t="85987" x="5334000" y="2052638"/>
          <p14:tracePt t="85997" x="5334000" y="2060575"/>
          <p14:tracePt t="86005" x="5334000" y="2079625"/>
          <p14:tracePt t="86013" x="5334000" y="2097088"/>
          <p14:tracePt t="86021" x="5334000" y="2106613"/>
          <p14:tracePt t="86029" x="5324475" y="2125663"/>
          <p14:tracePt t="86037" x="5324475" y="2143125"/>
          <p14:tracePt t="86045" x="5314950" y="2179638"/>
          <p14:tracePt t="86053" x="5305425" y="2197100"/>
          <p14:tracePt t="86061" x="5287963" y="2233613"/>
          <p14:tracePt t="86070" x="5278438" y="2243138"/>
          <p14:tracePt t="86389" x="5278438" y="2270125"/>
          <p14:tracePt t="86398" x="5268913" y="2316163"/>
          <p14:tracePt t="86404" x="5268913" y="2335213"/>
          <p14:tracePt t="86413" x="5260975" y="2371725"/>
          <p14:tracePt t="86420" x="5260975" y="2389188"/>
          <p14:tracePt t="86429" x="5260975" y="2425700"/>
          <p14:tracePt t="86436" x="5260975" y="2435225"/>
          <p14:tracePt t="86445" x="5260975" y="2481263"/>
          <p14:tracePt t="86452" x="5260975" y="2508250"/>
          <p14:tracePt t="86460" x="5260975" y="2525713"/>
          <p14:tracePt t="86468" x="5260975" y="2571750"/>
          <p14:tracePt t="86476" x="5260975" y="2589213"/>
          <p14:tracePt t="86485" x="5260975" y="2617788"/>
          <p14:tracePt t="86492" x="5260975" y="2635250"/>
          <p14:tracePt t="86501" x="5241925" y="2671763"/>
          <p14:tracePt t="86518" x="5232400" y="2681288"/>
          <p14:tracePt t="86725" x="5232400" y="2708275"/>
          <p14:tracePt t="86732" x="5232400" y="2727325"/>
          <p14:tracePt t="86740" x="5232400" y="2754313"/>
          <p14:tracePt t="86749" x="5214938" y="2771775"/>
          <p14:tracePt t="86756" x="5214938" y="2790825"/>
          <p14:tracePt t="86765" x="5214938" y="2800350"/>
          <p14:tracePt t="86772" x="5205413" y="2808288"/>
          <p14:tracePt t="86869" x="5195888" y="2808288"/>
          <p14:tracePt t="86875" x="5195888" y="2800350"/>
          <p14:tracePt t="86883" x="5195888" y="2790825"/>
          <p14:tracePt t="86891" x="5195888" y="2781300"/>
          <p14:tracePt t="86981" x="5187950" y="2771775"/>
          <p14:tracePt t="86989" x="5178425" y="2771775"/>
          <p14:tracePt t="86997" x="5168900" y="2808288"/>
          <p14:tracePt t="87013" x="5168900" y="2827338"/>
          <p14:tracePt t="87020" x="5168900" y="2854325"/>
          <p14:tracePt t="87076" x="5159375" y="2863850"/>
          <p14:tracePt t="87149" x="5151438" y="2863850"/>
          <p14:tracePt t="87164" x="5151438" y="2854325"/>
          <p14:tracePt t="87445" x="5141913" y="2854325"/>
          <p14:tracePt t="87453" x="5141913" y="2863850"/>
          <p14:tracePt t="87460" x="5141913" y="2873375"/>
          <p14:tracePt t="87469" x="5132388" y="2873375"/>
          <p14:tracePt t="87477" x="5132388" y="2881313"/>
          <p14:tracePt t="87485" x="5132388" y="2890838"/>
          <p14:tracePt t="87677" x="5132388" y="2881313"/>
          <p14:tracePt t="87683" x="5132388" y="2863850"/>
          <p14:tracePt t="87691" x="5132388" y="2817813"/>
          <p14:tracePt t="87699" x="5132388" y="2808288"/>
          <p14:tracePt t="87707" x="5132388" y="2790825"/>
          <p14:tracePt t="87715" x="5151438" y="2754313"/>
          <p14:tracePt t="87724" x="5159375" y="2744788"/>
          <p14:tracePt t="87732" x="5159375" y="2727325"/>
          <p14:tracePt t="87740" x="5168900" y="2698750"/>
          <p14:tracePt t="87749" x="5168900" y="2690813"/>
          <p14:tracePt t="87756" x="5178425" y="2671763"/>
          <p14:tracePt t="87764" x="5178425" y="2662238"/>
          <p14:tracePt t="87772" x="5195888" y="2644775"/>
          <p14:tracePt t="87780" x="5195888" y="2625725"/>
          <p14:tracePt t="87788" x="5205413" y="2608263"/>
          <p14:tracePt t="87797" x="5214938" y="2581275"/>
          <p14:tracePt t="87804" x="5224463" y="2554288"/>
          <p14:tracePt t="87812" x="5251450" y="2508250"/>
          <p14:tracePt t="87820" x="5260975" y="2471738"/>
          <p14:tracePt t="87828" x="5268913" y="2444750"/>
          <p14:tracePt t="87836" x="5278438" y="2408238"/>
          <p14:tracePt t="87844" x="5305425" y="2343150"/>
          <p14:tracePt t="87852" x="5314950" y="2306638"/>
          <p14:tracePt t="87860" x="5324475" y="2243138"/>
          <p14:tracePt t="87868" x="5368925" y="2160588"/>
          <p14:tracePt t="87876" x="5405438" y="2060575"/>
          <p14:tracePt t="87884" x="5451475" y="1960563"/>
          <p14:tracePt t="87892" x="5507038" y="1878013"/>
          <p14:tracePt t="87900" x="5524500" y="1824038"/>
          <p14:tracePt t="87908" x="5524500" y="1731963"/>
          <p14:tracePt t="87916" x="5570538" y="1651000"/>
          <p14:tracePt t="87924" x="5580063" y="1568450"/>
          <p14:tracePt t="87933" x="5607050" y="1495425"/>
          <p14:tracePt t="87940" x="5653088" y="1358900"/>
          <p14:tracePt t="87949" x="5661025" y="1303338"/>
          <p14:tracePt t="87956" x="5680075" y="1203325"/>
          <p14:tracePt t="87967" x="5716588" y="1112838"/>
          <p14:tracePt t="87972" x="5743575" y="1030288"/>
          <p14:tracePt t="87981" x="5770563" y="966788"/>
          <p14:tracePt t="87988" x="5770563" y="911225"/>
          <p14:tracePt t="87997" x="5780088" y="884238"/>
          <p14:tracePt t="88004" x="5780088" y="847725"/>
          <p14:tracePt t="88012" x="5780088" y="839788"/>
          <p14:tracePt t="88020" x="5789613" y="830263"/>
          <p14:tracePt t="88109" x="5797550" y="820738"/>
          <p14:tracePt t="88117" x="5816600" y="820738"/>
          <p14:tracePt t="88125" x="5826125" y="820738"/>
          <p14:tracePt t="88135" x="5843588" y="820738"/>
          <p14:tracePt t="88141" x="5853113" y="820738"/>
          <p14:tracePt t="88149" x="5870575" y="820738"/>
          <p14:tracePt t="88157" x="5889625" y="830263"/>
          <p14:tracePt t="88172" x="5899150" y="830263"/>
          <p14:tracePt t="88829" x="5907088" y="839788"/>
          <p14:tracePt t="88860" x="5907088" y="847725"/>
          <p14:tracePt t="88867" x="5907088" y="866775"/>
          <p14:tracePt t="88875" x="5907088" y="939800"/>
          <p14:tracePt t="88883" x="5870575" y="1039813"/>
          <p14:tracePt t="88891" x="5816600" y="1122363"/>
          <p14:tracePt t="88899" x="5761038" y="1203325"/>
          <p14:tracePt t="88907" x="5688013" y="1349375"/>
          <p14:tracePt t="88915" x="5597525" y="1485900"/>
          <p14:tracePt t="88923" x="5507038" y="1604963"/>
          <p14:tracePt t="88931" x="5434013" y="1741488"/>
          <p14:tracePt t="88949" x="5314950" y="1987550"/>
          <p14:tracePt t="88956" x="5241925" y="2125663"/>
          <p14:tracePt t="88965" x="5205413" y="2206625"/>
          <p14:tracePt t="88971" x="5132388" y="2306638"/>
          <p14:tracePt t="88980" x="5086350" y="2389188"/>
          <p14:tracePt t="88988" x="5068888" y="2416175"/>
          <p14:tracePt t="88996" x="5022850" y="2481263"/>
          <p14:tracePt t="89004" x="5014913" y="2498725"/>
          <p14:tracePt t="89012" x="4978400" y="2525713"/>
          <p14:tracePt t="89019" x="4968875" y="2562225"/>
          <p14:tracePt t="89028" x="4959350" y="2589213"/>
          <p14:tracePt t="89036" x="4949825" y="2598738"/>
          <p14:tracePt t="89044" x="4941888" y="2608263"/>
          <p14:tracePt t="89052" x="4922838" y="2625725"/>
          <p14:tracePt t="89068" x="4905375" y="2644775"/>
          <p14:tracePt t="89076" x="4895850" y="2654300"/>
          <p14:tracePt t="89092" x="4886325" y="2681288"/>
          <p14:tracePt t="89116" x="4849813" y="2698750"/>
          <p14:tracePt t="89124" x="4849813" y="2708275"/>
          <p14:tracePt t="89134" x="4832350" y="2727325"/>
          <p14:tracePt t="89140" x="4832350" y="2744788"/>
          <p14:tracePt t="89150" x="4795838" y="2763838"/>
          <p14:tracePt t="89156" x="4776788" y="2771775"/>
          <p14:tracePt t="89166" x="4767263" y="2781300"/>
          <p14:tracePt t="89172" x="4759325" y="2790825"/>
          <p14:tracePt t="89188" x="4759325" y="2800350"/>
          <p14:tracePt t="89197" x="4749800" y="2808288"/>
          <p14:tracePt t="89284" x="4730750" y="2808288"/>
          <p14:tracePt t="89294" x="4722813" y="2817813"/>
          <p14:tracePt t="89317" x="4713288" y="2827338"/>
          <p14:tracePt t="89341" x="4703763" y="2844800"/>
          <p14:tracePt t="89349" x="4695825" y="2854325"/>
          <p14:tracePt t="89357" x="4695825" y="2873375"/>
          <p14:tracePt t="89364" x="4676775" y="2900363"/>
          <p14:tracePt t="89372" x="4667250" y="2909888"/>
          <p14:tracePt t="89381" x="4659313" y="2927350"/>
          <p14:tracePt t="89388" x="4649788" y="2936875"/>
          <p14:tracePt t="89397" x="4622800" y="2973388"/>
          <p14:tracePt t="89412" x="4613275" y="2982913"/>
          <p14:tracePt t="89420" x="4613275" y="2990850"/>
          <p14:tracePt t="89493" x="4603750" y="3000375"/>
          <p14:tracePt t="89501" x="4594225" y="3000375"/>
          <p14:tracePt t="89509" x="4586288" y="3000375"/>
          <p14:tracePt t="89519" x="4576763" y="2990850"/>
          <p14:tracePt t="89525" x="4567238" y="2982913"/>
          <p14:tracePt t="89573" x="4557713" y="2973388"/>
          <p14:tracePt t="89613" x="4540250" y="2973388"/>
          <p14:tracePt t="89621" x="4494213" y="2973388"/>
          <p14:tracePt t="89629" x="4457700" y="2973388"/>
          <p14:tracePt t="89636" x="4403725" y="2973388"/>
          <p14:tracePt t="89645" x="4340225" y="2982913"/>
          <p14:tracePt t="89652" x="4303713" y="2990850"/>
          <p14:tracePt t="89660" x="4284663" y="2990850"/>
          <p14:tracePt t="89668" x="4257675" y="2990850"/>
          <p14:tracePt t="89733" x="4248150" y="2990850"/>
          <p14:tracePt t="89773" x="4238625" y="2982913"/>
          <p14:tracePt t="89877" x="4230688" y="2973388"/>
          <p14:tracePt t="89957" x="4211638" y="2973388"/>
          <p14:tracePt t="89963" x="4202113" y="2973388"/>
          <p14:tracePt t="89971" x="4194175" y="2973388"/>
          <p14:tracePt t="89996" x="4165600" y="2973388"/>
          <p14:tracePt t="90003" x="4138613" y="2973388"/>
          <p14:tracePt t="90012" x="4102100" y="2973388"/>
          <p14:tracePt t="90019" x="4075113" y="2973388"/>
          <p14:tracePt t="90028" x="4048125" y="2973388"/>
          <p14:tracePt t="90036" x="4002088" y="2973388"/>
          <p14:tracePt t="90044" x="3948113" y="2973388"/>
          <p14:tracePt t="90052" x="3911600" y="2973388"/>
          <p14:tracePt t="90060" x="3838575" y="2973388"/>
          <p14:tracePt t="90068" x="3765550" y="2973388"/>
          <p14:tracePt t="90076" x="3656013" y="2973388"/>
          <p14:tracePt t="90084" x="3582988" y="2973388"/>
          <p14:tracePt t="90092" x="3509963" y="2973388"/>
          <p14:tracePt t="90100" x="3436938" y="2973388"/>
          <p14:tracePt t="90108" x="3363913" y="2973388"/>
          <p14:tracePt t="90116" x="3300413" y="2973388"/>
          <p14:tracePt t="90124" x="3244850" y="2973388"/>
          <p14:tracePt t="90132" x="3171825" y="2973388"/>
          <p14:tracePt t="90140" x="3117850" y="2973388"/>
          <p14:tracePt t="90149" x="3063875" y="2973388"/>
          <p14:tracePt t="90156" x="3008313" y="2973388"/>
          <p14:tracePt t="90166" x="2944813" y="2973388"/>
          <p14:tracePt t="90172" x="2889250" y="2973388"/>
          <p14:tracePt t="90180" x="2835275" y="2973388"/>
          <p14:tracePt t="90188" x="2781300" y="2973388"/>
          <p14:tracePt t="90197" x="2725738" y="2973388"/>
          <p14:tracePt t="90204" x="2679700" y="2973388"/>
          <p14:tracePt t="90212" x="2652713" y="2973388"/>
          <p14:tracePt t="90220" x="2625725" y="2973388"/>
          <p14:tracePt t="90228" x="2606675" y="2973388"/>
          <p14:tracePt t="90236" x="2589213" y="2973388"/>
          <p14:tracePt t="90244" x="2579688" y="2973388"/>
          <p14:tracePt t="90252" x="2570163" y="2973388"/>
          <p14:tracePt t="90268" x="2562225" y="2973388"/>
          <p14:tracePt t="90276" x="2552700" y="2973388"/>
          <p14:tracePt t="90292" x="2543175" y="2973388"/>
          <p14:tracePt t="90300" x="2525713" y="2973388"/>
          <p14:tracePt t="90308" x="2498725" y="2973388"/>
          <p14:tracePt t="90316" x="2479675" y="2973388"/>
          <p14:tracePt t="90324" x="2433638" y="2963863"/>
          <p14:tracePt t="90332" x="2406650" y="2963863"/>
          <p14:tracePt t="90340" x="2379663" y="2954338"/>
          <p14:tracePt t="90349" x="2343150" y="2946400"/>
          <p14:tracePt t="90356" x="2306638" y="2946400"/>
          <p14:tracePt t="90367" x="2287588" y="2946400"/>
          <p14:tracePt t="90372" x="2243138" y="2946400"/>
          <p14:tracePt t="90380" x="2233613" y="2946400"/>
          <p14:tracePt t="90388" x="2197100" y="2946400"/>
          <p14:tracePt t="90396" x="2170113" y="2946400"/>
          <p14:tracePt t="90404" x="2143125" y="2946400"/>
          <p14:tracePt t="90412" x="2114550" y="2946400"/>
          <p14:tracePt t="90420" x="2097088" y="2946400"/>
          <p14:tracePt t="90428" x="2070100" y="2946400"/>
          <p14:tracePt t="90435" x="2060575" y="2946400"/>
          <p14:tracePt t="90443" x="2041525" y="2946400"/>
          <p14:tracePt t="90451" x="2024063" y="2936875"/>
          <p14:tracePt t="90459" x="2014538" y="2936875"/>
          <p14:tracePt t="90468" x="1997075" y="2936875"/>
          <p14:tracePt t="90483" x="1978025" y="2927350"/>
          <p14:tracePt t="90491" x="1968500" y="2927350"/>
          <p14:tracePt t="90499" x="1960563" y="2927350"/>
          <p14:tracePt t="90518" x="1931988" y="2927350"/>
          <p14:tracePt t="90525" x="1914525" y="2927350"/>
          <p14:tracePt t="90535" x="1895475" y="2927350"/>
          <p14:tracePt t="90541" x="1887538" y="2927350"/>
          <p14:tracePt t="90557" x="1878013" y="2927350"/>
          <p14:tracePt t="90629" x="1868488" y="2927350"/>
          <p14:tracePt t="90661" x="1841500" y="2927350"/>
          <p14:tracePt t="91021" x="1841500" y="2936875"/>
          <p14:tracePt t="91029" x="1851025" y="2946400"/>
          <p14:tracePt t="91037" x="1905000" y="2954338"/>
          <p14:tracePt t="91045" x="1941513" y="2963863"/>
          <p14:tracePt t="91053" x="1987550" y="2990850"/>
          <p14:tracePt t="91060" x="2051050" y="3000375"/>
          <p14:tracePt t="91067" x="2078038" y="3000375"/>
          <p14:tracePt t="91075" x="2133600" y="3000375"/>
          <p14:tracePt t="91083" x="2224088" y="3000375"/>
          <p14:tracePt t="91092" x="2297113" y="3000375"/>
          <p14:tracePt t="91099" x="2370138" y="3000375"/>
          <p14:tracePt t="91107" x="2433638" y="3000375"/>
          <p14:tracePt t="91115" x="2489200" y="3000375"/>
          <p14:tracePt t="91123" x="2533650" y="2982913"/>
          <p14:tracePt t="91131" x="2552700" y="2982913"/>
          <p14:tracePt t="91139" x="2570163" y="2982913"/>
          <p14:tracePt t="91205" x="2579688" y="2973388"/>
          <p14:tracePt t="91213" x="2589213" y="2973388"/>
          <p14:tracePt t="91221" x="2616200" y="2973388"/>
          <p14:tracePt t="91229" x="2625725" y="2973388"/>
          <p14:tracePt t="91237" x="2662238" y="2954338"/>
          <p14:tracePt t="91245" x="2671763" y="2954338"/>
          <p14:tracePt t="91253" x="2689225" y="2946400"/>
          <p14:tracePt t="91308" x="2698750" y="2946400"/>
          <p14:tracePt t="91333" x="2708275" y="2946400"/>
          <p14:tracePt t="91341" x="2762250" y="2946400"/>
          <p14:tracePt t="91349" x="2825750" y="2946400"/>
          <p14:tracePt t="91357" x="2881313" y="2946400"/>
          <p14:tracePt t="91365" x="2990850" y="2946400"/>
          <p14:tracePt t="91372" x="3081338" y="2946400"/>
          <p14:tracePt t="91381" x="3154363" y="2946400"/>
          <p14:tracePt t="91388" x="3181350" y="2946400"/>
          <p14:tracePt t="91396" x="3227388" y="2946400"/>
          <p14:tracePt t="91404" x="3244850" y="2946400"/>
          <p14:tracePt t="91412" x="3254375" y="2936875"/>
          <p14:tracePt t="91950" x="3263900" y="2936875"/>
          <p14:tracePt t="92012" x="3281363" y="2936875"/>
          <p14:tracePt t="92020" x="3336925" y="2927350"/>
          <p14:tracePt t="92029" x="3400425" y="2927350"/>
          <p14:tracePt t="92036" x="3473450" y="2927350"/>
          <p14:tracePt t="92044" x="3527425" y="2927350"/>
          <p14:tracePt t="92052" x="3582988" y="2927350"/>
          <p14:tracePt t="92060" x="3673475" y="2927350"/>
          <p14:tracePt t="92068" x="3729038" y="2927350"/>
          <p14:tracePt t="92076" x="3792538" y="2927350"/>
          <p14:tracePt t="92084" x="3846513" y="2927350"/>
          <p14:tracePt t="92092" x="3883025" y="2927350"/>
          <p14:tracePt t="92101" x="3911600" y="2927350"/>
          <p14:tracePt t="92108" x="3956050" y="2927350"/>
          <p14:tracePt t="92117" x="3975100" y="2927350"/>
          <p14:tracePt t="92124" x="3992563" y="2927350"/>
          <p14:tracePt t="92134" x="4002088" y="2927350"/>
          <p14:tracePt t="92140" x="4011613" y="2927350"/>
          <p14:tracePt t="92213" x="4029075" y="2927350"/>
          <p14:tracePt t="92221" x="4038600" y="2927350"/>
          <p14:tracePt t="92229" x="4057650" y="2927350"/>
          <p14:tracePt t="92237" x="4075113" y="2927350"/>
          <p14:tracePt t="92253" x="4084638" y="2927350"/>
          <p14:tracePt t="92268" x="4094163" y="2927350"/>
          <p14:tracePt t="92276" x="4111625" y="2927350"/>
          <p14:tracePt t="92284" x="4138613" y="2927350"/>
          <p14:tracePt t="92292" x="4194175" y="2927350"/>
          <p14:tracePt t="92300" x="4284663" y="2927350"/>
          <p14:tracePt t="92308" x="4348163" y="2927350"/>
          <p14:tracePt t="92316" x="4440238" y="2927350"/>
          <p14:tracePt t="92324" x="4513263" y="2927350"/>
          <p14:tracePt t="92333" x="4586288" y="2927350"/>
          <p14:tracePt t="92340" x="4659313" y="2927350"/>
          <p14:tracePt t="92350" x="4730750" y="2927350"/>
          <p14:tracePt t="92356" x="4832350" y="2927350"/>
          <p14:tracePt t="92364" x="4922838" y="2954338"/>
          <p14:tracePt t="92372" x="4995863" y="2954338"/>
          <p14:tracePt t="92380" x="5049838" y="2954338"/>
          <p14:tracePt t="92388" x="5086350" y="2954338"/>
          <p14:tracePt t="92397" x="5105400" y="2954338"/>
          <p14:tracePt t="92412" x="5114925" y="2954338"/>
          <p14:tracePt t="92436" x="5141913" y="2954338"/>
          <p14:tracePt t="92460" x="5151438" y="2946400"/>
          <p14:tracePt t="93125" x="5132388" y="2946400"/>
          <p14:tracePt t="93133" x="5122863" y="2954338"/>
          <p14:tracePt t="93139" x="5114925" y="2973388"/>
          <p14:tracePt t="93148" x="5086350" y="2982913"/>
          <p14:tracePt t="93155" x="5086350" y="2990850"/>
          <p14:tracePt t="93164" x="5068888" y="3000375"/>
          <p14:tracePt t="93180" x="5049838" y="3009900"/>
          <p14:tracePt t="93220" x="5041900" y="3009900"/>
          <p14:tracePt t="93228" x="5032375" y="3009900"/>
          <p14:tracePt t="93236" x="5022850" y="3017838"/>
          <p14:tracePt t="93252" x="5005388" y="3027363"/>
          <p14:tracePt t="93268" x="4986338" y="3027363"/>
          <p14:tracePt t="93276" x="4968875" y="3036888"/>
          <p14:tracePt t="93284" x="4959350" y="3036888"/>
          <p14:tracePt t="93292" x="4949825" y="3046413"/>
          <p14:tracePt t="93300" x="4932363" y="3054350"/>
          <p14:tracePt t="93308" x="4922838" y="3054350"/>
          <p14:tracePt t="93316" x="4905375" y="3054350"/>
          <p14:tracePt t="93324" x="4886325" y="3063875"/>
          <p14:tracePt t="93340" x="4876800" y="3063875"/>
          <p14:tracePt t="93429" x="4859338" y="3082925"/>
          <p14:tracePt t="93437" x="4849813" y="3082925"/>
          <p14:tracePt t="93445" x="4832350" y="3082925"/>
          <p14:tracePt t="93453" x="4803775" y="3082925"/>
          <p14:tracePt t="93461" x="4795838" y="3082925"/>
          <p14:tracePt t="93469" x="4767263" y="3082925"/>
          <p14:tracePt t="93476" x="4759325" y="3082925"/>
          <p14:tracePt t="93484" x="4722813" y="3082925"/>
          <p14:tracePt t="93492" x="4695825" y="3082925"/>
          <p14:tracePt t="93500" x="4667250" y="3082925"/>
          <p14:tracePt t="93508" x="4622800" y="3082925"/>
          <p14:tracePt t="93516" x="4603750" y="3082925"/>
          <p14:tracePt t="93524" x="4567238" y="3082925"/>
          <p14:tracePt t="93533" x="4549775" y="3082925"/>
          <p14:tracePt t="93540" x="4530725" y="3082925"/>
          <p14:tracePt t="93550" x="4521200" y="3082925"/>
          <p14:tracePt t="93566" x="4513263" y="3082925"/>
          <p14:tracePt t="93588" x="4494213" y="3082925"/>
          <p14:tracePt t="93612" x="4484688" y="3090863"/>
          <p14:tracePt t="93644" x="4457700" y="3090863"/>
          <p14:tracePt t="93652" x="4448175" y="3082925"/>
          <p14:tracePt t="93660" x="4430713" y="3073400"/>
          <p14:tracePt t="93668" x="4421188" y="3073400"/>
          <p14:tracePt t="93676" x="4413250" y="3054350"/>
          <p14:tracePt t="93684" x="4403725" y="3046413"/>
          <p14:tracePt t="93692" x="4394200" y="3036888"/>
          <p14:tracePt t="93716" x="4384675" y="3027363"/>
          <p14:tracePt t="94885" x="4394200" y="3027363"/>
          <p14:tracePt t="94893" x="4403725" y="3017838"/>
          <p14:tracePt t="94901" x="4403725" y="3009900"/>
          <p14:tracePt t="94997" x="4413250" y="3017838"/>
          <p14:tracePt t="95005" x="4413250" y="3036888"/>
          <p14:tracePt t="95013" x="4413250" y="3046413"/>
          <p14:tracePt t="95059" x="4421188" y="3054350"/>
          <p14:tracePt t="95075" x="4430713" y="3054350"/>
          <p14:tracePt t="95100" x="4440238" y="3054350"/>
          <p14:tracePt t="95213" x="4440238" y="3082925"/>
          <p14:tracePt t="95221" x="4440238" y="3090863"/>
          <p14:tracePt t="95229" x="4448175" y="3127375"/>
          <p14:tracePt t="95237" x="4448175" y="3136900"/>
          <p14:tracePt t="95245" x="4448175" y="3146425"/>
          <p14:tracePt t="95253" x="4448175" y="3182938"/>
          <p14:tracePt t="95261" x="4448175" y="3192463"/>
          <p14:tracePt t="95269" x="4448175" y="3209925"/>
          <p14:tracePt t="95276" x="4448175" y="3219450"/>
          <p14:tracePt t="95284" x="4448175" y="3228975"/>
          <p14:tracePt t="95365" x="4457700" y="3236913"/>
          <p14:tracePt t="95381" x="4467225" y="3236913"/>
          <p14:tracePt t="95413" x="4476750" y="3236913"/>
          <p14:tracePt t="96733" x="4476750" y="3228975"/>
          <p14:tracePt t="96740" x="4476750" y="3219450"/>
          <p14:tracePt t="96749" x="4476750" y="3209925"/>
          <p14:tracePt t="96756" x="4476750" y="3173413"/>
          <p14:tracePt t="96765" x="4467225" y="3163888"/>
          <p14:tracePt t="96773" x="4430713" y="3155950"/>
          <p14:tracePt t="96781" x="4403725" y="3136900"/>
          <p14:tracePt t="96788" x="4384675" y="3136900"/>
          <p14:tracePt t="96797" x="4367213" y="3127375"/>
          <p14:tracePt t="96804" x="4348163" y="3127375"/>
          <p14:tracePt t="96813" x="4330700" y="3127375"/>
          <p14:tracePt t="96820" x="4311650" y="3119438"/>
          <p14:tracePt t="96828" x="4303713" y="3119438"/>
          <p14:tracePt t="96844" x="4294188" y="3119438"/>
          <p14:tracePt t="96860" x="4275138" y="3109913"/>
          <p14:tracePt t="96883" x="4267200" y="3109913"/>
          <p14:tracePt t="96899" x="4257675" y="3109913"/>
          <p14:tracePt t="96915" x="4238625" y="3090863"/>
          <p14:tracePt t="97733" x="4248150" y="3090863"/>
          <p14:tracePt t="97781" x="4275138" y="3090863"/>
          <p14:tracePt t="97789" x="4321175" y="3090863"/>
          <p14:tracePt t="97797" x="4376738" y="3090863"/>
          <p14:tracePt t="97805" x="4448175" y="3090863"/>
          <p14:tracePt t="97813" x="4503738" y="3090863"/>
          <p14:tracePt t="97820" x="4576763" y="3090863"/>
          <p14:tracePt t="97828" x="4667250" y="3100388"/>
          <p14:tracePt t="97836" x="4730750" y="3100388"/>
          <p14:tracePt t="97844" x="4840288" y="3109913"/>
          <p14:tracePt t="97852" x="4895850" y="3109913"/>
          <p14:tracePt t="97860" x="4949825" y="3109913"/>
          <p14:tracePt t="97868" x="4995863" y="3109913"/>
          <p14:tracePt t="97876" x="5014913" y="3109913"/>
          <p14:tracePt t="97884" x="5041900" y="3109913"/>
          <p14:tracePt t="97892" x="5049838" y="3109913"/>
          <p14:tracePt t="97900" x="5078413" y="3100388"/>
          <p14:tracePt t="97908" x="5086350" y="3090863"/>
          <p14:tracePt t="97915" x="5095875" y="3082925"/>
          <p14:tracePt t="97924" x="5132388" y="3073400"/>
          <p14:tracePt t="97931" x="5151438" y="3054350"/>
          <p14:tracePt t="97949" x="5159375" y="3046413"/>
          <p14:tracePt t="98413" x="5168900" y="3046413"/>
          <p14:tracePt t="98765" x="5168900" y="3054350"/>
          <p14:tracePt t="99741" x="5086350" y="3054350"/>
          <p14:tracePt t="99749" x="4905375" y="3046413"/>
          <p14:tracePt t="99756" x="4759325" y="3036888"/>
          <p14:tracePt t="99767" x="4622800" y="3017838"/>
          <p14:tracePt t="99773" x="4476750" y="2973388"/>
          <p14:tracePt t="99781" x="4403725" y="2973388"/>
          <p14:tracePt t="99788" x="4294188" y="2963863"/>
          <p14:tracePt t="99797" x="4230688" y="2954338"/>
          <p14:tracePt t="99804" x="4157663" y="2954338"/>
          <p14:tracePt t="99813" x="4111625" y="2936875"/>
          <p14:tracePt t="99820" x="4094163" y="2936875"/>
          <p14:tracePt t="99828" x="4075113" y="2936875"/>
          <p14:tracePt t="99844" x="4065588" y="2936875"/>
          <p14:tracePt t="99852" x="4057650" y="2936875"/>
          <p14:tracePt t="99892" x="4048125" y="2927350"/>
          <p14:tracePt t="99965" x="4029075" y="2927350"/>
          <p14:tracePt t="99973" x="4021138" y="2927350"/>
          <p14:tracePt t="99981" x="4011613" y="2936875"/>
          <p14:tracePt t="99988" x="4002088" y="2954338"/>
          <p14:tracePt t="99998" x="3975100" y="2963863"/>
          <p14:tracePt t="100004" x="3975100" y="2973388"/>
          <p14:tracePt t="100014" x="3956050" y="2973388"/>
          <p14:tracePt t="100020" x="3948113" y="2973388"/>
          <p14:tracePt t="100109" x="3938588" y="2973388"/>
          <p14:tracePt t="100197" x="3929063" y="2982913"/>
          <p14:tracePt t="100213" x="3902075" y="2990850"/>
          <p14:tracePt t="100230" x="3883025" y="3009900"/>
          <p14:tracePt t="100245" x="3875088" y="3017838"/>
          <p14:tracePt t="100261" x="3875088" y="3036888"/>
          <p14:tracePt t="100325" x="3865563" y="3046413"/>
          <p14:tracePt t="100413" x="3846513" y="3054350"/>
          <p14:tracePt t="100525" x="3846513" y="3046413"/>
          <p14:tracePt t="100533" x="3856038" y="3009900"/>
          <p14:tracePt t="100540" x="3856038" y="3000375"/>
          <p14:tracePt t="100550" x="3865563" y="2990850"/>
          <p14:tracePt t="100557" x="3875088" y="2973388"/>
          <p14:tracePt t="100573" x="3883025" y="2963863"/>
          <p14:tracePt t="100669" x="3902075" y="2990850"/>
          <p14:tracePt t="100676" x="3902075" y="3000375"/>
          <p14:tracePt t="100684" x="3911600" y="3036888"/>
          <p14:tracePt t="100692" x="3911600" y="3054350"/>
          <p14:tracePt t="100700" x="3911600" y="3073400"/>
          <p14:tracePt t="100709" x="3911600" y="3082925"/>
          <p14:tracePt t="100717" x="3911600" y="3090863"/>
          <p14:tracePt t="100909" x="3919538" y="3100388"/>
          <p14:tracePt t="100916" x="3919538" y="3090863"/>
          <p14:tracePt t="100932" x="3919538" y="3063875"/>
          <p14:tracePt t="100941" x="3919538" y="3046413"/>
          <p14:tracePt t="100951" x="3929063" y="3036888"/>
          <p14:tracePt t="100966" x="3929063" y="3017838"/>
          <p14:tracePt t="101101" x="3929063" y="3009900"/>
          <p14:tracePt t="101109" x="3938588" y="3000375"/>
          <p14:tracePt t="101116" x="3956050" y="3000375"/>
          <p14:tracePt t="101124" x="3975100" y="3000375"/>
          <p14:tracePt t="101135" x="3992563" y="3000375"/>
          <p14:tracePt t="101141" x="4002088" y="3000375"/>
          <p14:tracePt t="101148" x="4038600" y="3017838"/>
          <p14:tracePt t="101156" x="4084638" y="3027363"/>
          <p14:tracePt t="101165" x="4129088" y="3054350"/>
          <p14:tracePt t="101172" x="4202113" y="3063875"/>
          <p14:tracePt t="101181" x="4275138" y="3082925"/>
          <p14:tracePt t="101188" x="4357688" y="3082925"/>
          <p14:tracePt t="101196" x="4448175" y="3082925"/>
          <p14:tracePt t="101204" x="4521200" y="3082925"/>
          <p14:tracePt t="101213" x="4576763" y="3082925"/>
          <p14:tracePt t="101220" x="4630738" y="3082925"/>
          <p14:tracePt t="101228" x="4676775" y="3082925"/>
          <p14:tracePt t="101236" x="4703763" y="3082925"/>
          <p14:tracePt t="101244" x="4730750" y="3082925"/>
          <p14:tracePt t="101252" x="4740275" y="3082925"/>
          <p14:tracePt t="101260" x="4749800" y="3082925"/>
          <p14:tracePt t="101284" x="4767263" y="3082925"/>
          <p14:tracePt t="101469" x="4776788" y="3073400"/>
          <p14:tracePt t="101613" x="4786313" y="3063875"/>
          <p14:tracePt t="101630" x="4803775" y="3063875"/>
          <p14:tracePt t="101636" x="4822825" y="3073400"/>
          <p14:tracePt t="101644" x="4832350" y="3109913"/>
          <p14:tracePt t="101652" x="4840288" y="3127375"/>
          <p14:tracePt t="101660" x="4876800" y="3173413"/>
          <p14:tracePt t="101668" x="4895850" y="3192463"/>
          <p14:tracePt t="101676" x="4922838" y="3219450"/>
          <p14:tracePt t="101684" x="4932363" y="3228975"/>
          <p14:tracePt t="101692" x="4949825" y="3246438"/>
          <p14:tracePt t="101700" x="4968875" y="3265488"/>
          <p14:tracePt t="101708" x="4978400" y="3273425"/>
          <p14:tracePt t="101797" x="4995863" y="3273425"/>
          <p14:tracePt t="101804" x="5005388" y="3273425"/>
          <p14:tracePt t="102453" x="5022850" y="3273425"/>
          <p14:tracePt t="102461" x="5032375" y="3265488"/>
          <p14:tracePt t="102468" x="5049838" y="3246438"/>
          <p14:tracePt t="102477" x="5059363" y="3228975"/>
          <p14:tracePt t="102484" x="5059363" y="3219450"/>
          <p14:tracePt t="102493" x="5059363" y="3209925"/>
          <p14:tracePt t="102501" x="5068888" y="3200400"/>
          <p14:tracePt t="102509" x="5086350" y="3173413"/>
          <p14:tracePt t="102517" x="5095875" y="3173413"/>
          <p14:tracePt t="102534" x="5105400" y="3163888"/>
          <p14:tracePt t="102540" x="5105400" y="3155950"/>
          <p14:tracePt t="102556" x="5114925" y="3146425"/>
          <p14:tracePt t="102677" x="5132388" y="3127375"/>
          <p14:tracePt t="103269" x="5132388" y="3136900"/>
          <p14:tracePt t="103293" x="5132388" y="3146425"/>
          <p14:tracePt t="103365" x="5132388" y="3136900"/>
          <p14:tracePt t="103373" x="5132388" y="3127375"/>
          <p14:tracePt t="103380" x="5141913" y="3109913"/>
          <p14:tracePt t="104077" x="5141913" y="3090863"/>
          <p14:tracePt t="104085" x="5141913" y="3063875"/>
          <p14:tracePt t="104093" x="5141913" y="3046413"/>
          <p14:tracePt t="104100" x="5141913" y="3009900"/>
          <p14:tracePt t="104107" x="5132388" y="2990850"/>
          <p14:tracePt t="104115" x="5122863" y="2946400"/>
          <p14:tracePt t="104123" x="5105400" y="2900363"/>
          <p14:tracePt t="104131" x="5078413" y="2854325"/>
          <p14:tracePt t="104139" x="5059363" y="2827338"/>
          <p14:tracePt t="104147" x="5032375" y="2763838"/>
          <p14:tracePt t="104155" x="5005388" y="2717800"/>
          <p14:tracePt t="104163" x="4978400" y="2690813"/>
          <p14:tracePt t="104171" x="4968875" y="2662238"/>
          <p14:tracePt t="104180" x="4941888" y="2617788"/>
          <p14:tracePt t="104187" x="4922838" y="2571750"/>
          <p14:tracePt t="104196" x="4886325" y="2535238"/>
          <p14:tracePt t="104203" x="4849813" y="2489200"/>
          <p14:tracePt t="104213" x="4832350" y="2444750"/>
          <p14:tracePt t="104219" x="4795838" y="2425700"/>
          <p14:tracePt t="104229" x="4795838" y="2408238"/>
          <p14:tracePt t="104235" x="4795838" y="2389188"/>
          <p14:tracePt t="104243" x="4776788" y="2362200"/>
          <p14:tracePt t="104260" x="4776788" y="2352675"/>
          <p14:tracePt t="104276" x="4767263" y="2335213"/>
          <p14:tracePt t="104284" x="4759325" y="2325688"/>
          <p14:tracePt t="104316" x="4759325" y="2316163"/>
          <p14:tracePt t="104349" x="4749800" y="2298700"/>
          <p14:tracePt t="104357" x="4740275" y="2289175"/>
          <p14:tracePt t="104373" x="4713288" y="2270125"/>
          <p14:tracePt t="104380" x="4703763" y="2270125"/>
          <p14:tracePt t="104388" x="4695825" y="2262188"/>
          <p14:tracePt t="104397" x="4686300" y="2252663"/>
          <p14:tracePt t="104404" x="4667250" y="2233613"/>
          <p14:tracePt t="104412" x="4659313" y="2225675"/>
          <p14:tracePt t="104428" x="4649788" y="2216150"/>
          <p14:tracePt t="104436" x="4630738" y="2206625"/>
          <p14:tracePt t="104444" x="4594225" y="2189163"/>
          <p14:tracePt t="104452" x="4567238" y="2179638"/>
          <p14:tracePt t="104460" x="4540250" y="2160588"/>
          <p14:tracePt t="104468" x="4494213" y="2125663"/>
          <p14:tracePt t="104476" x="4430713" y="2097088"/>
          <p14:tracePt t="104483" x="4384675" y="2060575"/>
          <p14:tracePt t="104491" x="4340225" y="2043113"/>
          <p14:tracePt t="104499" x="4294188" y="2016125"/>
          <p14:tracePt t="104507" x="4248150" y="1997075"/>
          <p14:tracePt t="104515" x="4211638" y="1979613"/>
          <p14:tracePt t="104523" x="4175125" y="1951038"/>
          <p14:tracePt t="104531" x="4129088" y="1933575"/>
          <p14:tracePt t="104539" x="4094163" y="1906588"/>
          <p14:tracePt t="104547" x="4038600" y="1887538"/>
          <p14:tracePt t="104556" x="4002088" y="1851025"/>
          <p14:tracePt t="104564" x="3965575" y="1833563"/>
          <p14:tracePt t="104572" x="3911600" y="1797050"/>
          <p14:tracePt t="104581" x="3892550" y="1787525"/>
          <p14:tracePt t="104588" x="3846513" y="1768475"/>
          <p14:tracePt t="104597" x="3819525" y="1741488"/>
          <p14:tracePt t="104603" x="3802063" y="1731963"/>
          <p14:tracePt t="104611" x="3792538" y="1731963"/>
          <p14:tracePt t="104619" x="3775075" y="1731963"/>
          <p14:tracePt t="104628" x="3775075" y="1724025"/>
          <p14:tracePt t="104651" x="3765550" y="1724025"/>
          <p14:tracePt t="104676" x="3746500" y="1714500"/>
          <p14:tracePt t="104781" x="3746500" y="1704975"/>
          <p14:tracePt t="104789" x="3746500" y="1697038"/>
          <p14:tracePt t="104796" x="3746500" y="1668463"/>
          <p14:tracePt t="104803" x="3829050" y="1641475"/>
          <p14:tracePt t="104811" x="3911600" y="1631950"/>
          <p14:tracePt t="104819" x="3992563" y="1595438"/>
          <p14:tracePt t="104828" x="4065588" y="1595438"/>
          <p14:tracePt t="104835" x="4102100" y="1577975"/>
          <p14:tracePt t="104843" x="4165600" y="1568450"/>
          <p14:tracePt t="104851" x="4194175" y="1568450"/>
          <p14:tracePt t="104859" x="4238625" y="1568450"/>
          <p14:tracePt t="104867" x="4248150" y="1568450"/>
          <p14:tracePt t="104875" x="4267200" y="1568450"/>
          <p14:tracePt t="104883" x="4311650" y="1568450"/>
          <p14:tracePt t="104891" x="4394200" y="1568450"/>
          <p14:tracePt t="104900" x="4521200" y="1568450"/>
          <p14:tracePt t="104908" x="4703763" y="1568450"/>
          <p14:tracePt t="104915" x="4949825" y="1568450"/>
          <p14:tracePt t="104924" x="5251450" y="1568450"/>
          <p14:tracePt t="104931" x="5588000" y="1568450"/>
          <p14:tracePt t="104940" x="5962650" y="1568450"/>
          <p14:tracePt t="104947" x="6181725" y="1568450"/>
          <p14:tracePt t="104965" x="6618288" y="1595438"/>
          <p14:tracePt t="104972" x="6727825" y="1595438"/>
          <p14:tracePt t="104980" x="6819900" y="1595438"/>
          <p14:tracePt t="104988" x="6910388" y="1595438"/>
          <p14:tracePt t="104997" x="6946900" y="1595438"/>
          <p14:tracePt t="105004" x="6973888" y="1595438"/>
          <p14:tracePt t="105141" x="6983413" y="1595438"/>
          <p14:tracePt t="105181" x="6992938" y="1595438"/>
          <p14:tracePt t="105189" x="7000875" y="1595438"/>
          <p14:tracePt t="105196" x="7010400" y="1587500"/>
          <p14:tracePt t="105213" x="7019925" y="1577975"/>
          <p14:tracePt t="105373" x="7019925" y="1568450"/>
          <p14:tracePt t="105381" x="7029450" y="1558925"/>
          <p14:tracePt t="105387" x="7037388" y="1558925"/>
          <p14:tracePt t="105403" x="7046913" y="1550988"/>
          <p14:tracePt t="105419" x="7065963" y="1550988"/>
          <p14:tracePt t="105429" x="7083425" y="1541463"/>
          <p14:tracePt t="105436" x="7110413" y="1514475"/>
          <p14:tracePt t="105444" x="7138988" y="1504950"/>
          <p14:tracePt t="105452" x="7156450" y="1504950"/>
          <p14:tracePt t="105460" x="7202488" y="1485900"/>
          <p14:tracePt t="105468" x="7212013" y="1485900"/>
          <p14:tracePt t="105476" x="7283450" y="1458913"/>
          <p14:tracePt t="105484" x="7319963" y="1449388"/>
          <p14:tracePt t="105492" x="7356475" y="1441450"/>
          <p14:tracePt t="105499" x="7421563" y="1431925"/>
          <p14:tracePt t="105508" x="7485063" y="1404938"/>
          <p14:tracePt t="105515" x="7539038" y="1395413"/>
          <p14:tracePt t="105524" x="7602538" y="1376363"/>
          <p14:tracePt t="105531" x="7639050" y="1376363"/>
          <p14:tracePt t="105540" x="7658100" y="1368425"/>
          <p14:tracePt t="105548" x="7667625" y="1368425"/>
          <p14:tracePt t="105556" x="7685088" y="1368425"/>
          <p14:tracePt t="105564" x="7694613" y="1368425"/>
          <p14:tracePt t="105572" x="7694613" y="1358900"/>
          <p14:tracePt t="105773" x="7685088" y="1358900"/>
          <p14:tracePt t="105780" x="7658100" y="1358900"/>
          <p14:tracePt t="105788" x="7602538" y="1358900"/>
          <p14:tracePt t="105797" x="7539038" y="1358900"/>
          <p14:tracePt t="105805" x="7485063" y="1358900"/>
          <p14:tracePt t="105814" x="7429500" y="1358900"/>
          <p14:tracePt t="105820" x="7392988" y="1358900"/>
          <p14:tracePt t="105829" x="7375525" y="1358900"/>
          <p14:tracePt t="105836" x="7366000" y="1358900"/>
          <p14:tracePt t="105844" x="7348538" y="1358900"/>
          <p14:tracePt t="105852" x="7339013" y="1358900"/>
          <p14:tracePt t="106085" x="7329488" y="1358900"/>
          <p14:tracePt t="106109" x="7348538" y="1368425"/>
          <p14:tracePt t="106117" x="7421563" y="1368425"/>
          <p14:tracePt t="106125" x="7494588" y="1368425"/>
          <p14:tracePt t="106133" x="7521575" y="1368425"/>
          <p14:tracePt t="106140" x="7567613" y="1368425"/>
          <p14:tracePt t="106148" x="7575550" y="1368425"/>
          <p14:tracePt t="106156" x="7585075" y="1368425"/>
          <p14:tracePt t="106172" x="7594600" y="1368425"/>
          <p14:tracePt t="106421" x="7575550" y="1368425"/>
          <p14:tracePt t="106429" x="7539038" y="1368425"/>
          <p14:tracePt t="106435" x="7439025" y="1376363"/>
          <p14:tracePt t="106444" x="7366000" y="1376363"/>
          <p14:tracePt t="106451" x="7265988" y="1404938"/>
          <p14:tracePt t="106459" x="7175500" y="1412875"/>
          <p14:tracePt t="106468" x="7102475" y="1412875"/>
          <p14:tracePt t="106476" x="7056438" y="1412875"/>
          <p14:tracePt t="106484" x="7019925" y="1412875"/>
          <p14:tracePt t="106492" x="7010400" y="1412875"/>
          <p14:tracePt t="106677" x="7092950" y="1412875"/>
          <p14:tracePt t="106684" x="7202488" y="1412875"/>
          <p14:tracePt t="106691" x="7348538" y="1395413"/>
          <p14:tracePt t="106699" x="7531100" y="1376363"/>
          <p14:tracePt t="106707" x="7704138" y="1368425"/>
          <p14:tracePt t="106715" x="7794625" y="1339850"/>
          <p14:tracePt t="106723" x="7867650" y="1322388"/>
          <p14:tracePt t="106731" x="7904163" y="1312863"/>
          <p14:tracePt t="106740" x="7931150" y="1312863"/>
          <p14:tracePt t="106747" x="7950200" y="1303338"/>
          <p14:tracePt t="106900" x="7921625" y="1303338"/>
          <p14:tracePt t="106908" x="7867650" y="1303338"/>
          <p14:tracePt t="106916" x="7767638" y="1303338"/>
          <p14:tracePt t="106924" x="7694613" y="1303338"/>
          <p14:tracePt t="106932" x="7621588" y="1303338"/>
          <p14:tracePt t="106940" x="7567613" y="1303338"/>
          <p14:tracePt t="106949" x="7521575" y="1303338"/>
          <p14:tracePt t="106965" x="7502525" y="1303338"/>
          <p14:tracePt t="107205" x="7548563" y="1303338"/>
          <p14:tracePt t="107213" x="7594600" y="1268413"/>
          <p14:tracePt t="107221" x="7639050" y="1258888"/>
          <p14:tracePt t="107230" x="7658100" y="1258888"/>
          <p14:tracePt t="107237" x="7685088" y="1249363"/>
          <p14:tracePt t="107246" x="7694613" y="1249363"/>
          <p14:tracePt t="107252" x="7712075" y="1239838"/>
          <p14:tracePt t="111269" x="7712075" y="1231900"/>
          <p14:tracePt t="111285" x="7704138" y="1231900"/>
          <p14:tracePt t="111299" x="7694613" y="1231900"/>
          <p14:tracePt t="111397" x="7685088" y="1231900"/>
          <p14:tracePt t="111405" x="7685088" y="1222375"/>
          <p14:tracePt t="111421" x="7675563" y="1203325"/>
          <p14:tracePt t="112949" x="7675563" y="1212850"/>
          <p14:tracePt t="113061" x="7675563" y="1222375"/>
          <p14:tracePt t="113493" x="7675563" y="1239838"/>
          <p14:tracePt t="113499" x="7675563" y="1258888"/>
          <p14:tracePt t="113515" x="7675563" y="1268413"/>
          <p14:tracePt t="113532" x="7675563" y="1276350"/>
          <p14:tracePt t="113845" x="7675563" y="1285875"/>
          <p14:tracePt t="113851" x="7675563" y="1295400"/>
          <p14:tracePt t="113867" x="7675563" y="1303338"/>
          <p14:tracePt t="113875" x="7675563" y="1312863"/>
          <p14:tracePt t="113883" x="7675563" y="1322388"/>
          <p14:tracePt t="113891" x="7675563" y="1339850"/>
          <p14:tracePt t="113899" x="7667625" y="1349375"/>
          <p14:tracePt t="114269" x="7667625" y="1358900"/>
          <p14:tracePt t="114285" x="7667625" y="1376363"/>
          <p14:tracePt t="114293" x="7648575" y="1395413"/>
          <p14:tracePt t="114317" x="7648575" y="1404938"/>
          <p14:tracePt t="114661" x="7648575" y="1422400"/>
          <p14:tracePt t="114669" x="7648575" y="1441450"/>
          <p14:tracePt t="114676" x="7639050" y="1458913"/>
          <p14:tracePt t="114684" x="7639050" y="1477963"/>
          <p14:tracePt t="114692" x="7639050" y="1495425"/>
          <p14:tracePt t="114708" x="7639050" y="1514475"/>
          <p14:tracePt t="114989" x="7631113" y="1522413"/>
          <p14:tracePt t="115013" x="7612063" y="1531938"/>
          <p14:tracePt t="115029" x="7612063" y="1550988"/>
          <p14:tracePt t="115037" x="7612063" y="1558925"/>
          <p14:tracePt t="115053" x="7612063" y="1568450"/>
          <p14:tracePt t="115061" x="7602538" y="1577975"/>
          <p14:tracePt t="115269" x="7594600" y="1604963"/>
          <p14:tracePt t="115275" x="7594600" y="1614488"/>
          <p14:tracePt t="115283" x="7594600" y="1641475"/>
          <p14:tracePt t="115291" x="7558088" y="1668463"/>
          <p14:tracePt t="115299" x="7558088" y="1697038"/>
          <p14:tracePt t="115308" x="7558088" y="1714500"/>
          <p14:tracePt t="115316" x="7558088" y="1760538"/>
          <p14:tracePt t="115324" x="7548563" y="1797050"/>
          <p14:tracePt t="115332" x="7539038" y="1860550"/>
          <p14:tracePt t="115340" x="7531100" y="1897063"/>
          <p14:tracePt t="115348" x="7502525" y="1960563"/>
          <p14:tracePt t="115356" x="7494588" y="1997075"/>
          <p14:tracePt t="115364" x="7494588" y="2024063"/>
          <p14:tracePt t="115372" x="7485063" y="2043113"/>
          <p14:tracePt t="115381" x="7475538" y="2070100"/>
          <p14:tracePt t="115388" x="7475538" y="2079625"/>
          <p14:tracePt t="115397" x="7458075" y="2106613"/>
          <p14:tracePt t="115404" x="7448550" y="2116138"/>
          <p14:tracePt t="115413" x="7439025" y="2133600"/>
          <p14:tracePt t="115420" x="7429500" y="2160588"/>
          <p14:tracePt t="115428" x="7392988" y="2189163"/>
          <p14:tracePt t="115435" x="7375525" y="2225675"/>
          <p14:tracePt t="115443" x="7356475" y="2252663"/>
          <p14:tracePt t="115451" x="7319963" y="2298700"/>
          <p14:tracePt t="115459" x="7283450" y="2343150"/>
          <p14:tracePt t="115467" x="7219950" y="2416175"/>
          <p14:tracePt t="115475" x="7165975" y="2462213"/>
          <p14:tracePt t="115483" x="7102475" y="2498725"/>
          <p14:tracePt t="115491" x="7056438" y="2535238"/>
          <p14:tracePt t="115499" x="7010400" y="2562225"/>
          <p14:tracePt t="115507" x="6992938" y="2581275"/>
          <p14:tracePt t="115516" x="6964363" y="2598738"/>
          <p14:tracePt t="115524" x="6929438" y="2617788"/>
          <p14:tracePt t="115532" x="6929438" y="2625725"/>
          <p14:tracePt t="115540" x="6910388" y="2635250"/>
          <p14:tracePt t="115548" x="6892925" y="2644775"/>
          <p14:tracePt t="115556" x="6873875" y="2662238"/>
          <p14:tracePt t="115564" x="6864350" y="2662238"/>
          <p14:tracePt t="115572" x="6846888" y="2671763"/>
          <p14:tracePt t="115588" x="6827838" y="2681288"/>
          <p14:tracePt t="115597" x="6783388" y="2717800"/>
          <p14:tracePt t="115604" x="6754813" y="2727325"/>
          <p14:tracePt t="115613" x="6727825" y="2744788"/>
          <p14:tracePt t="115620" x="6700838" y="2781300"/>
          <p14:tracePt t="115627" x="6654800" y="2800350"/>
          <p14:tracePt t="115636" x="6610350" y="2844800"/>
          <p14:tracePt t="115644" x="6537325" y="2917825"/>
          <p14:tracePt t="115652" x="6472238" y="2982913"/>
          <p14:tracePt t="115660" x="6381750" y="3073400"/>
          <p14:tracePt t="115668" x="6335713" y="3119438"/>
          <p14:tracePt t="115676" x="6262688" y="3200400"/>
          <p14:tracePt t="115684" x="6218238" y="3236913"/>
          <p14:tracePt t="115692" x="6189663" y="3255963"/>
          <p14:tracePt t="115700" x="6172200" y="3273425"/>
          <p14:tracePt t="116115" x="6172200" y="3292475"/>
          <p14:tracePt t="116123" x="6172200" y="3309938"/>
          <p14:tracePt t="116131" x="6172200" y="3328988"/>
          <p14:tracePt t="116139" x="6172200" y="3375025"/>
          <p14:tracePt t="116147" x="6172200" y="3382963"/>
          <p14:tracePt t="116155" x="6162675" y="3402013"/>
          <p14:tracePt t="116163" x="6162675" y="3438525"/>
          <p14:tracePt t="116171" x="6153150" y="3465513"/>
          <p14:tracePt t="116179" x="6145213" y="3475038"/>
          <p14:tracePt t="116188" x="6145213" y="3482975"/>
          <p14:tracePt t="116197" x="6135688" y="3482975"/>
          <p14:tracePt t="116204" x="6135688" y="3502025"/>
          <p14:tracePt t="116213" x="6135688" y="3519488"/>
          <p14:tracePt t="116220" x="6126163" y="3538538"/>
          <p14:tracePt t="116228" x="6126163" y="3548063"/>
          <p14:tracePt t="116236" x="6116638" y="3556000"/>
          <p14:tracePt t="116244" x="6116638" y="3565525"/>
          <p14:tracePt t="116252" x="6116638" y="3584575"/>
          <p14:tracePt t="116261" x="6108700" y="3592513"/>
          <p14:tracePt t="116268" x="6099175" y="3592513"/>
          <p14:tracePt t="116284" x="6099175" y="3602038"/>
          <p14:tracePt t="116292" x="6089650" y="3621088"/>
          <p14:tracePt t="116300" x="6089650" y="3629025"/>
          <p14:tracePt t="116308" x="6089650" y="3638550"/>
          <p14:tracePt t="116316" x="6089650" y="3648075"/>
          <p14:tracePt t="116324" x="6089650" y="3657600"/>
          <p14:tracePt t="116332" x="6089650" y="3665538"/>
          <p14:tracePt t="116340" x="6089650" y="3675063"/>
          <p14:tracePt t="116348" x="6089650" y="3702050"/>
          <p14:tracePt t="116356" x="6089650" y="3711575"/>
          <p14:tracePt t="116364" x="6089650" y="3721100"/>
          <p14:tracePt t="116372" x="6099175" y="3730625"/>
          <p14:tracePt t="116381" x="6099175" y="3738563"/>
          <p14:tracePt t="116404" x="6108700" y="3748088"/>
          <p14:tracePt t="116461" x="6126163" y="3748088"/>
          <p14:tracePt t="116469" x="6145213" y="3738563"/>
          <p14:tracePt t="116476" x="6153150" y="3721100"/>
          <p14:tracePt t="116484" x="6162675" y="3702050"/>
          <p14:tracePt t="116492" x="6199188" y="3657600"/>
          <p14:tracePt t="116500" x="6208713" y="3638550"/>
          <p14:tracePt t="116508" x="6235700" y="3592513"/>
          <p14:tracePt t="116516" x="6245225" y="3565525"/>
          <p14:tracePt t="116524" x="6262688" y="3538538"/>
          <p14:tracePt t="116533" x="6299200" y="3446463"/>
          <p14:tracePt t="116540" x="6318250" y="3382963"/>
          <p14:tracePt t="116549" x="6362700" y="3282950"/>
          <p14:tracePt t="116556" x="6372225" y="3228975"/>
          <p14:tracePt t="116565" x="6391275" y="3119438"/>
          <p14:tracePt t="116572" x="6399213" y="3036888"/>
          <p14:tracePt t="116581" x="6427788" y="2963863"/>
          <p14:tracePt t="116588" x="6427788" y="2881313"/>
          <p14:tracePt t="116597" x="6445250" y="2808288"/>
          <p14:tracePt t="116604" x="6445250" y="2771775"/>
          <p14:tracePt t="116613" x="6445250" y="2735263"/>
          <p14:tracePt t="116661" x="6445250" y="2727325"/>
          <p14:tracePt t="116684" x="6445250" y="2744788"/>
          <p14:tracePt t="116692" x="6445250" y="2800350"/>
          <p14:tracePt t="116700" x="6445250" y="2836863"/>
          <p14:tracePt t="116708" x="6445250" y="2854325"/>
          <p14:tracePt t="116716" x="6445250" y="2873375"/>
          <p14:tracePt t="116724" x="6445250" y="2881313"/>
          <p14:tracePt t="116732" x="6445250" y="2890838"/>
          <p14:tracePt t="116829" x="6435725" y="2890838"/>
          <p14:tracePt t="116837" x="6427788" y="2890838"/>
          <p14:tracePt t="116845" x="6418263" y="2909888"/>
          <p14:tracePt t="116852" x="6408738" y="2917825"/>
          <p14:tracePt t="116875" x="6399213" y="2927350"/>
          <p14:tracePt t="116899" x="6399213" y="2936875"/>
          <p14:tracePt t="116907" x="6391275" y="2954338"/>
          <p14:tracePt t="116915" x="6391275" y="2973388"/>
          <p14:tracePt t="116923" x="6381750" y="3000375"/>
          <p14:tracePt t="116931" x="6372225" y="3017838"/>
          <p14:tracePt t="116950" x="6345238" y="3119438"/>
          <p14:tracePt t="116955" x="6318250" y="3163888"/>
          <p14:tracePt t="116963" x="6318250" y="3182938"/>
          <p14:tracePt t="116971" x="6299200" y="3209925"/>
          <p14:tracePt t="116979" x="6291263" y="3228975"/>
          <p14:tracePt t="116987" x="6281738" y="3265488"/>
          <p14:tracePt t="116996" x="6272213" y="3273425"/>
          <p14:tracePt t="117003" x="6254750" y="3282950"/>
          <p14:tracePt t="117019" x="6245225" y="3292475"/>
          <p14:tracePt t="117035" x="6245225" y="3302000"/>
          <p14:tracePt t="117043" x="6245225" y="3309938"/>
          <p14:tracePt t="117051" x="6245225" y="3319463"/>
          <p14:tracePt t="117060" x="6235700" y="3346450"/>
          <p14:tracePt t="117067" x="6235700" y="3365500"/>
          <p14:tracePt t="117075" x="6235700" y="3382963"/>
          <p14:tracePt t="117083" x="6226175" y="3419475"/>
          <p14:tracePt t="117091" x="6226175" y="3465513"/>
          <p14:tracePt t="117099" x="6226175" y="3492500"/>
          <p14:tracePt t="117107" x="6226175" y="3511550"/>
          <p14:tracePt t="117115" x="6226175" y="3538538"/>
          <p14:tracePt t="117123" x="6226175" y="3548063"/>
          <p14:tracePt t="117139" x="6226175" y="3556000"/>
          <p14:tracePt t="117227" x="6235700" y="3538538"/>
          <p14:tracePt t="117235" x="6245225" y="3529013"/>
          <p14:tracePt t="117243" x="6254750" y="3511550"/>
          <p14:tracePt t="117469" x="6254750" y="3538538"/>
          <p14:tracePt t="117477" x="6245225" y="3565525"/>
          <p14:tracePt t="117484" x="6218238" y="3602038"/>
          <p14:tracePt t="117493" x="6181725" y="3629025"/>
          <p14:tracePt t="117500" x="6116638" y="3684588"/>
          <p14:tracePt t="117509" x="6089650" y="3721100"/>
          <p14:tracePt t="117516" x="6043613" y="3738563"/>
          <p14:tracePt t="117524" x="6016625" y="3748088"/>
          <p14:tracePt t="117533" x="5953125" y="3784600"/>
          <p14:tracePt t="117540" x="5889625" y="3811588"/>
          <p14:tracePt t="117549" x="5834063" y="3830638"/>
          <p14:tracePt t="117556" x="5770563" y="3848100"/>
          <p14:tracePt t="117566" x="5716588" y="3857625"/>
          <p14:tracePt t="117572" x="5653088" y="3867150"/>
          <p14:tracePt t="117582" x="5588000" y="3894138"/>
          <p14:tracePt t="117588" x="5524500" y="3921125"/>
          <p14:tracePt t="117599" x="5451475" y="3921125"/>
          <p14:tracePt t="117604" x="5397500" y="3930650"/>
          <p14:tracePt t="117614" x="5260975" y="3957638"/>
          <p14:tracePt t="117620" x="5205413" y="3957638"/>
          <p14:tracePt t="117628" x="5132388" y="3976688"/>
          <p14:tracePt t="117637" x="5041900" y="3984625"/>
          <p14:tracePt t="117645" x="4959350" y="3994150"/>
          <p14:tracePt t="117652" x="4876800" y="4021138"/>
          <p14:tracePt t="117661" x="4822825" y="4040188"/>
          <p14:tracePt t="117668" x="4776788" y="4040188"/>
          <p14:tracePt t="117676" x="4740275" y="4049713"/>
          <p14:tracePt t="117684" x="4722813" y="4049713"/>
          <p14:tracePt t="117692" x="4695825" y="4049713"/>
          <p14:tracePt t="117700" x="4676775" y="4057650"/>
          <p14:tracePt t="117716" x="4667250" y="4057650"/>
          <p14:tracePt t="117773" x="4649788" y="4057650"/>
          <p14:tracePt t="117781" x="4622800" y="4057650"/>
          <p14:tracePt t="117788" x="4567238" y="4057650"/>
          <p14:tracePt t="117799" x="4513263" y="4057650"/>
          <p14:tracePt t="117805" x="4403725" y="4057650"/>
          <p14:tracePt t="117812" x="4321175" y="4057650"/>
          <p14:tracePt t="117820" x="4248150" y="4057650"/>
          <p14:tracePt t="117829" x="4211638" y="4057650"/>
          <p14:tracePt t="117836" x="4157663" y="4057650"/>
          <p14:tracePt t="117845" x="4129088" y="4057650"/>
          <p14:tracePt t="117852" x="4111625" y="4057650"/>
          <p14:tracePt t="117861" x="4102100" y="4057650"/>
          <p14:tracePt t="117981" x="4075113" y="4057650"/>
          <p14:tracePt t="117989" x="4038600" y="4057650"/>
          <p14:tracePt t="117996" x="3984625" y="4057650"/>
          <p14:tracePt t="118004" x="3902075" y="4049713"/>
          <p14:tracePt t="118012" x="3810000" y="4021138"/>
          <p14:tracePt t="118020" x="3692525" y="4013200"/>
          <p14:tracePt t="118029" x="3582988" y="3994150"/>
          <p14:tracePt t="118036" x="3473450" y="3984625"/>
          <p14:tracePt t="118044" x="3346450" y="3984625"/>
          <p14:tracePt t="118052" x="3217863" y="3957638"/>
          <p14:tracePt t="118061" x="3117850" y="3957638"/>
          <p14:tracePt t="118068" x="2990850" y="3957638"/>
          <p14:tracePt t="118076" x="2917825" y="3957638"/>
          <p14:tracePt t="118084" x="2862263" y="3957638"/>
          <p14:tracePt t="118092" x="2808288" y="3957638"/>
          <p14:tracePt t="118100" x="2762250" y="3957638"/>
          <p14:tracePt t="118108" x="2725738" y="3957638"/>
          <p14:tracePt t="118116" x="2708275" y="3957638"/>
          <p14:tracePt t="118124" x="2679700" y="3957638"/>
          <p14:tracePt t="118132" x="2671763" y="3957638"/>
          <p14:tracePt t="119099" x="2679700" y="3957638"/>
          <p14:tracePt t="119107" x="2708275" y="3948113"/>
          <p14:tracePt t="119115" x="2725738" y="3921125"/>
          <p14:tracePt t="119123" x="2798763" y="3875088"/>
          <p14:tracePt t="119131" x="2852738" y="3840163"/>
          <p14:tracePt t="119139" x="2898775" y="3803650"/>
          <p14:tracePt t="119147" x="2962275" y="3748088"/>
          <p14:tracePt t="119155" x="3044825" y="3711575"/>
          <p14:tracePt t="119165" x="3144838" y="3638550"/>
          <p14:tracePt t="119171" x="3208338" y="3602038"/>
          <p14:tracePt t="119179" x="3273425" y="3565525"/>
          <p14:tracePt t="119187" x="3354388" y="3511550"/>
          <p14:tracePt t="119197" x="3400425" y="3482975"/>
          <p14:tracePt t="119203" x="3446463" y="3465513"/>
          <p14:tracePt t="119212" x="3473450" y="3446463"/>
          <p14:tracePt t="119219" x="3482975" y="3446463"/>
          <p14:tracePt t="119228" x="3490913" y="3438525"/>
          <p14:tracePt t="119547" x="3509963" y="3438525"/>
          <p14:tracePt t="119555" x="3519488" y="3455988"/>
          <p14:tracePt t="119563" x="3527425" y="3482975"/>
          <p14:tracePt t="119571" x="3536950" y="3502025"/>
          <p14:tracePt t="119579" x="3556000" y="3529013"/>
          <p14:tracePt t="119587" x="3563938" y="3538538"/>
          <p14:tracePt t="119595" x="3582988" y="3556000"/>
          <p14:tracePt t="119605" x="3592513" y="3565525"/>
          <p14:tracePt t="119612" x="3600450" y="3565525"/>
          <p14:tracePt t="119619" x="3609975" y="3565525"/>
          <p14:tracePt t="119635" x="3629025" y="3584575"/>
          <p14:tracePt t="119662" x="3646488" y="3584575"/>
          <p14:tracePt t="119675" x="3656013" y="3584575"/>
          <p14:tracePt t="119707" x="3673475" y="3584575"/>
          <p14:tracePt t="119723" x="3683000" y="3584575"/>
          <p14:tracePt t="119739" x="3692525" y="3584575"/>
          <p14:tracePt t="119747" x="3709988" y="3584575"/>
          <p14:tracePt t="119755" x="3719513" y="3584575"/>
          <p14:tracePt t="119771" x="3729038" y="3584575"/>
          <p14:tracePt t="119779" x="3738563" y="3584575"/>
          <p14:tracePt t="119787" x="3765550" y="3575050"/>
          <p14:tracePt t="119803" x="3783013" y="3565525"/>
          <p14:tracePt t="119812" x="3810000" y="3548063"/>
          <p14:tracePt t="119819" x="3819525" y="3538538"/>
          <p14:tracePt t="119828" x="3829050" y="3529013"/>
          <p14:tracePt t="119835" x="3856038" y="3519488"/>
          <p14:tracePt t="119843" x="3883025" y="3502025"/>
          <p14:tracePt t="119851" x="3892550" y="3492500"/>
          <p14:tracePt t="119860" x="3911600" y="3482975"/>
          <p14:tracePt t="119876" x="3919538" y="3475038"/>
          <p14:tracePt t="120035" x="3929063" y="3475038"/>
          <p14:tracePt t="120043" x="3938588" y="3475038"/>
          <p14:tracePt t="120051" x="3948113" y="3475038"/>
          <p14:tracePt t="120060" x="3956050" y="3475038"/>
          <p14:tracePt t="120067" x="3984625" y="3475038"/>
          <p14:tracePt t="120075" x="3992563" y="3475038"/>
          <p14:tracePt t="120091" x="4011613" y="3492500"/>
          <p14:tracePt t="120099" x="4038600" y="3511550"/>
          <p14:tracePt t="120107" x="4038600" y="3519488"/>
          <p14:tracePt t="120403" x="4057650" y="3519488"/>
          <p14:tracePt t="120412" x="4075113" y="3511550"/>
          <p14:tracePt t="120419" x="4084638" y="3482975"/>
          <p14:tracePt t="120428" x="4084638" y="3438525"/>
          <p14:tracePt t="120435" x="4102100" y="3392488"/>
          <p14:tracePt t="120444" x="4111625" y="3319463"/>
          <p14:tracePt t="120451" x="4121150" y="3273425"/>
          <p14:tracePt t="120460" x="4121150" y="3236913"/>
          <p14:tracePt t="120467" x="4129088" y="3209925"/>
          <p14:tracePt t="120475" x="4157663" y="3146425"/>
          <p14:tracePt t="120483" x="4157663" y="3119438"/>
          <p14:tracePt t="120491" x="4157663" y="3109913"/>
          <p14:tracePt t="120499" x="4175125" y="3082925"/>
          <p14:tracePt t="120507" x="4175125" y="3073400"/>
          <p14:tracePt t="120515" x="4184650" y="3073400"/>
          <p14:tracePt t="120523" x="4184650" y="3063875"/>
          <p14:tracePt t="120539" x="4184650" y="3046413"/>
          <p14:tracePt t="120547" x="4184650" y="3036888"/>
          <p14:tracePt t="120563" x="4184650" y="3027363"/>
          <p14:tracePt t="120571" x="4211638" y="3000375"/>
          <p14:tracePt t="120579" x="4230688" y="2973388"/>
          <p14:tracePt t="120587" x="4238625" y="2946400"/>
          <p14:tracePt t="120595" x="4257675" y="2873375"/>
          <p14:tracePt t="120603" x="4284663" y="2827338"/>
          <p14:tracePt t="120612" x="4357688" y="2727325"/>
          <p14:tracePt t="120619" x="4413250" y="2625725"/>
          <p14:tracePt t="120628" x="4448175" y="2525713"/>
          <p14:tracePt t="120635" x="4530725" y="2408238"/>
          <p14:tracePt t="120644" x="4586288" y="2306638"/>
          <p14:tracePt t="120651" x="4640263" y="2216150"/>
          <p14:tracePt t="120660" x="4713288" y="2106613"/>
          <p14:tracePt t="120667" x="4767263" y="2024063"/>
          <p14:tracePt t="120675" x="4803775" y="1960563"/>
          <p14:tracePt t="120683" x="4868863" y="1897063"/>
          <p14:tracePt t="120691" x="4913313" y="1833563"/>
          <p14:tracePt t="120699" x="4932363" y="1804988"/>
          <p14:tracePt t="120707" x="4959350" y="1768475"/>
          <p14:tracePt t="120715" x="4968875" y="1760538"/>
          <p14:tracePt t="120723" x="5014913" y="1724025"/>
          <p14:tracePt t="120732" x="5022850" y="1704975"/>
          <p14:tracePt t="120739" x="5049838" y="1668463"/>
          <p14:tracePt t="120748" x="5068888" y="1641475"/>
          <p14:tracePt t="120755" x="5105400" y="1614488"/>
          <p14:tracePt t="120764" x="5122863" y="1595438"/>
          <p14:tracePt t="120771" x="5168900" y="1531938"/>
          <p14:tracePt t="120779" x="5205413" y="1495425"/>
          <p14:tracePt t="120787" x="5241925" y="1449388"/>
          <p14:tracePt t="120796" x="5260975" y="1422400"/>
          <p14:tracePt t="120803" x="5287963" y="1385888"/>
          <p14:tracePt t="120812" x="5305425" y="1358900"/>
          <p14:tracePt t="120819" x="5334000" y="1339850"/>
          <p14:tracePt t="120828" x="5341938" y="1322388"/>
          <p14:tracePt t="120835" x="5341938" y="1312863"/>
          <p14:tracePt t="120843" x="5341938" y="1285875"/>
          <p14:tracePt t="120851" x="5368925" y="1268413"/>
          <p14:tracePt t="120860" x="5368925" y="1258888"/>
          <p14:tracePt t="120867" x="5378450" y="1231900"/>
          <p14:tracePt t="120876" x="5378450" y="1212850"/>
          <p14:tracePt t="120883" x="5387975" y="1185863"/>
          <p14:tracePt t="120891" x="5387975" y="1166813"/>
          <p14:tracePt t="120899" x="5397500" y="1139825"/>
          <p14:tracePt t="120907" x="5397500" y="1122363"/>
          <p14:tracePt t="120915" x="5414963" y="1103313"/>
          <p14:tracePt t="120923" x="5414963" y="1085850"/>
          <p14:tracePt t="120931" x="5424488" y="1057275"/>
          <p14:tracePt t="120939" x="5424488" y="1039813"/>
          <p14:tracePt t="120947" x="5434013" y="1030288"/>
          <p14:tracePt t="120964" x="5441950" y="1003300"/>
          <p14:tracePt t="121115" x="5451475" y="993775"/>
          <p14:tracePt t="121123" x="5478463" y="1012825"/>
          <p14:tracePt t="121131" x="5487988" y="1049338"/>
          <p14:tracePt t="121139" x="5487988" y="1057275"/>
          <p14:tracePt t="121147" x="5524500" y="1122363"/>
          <p14:tracePt t="121155" x="5543550" y="1185863"/>
          <p14:tracePt t="121163" x="5551488" y="1222375"/>
          <p14:tracePt t="121172" x="5580063" y="1285875"/>
          <p14:tracePt t="121179" x="5580063" y="1358900"/>
          <p14:tracePt t="121187" x="5597525" y="1477963"/>
          <p14:tracePt t="121195" x="5597525" y="1550988"/>
          <p14:tracePt t="121203" x="5643563" y="1697038"/>
          <p14:tracePt t="121213" x="5643563" y="1824038"/>
          <p14:tracePt t="121219" x="5653088" y="1970088"/>
          <p14:tracePt t="121228" x="5653088" y="2152650"/>
          <p14:tracePt t="121235" x="5670550" y="2335213"/>
          <p14:tracePt t="121243" x="5688013" y="2517775"/>
          <p14:tracePt t="121251" x="5688013" y="2763838"/>
          <p14:tracePt t="121260" x="5688013" y="2946400"/>
          <p14:tracePt t="121267" x="5688013" y="3127375"/>
          <p14:tracePt t="121275" x="5680075" y="3292475"/>
          <p14:tracePt t="121283" x="5653088" y="3438525"/>
          <p14:tracePt t="121291" x="5616575" y="3575050"/>
          <p14:tracePt t="121299" x="5580063" y="3665538"/>
          <p14:tracePt t="121307" x="5551488" y="3784600"/>
          <p14:tracePt t="121315" x="5534025" y="3840163"/>
          <p14:tracePt t="121323" x="5497513" y="3940175"/>
          <p14:tracePt t="121331" x="5487988" y="3994150"/>
          <p14:tracePt t="121339" x="5441950" y="4057650"/>
          <p14:tracePt t="121347" x="5424488" y="4103688"/>
          <p14:tracePt t="121355" x="5378450" y="4186238"/>
          <p14:tracePt t="121363" x="5360988" y="4249738"/>
          <p14:tracePt t="121371" x="5305425" y="4332288"/>
          <p14:tracePt t="121379" x="5278438" y="4413250"/>
          <p14:tracePt t="121387" x="5224463" y="4514850"/>
          <p14:tracePt t="121395" x="5178425" y="4587875"/>
          <p14:tracePt t="121403" x="5141913" y="4651375"/>
          <p14:tracePt t="121412" x="5114925" y="4714875"/>
          <p14:tracePt t="121419" x="5095875" y="4760913"/>
          <p14:tracePt t="121427" x="5086350" y="4787900"/>
          <p14:tracePt t="121435" x="5059363" y="4833938"/>
          <p14:tracePt t="121444" x="5059363" y="4841875"/>
          <p14:tracePt t="121451" x="5049838" y="4860925"/>
          <p14:tracePt t="121467" x="5049838" y="4870450"/>
          <p14:tracePt t="121539" x="5049838" y="4887913"/>
          <p14:tracePt t="121547" x="5049838" y="4906963"/>
          <p14:tracePt t="121555" x="5049838" y="4933950"/>
          <p14:tracePt t="121563" x="5041900" y="4951413"/>
          <p14:tracePt t="121571" x="5041900" y="4979988"/>
          <p14:tracePt t="121580" x="5041900" y="4987925"/>
          <p14:tracePt t="121587" x="5041900" y="5006975"/>
          <p14:tracePt t="121596" x="5041900" y="5033963"/>
          <p14:tracePt t="121603" x="5041900" y="5043488"/>
          <p14:tracePt t="121613" x="5041900" y="5053013"/>
          <p14:tracePt t="121964" x="5041900" y="5060950"/>
          <p14:tracePt t="121971" x="5041900" y="5070475"/>
          <p14:tracePt t="121987" x="5041900" y="5080000"/>
          <p14:tracePt t="122003" x="5041900" y="5089525"/>
          <p14:tracePt t="122019" x="5041900" y="5106988"/>
          <p14:tracePt t="122051" x="5041900" y="5116513"/>
          <p14:tracePt t="122139" x="5049838" y="5116513"/>
          <p14:tracePt t="122163" x="5049838" y="5106988"/>
          <p14:tracePt t="122299" x="5049838" y="5089525"/>
          <p14:tracePt t="122307" x="5049838" y="5070475"/>
          <p14:tracePt t="122315" x="5049838" y="5043488"/>
          <p14:tracePt t="122323" x="5049838" y="5033963"/>
          <p14:tracePt t="122331" x="5049838" y="5016500"/>
          <p14:tracePt t="122339" x="5049838" y="4987925"/>
          <p14:tracePt t="122347" x="5049838" y="4951413"/>
          <p14:tracePt t="122356" x="5049838" y="4933950"/>
          <p14:tracePt t="122363" x="5049838" y="4887913"/>
          <p14:tracePt t="122371" x="5049838" y="4860925"/>
          <p14:tracePt t="122379" x="5041900" y="4833938"/>
          <p14:tracePt t="122387" x="5032375" y="4787900"/>
          <p14:tracePt t="122396" x="5005388" y="4741863"/>
          <p14:tracePt t="122403" x="5005388" y="4724400"/>
          <p14:tracePt t="122412" x="4995863" y="4697413"/>
          <p14:tracePt t="122420" x="4986338" y="4678363"/>
          <p14:tracePt t="122428" x="4986338" y="4651375"/>
          <p14:tracePt t="122436" x="4978400" y="4632325"/>
          <p14:tracePt t="122451" x="4978400" y="4624388"/>
          <p14:tracePt t="122460" x="4978400" y="4605338"/>
          <p14:tracePt t="122467" x="4959350" y="4587875"/>
          <p14:tracePt t="122491" x="4959350" y="4578350"/>
          <p14:tracePt t="122499" x="4949825" y="4551363"/>
          <p14:tracePt t="122507" x="4949825" y="4541838"/>
          <p14:tracePt t="122515" x="4949825" y="4532313"/>
          <p14:tracePt t="122523" x="4949825" y="4514850"/>
          <p14:tracePt t="122540" x="4941888" y="4505325"/>
          <p14:tracePt t="122573" x="4941888" y="4495800"/>
          <p14:tracePt t="122605" x="4941888" y="4478338"/>
          <p14:tracePt t="122620" x="4941888" y="4459288"/>
          <p14:tracePt t="122636" x="4941888" y="4449763"/>
          <p14:tracePt t="122644" x="4941888" y="4432300"/>
          <p14:tracePt t="122660" x="4932363" y="4413250"/>
          <p14:tracePt t="122684" x="4932363" y="4395788"/>
          <p14:tracePt t="122692" x="4932363" y="4386263"/>
          <p14:tracePt t="122700" x="4932363" y="4368800"/>
          <p14:tracePt t="122708" x="4922838" y="4340225"/>
          <p14:tracePt t="122716" x="4913313" y="4332288"/>
          <p14:tracePt t="122724" x="4913313" y="4322763"/>
          <p14:tracePt t="122732" x="4913313" y="4295775"/>
          <p14:tracePt t="122740" x="4913313" y="4286250"/>
          <p14:tracePt t="122748" x="4913313" y="4249738"/>
          <p14:tracePt t="122756" x="4913313" y="4213225"/>
          <p14:tracePt t="122764" x="4913313" y="4186238"/>
          <p14:tracePt t="122772" x="4913313" y="4130675"/>
          <p14:tracePt t="122780" x="4913313" y="4086225"/>
          <p14:tracePt t="122788" x="4913313" y="4021138"/>
          <p14:tracePt t="122796" x="4905375" y="3921125"/>
          <p14:tracePt t="122804" x="4905375" y="3867150"/>
          <p14:tracePt t="122812" x="4905375" y="3794125"/>
          <p14:tracePt t="122820" x="4905375" y="3721100"/>
          <p14:tracePt t="122830" x="4905375" y="3665538"/>
          <p14:tracePt t="122836" x="4905375" y="3602038"/>
          <p14:tracePt t="122844" x="4886325" y="3548063"/>
          <p14:tracePt t="122852" x="4886325" y="3492500"/>
          <p14:tracePt t="122861" x="4876800" y="3429000"/>
          <p14:tracePt t="122868" x="4876800" y="3375025"/>
          <p14:tracePt t="122876" x="4849813" y="3309938"/>
          <p14:tracePt t="122884" x="4840288" y="3255963"/>
          <p14:tracePt t="122892" x="4832350" y="3173413"/>
          <p14:tracePt t="122900" x="4832350" y="3136900"/>
          <p14:tracePt t="122908" x="4832350" y="3082925"/>
          <p14:tracePt t="122916" x="4813300" y="3017838"/>
          <p14:tracePt t="122924" x="4813300" y="2982913"/>
          <p14:tracePt t="122932" x="4795838" y="2954338"/>
          <p14:tracePt t="122940" x="4795838" y="2917825"/>
          <p14:tracePt t="122948" x="4795838" y="2890838"/>
          <p14:tracePt t="122964" x="4795838" y="2844800"/>
          <p14:tracePt t="122972" x="4795838" y="2836863"/>
          <p14:tracePt t="122980" x="4795838" y="2827338"/>
          <p14:tracePt t="123004" x="4795838" y="2817813"/>
          <p14:tracePt t="123044" x="4795838" y="2808288"/>
          <p14:tracePt t="123053" x="4795838" y="2800350"/>
          <p14:tracePt t="123062" x="4795838" y="2781300"/>
          <p14:tracePt t="123068" x="4795838" y="2754313"/>
          <p14:tracePt t="123076" x="4795838" y="2735263"/>
          <p14:tracePt t="123083" x="4795838" y="2717800"/>
          <p14:tracePt t="123091" x="4795838" y="2690813"/>
          <p14:tracePt t="123100" x="4795838" y="2662238"/>
          <p14:tracePt t="123107" x="4795838" y="2617788"/>
          <p14:tracePt t="123115" x="4795838" y="2598738"/>
          <p14:tracePt t="123123" x="4795838" y="2571750"/>
          <p14:tracePt t="123131" x="4795838" y="2562225"/>
          <p14:tracePt t="123139" x="4795838" y="2544763"/>
          <p14:tracePt t="123147" x="4795838" y="2525713"/>
          <p14:tracePt t="123155" x="4795838" y="2508250"/>
          <p14:tracePt t="123163" x="4803775" y="2489200"/>
          <p14:tracePt t="123172" x="4813300" y="2462213"/>
          <p14:tracePt t="123179" x="4832350" y="2435225"/>
          <p14:tracePt t="123188" x="4849813" y="2398713"/>
          <p14:tracePt t="123195" x="4868863" y="2343150"/>
          <p14:tracePt t="123204" x="4895850" y="2298700"/>
          <p14:tracePt t="123212" x="4905375" y="2270125"/>
          <p14:tracePt t="123219" x="4913313" y="2233613"/>
          <p14:tracePt t="123228" x="4949825" y="2179638"/>
          <p14:tracePt t="123235" x="4959350" y="2133600"/>
          <p14:tracePt t="123244" x="4986338" y="2060575"/>
          <p14:tracePt t="123251" x="5022850" y="1979613"/>
          <p14:tracePt t="123259" x="5078413" y="1897063"/>
          <p14:tracePt t="123267" x="5105400" y="1797050"/>
          <p14:tracePt t="123278" x="5151438" y="1714500"/>
          <p14:tracePt t="123283" x="5187950" y="1624013"/>
          <p14:tracePt t="123291" x="5260975" y="1522413"/>
          <p14:tracePt t="123299" x="5334000" y="1404938"/>
          <p14:tracePt t="123307" x="5387975" y="1285875"/>
          <p14:tracePt t="123315" x="5470525" y="1166813"/>
          <p14:tracePt t="123323" x="5524500" y="1066800"/>
          <p14:tracePt t="123331" x="5597525" y="930275"/>
          <p14:tracePt t="123339" x="5607050" y="893763"/>
          <p14:tracePt t="123347" x="5624513" y="874713"/>
          <p14:tracePt t="123355" x="5634038" y="866775"/>
          <p14:tracePt t="123549" x="5634038" y="874713"/>
          <p14:tracePt t="123556" x="5634038" y="893763"/>
          <p14:tracePt t="123571" x="5634038" y="911225"/>
          <p14:tracePt t="123579" x="5634038" y="920750"/>
          <p14:tracePt t="123636" x="5643563" y="930275"/>
          <p14:tracePt t="124301" x="5643563" y="939800"/>
          <p14:tracePt t="124309" x="5643563" y="966788"/>
          <p14:tracePt t="124325" x="5643563" y="976313"/>
          <p14:tracePt t="124341" x="5643563" y="993775"/>
          <p14:tracePt t="124349" x="5643563" y="1003300"/>
          <p14:tracePt t="124365" x="5643563" y="1012825"/>
          <p14:tracePt t="124373" x="5634038" y="1030288"/>
          <p14:tracePt t="124405" x="5634038" y="1039813"/>
          <p14:tracePt t="124421" x="5634038" y="1049338"/>
          <p14:tracePt t="124437" x="5634038" y="1057275"/>
          <p14:tracePt t="124445" x="5634038" y="1076325"/>
          <p14:tracePt t="124452" x="5634038" y="1103313"/>
          <p14:tracePt t="124460" x="5634038" y="1122363"/>
          <p14:tracePt t="124468" x="5634038" y="1149350"/>
          <p14:tracePt t="124477" x="5634038" y="1203325"/>
          <p14:tracePt t="124484" x="5634038" y="1268413"/>
          <p14:tracePt t="124492" x="5634038" y="1358900"/>
          <p14:tracePt t="124500" x="5634038" y="1431925"/>
          <p14:tracePt t="124508" x="5634038" y="1504950"/>
          <p14:tracePt t="124516" x="5634038" y="1577975"/>
          <p14:tracePt t="124524" x="5624513" y="1651000"/>
          <p14:tracePt t="124532" x="5607050" y="1751013"/>
          <p14:tracePt t="124540" x="5588000" y="1797050"/>
          <p14:tracePt t="124548" x="5570538" y="1851025"/>
          <p14:tracePt t="124556" x="5561013" y="1887538"/>
          <p14:tracePt t="124564" x="5551488" y="1924050"/>
          <p14:tracePt t="124572" x="5534025" y="1960563"/>
          <p14:tracePt t="124579" x="5534025" y="1987550"/>
          <p14:tracePt t="124588" x="5524500" y="2016125"/>
          <p14:tracePt t="124596" x="5524500" y="2060575"/>
          <p14:tracePt t="124604" x="5524500" y="2070100"/>
          <p14:tracePt t="124612" x="5524500" y="2106613"/>
          <p14:tracePt t="124620" x="5524500" y="2133600"/>
          <p14:tracePt t="124629" x="5524500" y="2160588"/>
          <p14:tracePt t="124636" x="5524500" y="2216150"/>
          <p14:tracePt t="124645" x="5524500" y="2262188"/>
          <p14:tracePt t="124652" x="5524500" y="2316163"/>
          <p14:tracePt t="124660" x="5524500" y="2389188"/>
          <p14:tracePt t="124668" x="5524500" y="2462213"/>
          <p14:tracePt t="124677" x="5543550" y="2535238"/>
          <p14:tracePt t="124684" x="5543550" y="2635250"/>
          <p14:tracePt t="124692" x="5543550" y="2662238"/>
          <p14:tracePt t="124700" x="5551488" y="2717800"/>
          <p14:tracePt t="124708" x="5551488" y="2754313"/>
          <p14:tracePt t="124716" x="5551488" y="2790825"/>
          <p14:tracePt t="124724" x="5551488" y="2817813"/>
          <p14:tracePt t="124732" x="5551488" y="2844800"/>
          <p14:tracePt t="124740" x="5551488" y="2890838"/>
          <p14:tracePt t="124748" x="5551488" y="2927350"/>
          <p14:tracePt t="124756" x="5551488" y="3000375"/>
          <p14:tracePt t="124764" x="5551488" y="3027363"/>
          <p14:tracePt t="124772" x="5551488" y="3090863"/>
          <p14:tracePt t="124779" x="5551488" y="3155950"/>
          <p14:tracePt t="124788" x="5551488" y="3228975"/>
          <p14:tracePt t="124796" x="5551488" y="3302000"/>
          <p14:tracePt t="124804" x="5561013" y="3375025"/>
          <p14:tracePt t="124812" x="5588000" y="3455988"/>
          <p14:tracePt t="124820" x="5588000" y="3548063"/>
          <p14:tracePt t="124829" x="5616575" y="3629025"/>
          <p14:tracePt t="124836" x="5661025" y="3738563"/>
          <p14:tracePt t="124844" x="5670550" y="3803650"/>
          <p14:tracePt t="124852" x="5697538" y="3894138"/>
          <p14:tracePt t="124860" x="5734050" y="3957638"/>
          <p14:tracePt t="124867" x="5761038" y="4021138"/>
          <p14:tracePt t="124876" x="5797550" y="4086225"/>
          <p14:tracePt t="124883" x="5807075" y="4149725"/>
          <p14:tracePt t="124891" x="5826125" y="4186238"/>
          <p14:tracePt t="124899" x="5843588" y="4222750"/>
          <p14:tracePt t="124907" x="5853113" y="4249738"/>
          <p14:tracePt t="124915" x="5870575" y="4276725"/>
          <p14:tracePt t="124923" x="5880100" y="4313238"/>
          <p14:tracePt t="124931" x="5899150" y="4332288"/>
          <p14:tracePt t="124939" x="5907088" y="4349750"/>
          <p14:tracePt t="124947" x="5916613" y="4368800"/>
          <p14:tracePt t="124962" x="5943600" y="4413250"/>
          <p14:tracePt t="124963" x="5953125" y="4413250"/>
          <p14:tracePt t="124971" x="5962650" y="4449763"/>
          <p14:tracePt t="124979" x="5980113" y="4495800"/>
          <p14:tracePt t="124987" x="5989638" y="4541838"/>
          <p14:tracePt t="124995" x="6007100" y="4559300"/>
          <p14:tracePt t="125003" x="6026150" y="4587875"/>
          <p14:tracePt t="125011" x="6043613" y="4624388"/>
          <p14:tracePt t="125020" x="6062663" y="4678363"/>
          <p14:tracePt t="125029" x="6080125" y="4724400"/>
          <p14:tracePt t="125036" x="6116638" y="4787900"/>
          <p14:tracePt t="125044" x="6126163" y="4814888"/>
          <p14:tracePt t="125052" x="6135688" y="4841875"/>
          <p14:tracePt t="125060" x="6135688" y="4860925"/>
          <p14:tracePt t="125068" x="6153150" y="4878388"/>
          <p14:tracePt t="125076" x="6162675" y="4906963"/>
          <p14:tracePt t="125084" x="6162675" y="4914900"/>
          <p14:tracePt t="125189" x="6162675" y="4924425"/>
          <p14:tracePt t="125205" x="6162675" y="4933950"/>
          <p14:tracePt t="125213" x="6162675" y="4943475"/>
          <p14:tracePt t="125221" x="6162675" y="4951413"/>
          <p14:tracePt t="125237" x="6162675" y="4960938"/>
          <p14:tracePt t="125429" x="6181725" y="4979988"/>
          <p14:tracePt t="125501" x="6189663" y="4979988"/>
          <p14:tracePt t="125517" x="6208713" y="4979988"/>
          <p14:tracePt t="125523" x="6218238" y="4951413"/>
          <p14:tracePt t="125539" x="6218238" y="4933950"/>
          <p14:tracePt t="125621" x="6218238" y="4951413"/>
          <p14:tracePt t="125629" x="6218238" y="4970463"/>
          <p14:tracePt t="125637" x="6218238" y="4997450"/>
          <p14:tracePt t="125645" x="6218238" y="5006975"/>
          <p14:tracePt t="125651" x="6218238" y="5043488"/>
          <p14:tracePt t="125659" x="6218238" y="5053013"/>
          <p14:tracePt t="125667" x="6218238" y="5070475"/>
          <p14:tracePt t="125676" x="6218238" y="5089525"/>
          <p14:tracePt t="125691" x="6218238" y="5097463"/>
          <p14:tracePt t="127491" x="6218238" y="5106988"/>
          <p14:tracePt t="127723" x="6218238" y="5126038"/>
          <p14:tracePt t="129099" x="6218238" y="5153025"/>
          <p14:tracePt t="129107" x="6218238" y="5170488"/>
          <p14:tracePt t="129124" x="6218238" y="5180013"/>
          <p14:tracePt t="129714" x="6226175" y="5189538"/>
          <p14:tracePt t="129963" x="6226175" y="5180013"/>
          <p14:tracePt t="129971" x="6235700" y="5170488"/>
          <p14:tracePt t="129979" x="6235700" y="5153025"/>
          <p14:tracePt t="129987" x="6235700" y="5143500"/>
          <p14:tracePt t="130003" x="6235700" y="5133975"/>
          <p14:tracePt t="130012" x="6245225" y="5106988"/>
          <p14:tracePt t="130019" x="6245225" y="5097463"/>
          <p14:tracePt t="130028" x="6245225" y="5089525"/>
          <p14:tracePt t="130035" x="6254750" y="5060950"/>
          <p14:tracePt t="130044" x="6254750" y="5053013"/>
          <p14:tracePt t="130051" x="6262688" y="5024438"/>
          <p14:tracePt t="130067" x="6281738" y="4997450"/>
          <p14:tracePt t="130075" x="6281738" y="4987925"/>
          <p14:tracePt t="130083" x="6291263" y="4970463"/>
          <p14:tracePt t="130099" x="6291263" y="4960938"/>
          <p14:tracePt t="130107" x="6299200" y="4943475"/>
          <p14:tracePt t="130115" x="6299200" y="4933950"/>
          <p14:tracePt t="130131" x="6299200" y="4924425"/>
          <p14:tracePt t="130139" x="6308725" y="4924425"/>
          <p14:tracePt t="130379" x="6291263" y="4924425"/>
          <p14:tracePt t="130387" x="6262688" y="4924425"/>
          <p14:tracePt t="130395" x="6235700" y="4943475"/>
          <p14:tracePt t="130403" x="6226175" y="4943475"/>
          <p14:tracePt t="130411" x="6199188" y="4943475"/>
          <p14:tracePt t="130419" x="6181725" y="4943475"/>
          <p14:tracePt t="130428" x="6153150" y="4943475"/>
          <p14:tracePt t="130435" x="6145213" y="4943475"/>
          <p14:tracePt t="130451" x="6116638" y="4943475"/>
          <p14:tracePt t="130461" x="6108700" y="4943475"/>
          <p14:tracePt t="130467" x="6099175" y="4933950"/>
          <p14:tracePt t="130475" x="6089650" y="4924425"/>
          <p14:tracePt t="130483" x="6080125" y="4897438"/>
          <p14:tracePt t="130491" x="6062663" y="4878388"/>
          <p14:tracePt t="130499" x="6053138" y="4851400"/>
          <p14:tracePt t="130507" x="6043613" y="4805363"/>
          <p14:tracePt t="130515" x="6043613" y="4787900"/>
          <p14:tracePt t="130523" x="6035675" y="4751388"/>
          <p14:tracePt t="130531" x="6035675" y="4732338"/>
          <p14:tracePt t="130539" x="6035675" y="4687888"/>
          <p14:tracePt t="130547" x="6026150" y="4632325"/>
          <p14:tracePt t="130555" x="6007100" y="4595813"/>
          <p14:tracePt t="130563" x="6007100" y="4551363"/>
          <p14:tracePt t="130571" x="6007100" y="4522788"/>
          <p14:tracePt t="130579" x="6007100" y="4495800"/>
          <p14:tracePt t="130587" x="6007100" y="4478338"/>
          <p14:tracePt t="130595" x="6007100" y="4468813"/>
          <p14:tracePt t="130603" x="6007100" y="4449763"/>
          <p14:tracePt t="130611" x="6007100" y="4441825"/>
          <p14:tracePt t="130619" x="6007100" y="4432300"/>
          <p14:tracePt t="130628" x="6016625" y="4432300"/>
          <p14:tracePt t="130635" x="6026150" y="4413250"/>
          <p14:tracePt t="130644" x="6043613" y="4405313"/>
          <p14:tracePt t="130651" x="6072188" y="4395788"/>
          <p14:tracePt t="130660" x="6108700" y="4386263"/>
          <p14:tracePt t="130667" x="6162675" y="4359275"/>
          <p14:tracePt t="130675" x="6208713" y="4359275"/>
          <p14:tracePt t="130683" x="6262688" y="4359275"/>
          <p14:tracePt t="130692" x="6318250" y="4359275"/>
          <p14:tracePt t="130699" x="6391275" y="4359275"/>
          <p14:tracePt t="130727" x="6545263" y="4368800"/>
          <p14:tracePt t="130731" x="6627813" y="4422775"/>
          <p14:tracePt t="130739" x="6673850" y="4449763"/>
          <p14:tracePt t="130747" x="6710363" y="4468813"/>
          <p14:tracePt t="130755" x="6737350" y="4505325"/>
          <p14:tracePt t="130763" x="6746875" y="4505325"/>
          <p14:tracePt t="130771" x="6754813" y="4522788"/>
          <p14:tracePt t="130779" x="6773863" y="4559300"/>
          <p14:tracePt t="130787" x="6773863" y="4578350"/>
          <p14:tracePt t="130796" x="6773863" y="4587875"/>
          <p14:tracePt t="130803" x="6773863" y="4614863"/>
          <p14:tracePt t="130812" x="6773863" y="4651375"/>
          <p14:tracePt t="130819" x="6773863" y="4668838"/>
          <p14:tracePt t="130828" x="6773863" y="4697413"/>
          <p14:tracePt t="130835" x="6764338" y="4714875"/>
          <p14:tracePt t="130845" x="6754813" y="4741863"/>
          <p14:tracePt t="130851" x="6718300" y="4760913"/>
          <p14:tracePt t="130860" x="6700838" y="4787900"/>
          <p14:tracePt t="130867" x="6673850" y="4805363"/>
          <p14:tracePt t="130875" x="6627813" y="4824413"/>
          <p14:tracePt t="130883" x="6581775" y="4860925"/>
          <p14:tracePt t="130891" x="6537325" y="4870450"/>
          <p14:tracePt t="130899" x="6508750" y="4878388"/>
          <p14:tracePt t="130907" x="6481763" y="4887913"/>
          <p14:tracePt t="130915" x="6464300" y="4887913"/>
          <p14:tracePt t="130923" x="6445250" y="4906963"/>
          <p14:tracePt t="130931" x="6435725" y="4906963"/>
          <p14:tracePt t="130939" x="6418263" y="4906963"/>
          <p14:tracePt t="130947" x="6408738" y="4906963"/>
          <p14:tracePt t="130962" x="6391275" y="4906963"/>
          <p14:tracePt t="131019" x="6381750" y="4906963"/>
          <p14:tracePt t="131043" x="6372225" y="4906963"/>
          <p14:tracePt t="131051" x="6372225" y="4887913"/>
          <p14:tracePt t="131059" x="6372225" y="4878388"/>
          <p14:tracePt t="131076" x="6372225" y="4870450"/>
          <p14:tracePt t="131083" x="6372225" y="4860925"/>
          <p14:tracePt t="131091" x="6372225" y="4841875"/>
          <p14:tracePt t="131107" x="6372225" y="4833938"/>
          <p14:tracePt t="131115" x="6372225" y="4824413"/>
          <p14:tracePt t="131131" x="6372225" y="4805363"/>
          <p14:tracePt t="131139" x="6372225" y="4797425"/>
          <p14:tracePt t="131203" x="6372225" y="4778375"/>
          <p14:tracePt t="131212" x="6391275" y="4768850"/>
          <p14:tracePt t="131219" x="6418263" y="4751388"/>
          <p14:tracePt t="131228" x="6508750" y="4724400"/>
          <p14:tracePt t="131236" x="6591300" y="4668838"/>
          <p14:tracePt t="131244" x="6737350" y="4614863"/>
          <p14:tracePt t="131251" x="6856413" y="4568825"/>
          <p14:tracePt t="131259" x="6973888" y="4514850"/>
          <p14:tracePt t="131267" x="7083425" y="4449763"/>
          <p14:tracePt t="131276" x="7202488" y="4395788"/>
          <p14:tracePt t="131283" x="7283450" y="4349750"/>
          <p14:tracePt t="131291" x="7312025" y="4322763"/>
          <p14:tracePt t="131299" x="7348538" y="4303713"/>
          <p14:tracePt t="131307" x="7392988" y="4259263"/>
          <p14:tracePt t="131315" x="7412038" y="4240213"/>
          <p14:tracePt t="131323" x="7421563" y="4222750"/>
          <p14:tracePt t="131332" x="7421563" y="4213225"/>
          <p14:tracePt t="131339" x="7429500" y="4203700"/>
          <p14:tracePt t="131347" x="7439025" y="4195763"/>
          <p14:tracePt t="131835" x="7439025" y="4167188"/>
          <p14:tracePt t="131843" x="7429500" y="4149725"/>
          <p14:tracePt t="131851" x="7392988" y="4122738"/>
          <p14:tracePt t="131860" x="7385050" y="4094163"/>
          <p14:tracePt t="131867" x="7366000" y="4067175"/>
          <p14:tracePt t="131875" x="7348538" y="4049713"/>
          <p14:tracePt t="131883" x="7329488" y="4030663"/>
          <p14:tracePt t="131892" x="7292975" y="3994150"/>
          <p14:tracePt t="131899" x="7275513" y="3976688"/>
          <p14:tracePt t="131907" x="7248525" y="3948113"/>
          <p14:tracePt t="131915" x="7229475" y="3930650"/>
          <p14:tracePt t="131923" x="7219950" y="3921125"/>
          <p14:tracePt t="131931" x="7192963" y="3911600"/>
          <p14:tracePt t="131947" x="7146925" y="3911600"/>
          <p14:tracePt t="131955" x="7119938" y="3894138"/>
          <p14:tracePt t="131963" x="7092950" y="3884613"/>
          <p14:tracePt t="131971" x="7046913" y="3884613"/>
          <p14:tracePt t="131979" x="6992938" y="3857625"/>
          <p14:tracePt t="131987" x="6929438" y="3830638"/>
          <p14:tracePt t="131995" x="6856413" y="3830638"/>
          <p14:tracePt t="132003" x="6773863" y="3821113"/>
          <p14:tracePt t="132011" x="6681788" y="3803650"/>
          <p14:tracePt t="132019" x="6610350" y="3803650"/>
          <p14:tracePt t="132028" x="6537325" y="3794125"/>
          <p14:tracePt t="132036" x="6472238" y="3794125"/>
          <p14:tracePt t="132044" x="6418263" y="3794125"/>
          <p14:tracePt t="132051" x="6391275" y="3794125"/>
          <p14:tracePt t="132060" x="6372225" y="3794125"/>
          <p14:tracePt t="132067" x="6362700" y="3794125"/>
          <p14:tracePt t="132323" x="6318250" y="3794125"/>
          <p14:tracePt t="132331" x="6189663" y="3794125"/>
          <p14:tracePt t="132339" x="6043613" y="3794125"/>
          <p14:tracePt t="132347" x="5899150" y="3794125"/>
          <p14:tracePt t="132355" x="5753100" y="3794125"/>
          <p14:tracePt t="132363" x="5607050" y="3767138"/>
          <p14:tracePt t="132371" x="5478463" y="3748088"/>
          <p14:tracePt t="132379" x="5324475" y="3694113"/>
          <p14:tracePt t="132387" x="5195888" y="3657600"/>
          <p14:tracePt t="132395" x="5049838" y="3611563"/>
          <p14:tracePt t="132403" x="4949825" y="3584575"/>
          <p14:tracePt t="132411" x="4832350" y="3548063"/>
          <p14:tracePt t="132419" x="4776788" y="3519488"/>
          <p14:tracePt t="132428" x="4703763" y="3465513"/>
          <p14:tracePt t="132435" x="4659313" y="3419475"/>
          <p14:tracePt t="132445" x="4594225" y="3346450"/>
          <p14:tracePt t="132451" x="4521200" y="3302000"/>
          <p14:tracePt t="132460" x="4476750" y="3246438"/>
          <p14:tracePt t="132468" x="4430713" y="3209925"/>
          <p14:tracePt t="132475" x="4394200" y="3146425"/>
          <p14:tracePt t="132483" x="4357688" y="3119438"/>
          <p14:tracePt t="132492" x="4311650" y="3063875"/>
          <p14:tracePt t="132499" x="4303713" y="3036888"/>
          <p14:tracePt t="132507" x="4248150" y="2982913"/>
          <p14:tracePt t="132515" x="4238625" y="2946400"/>
          <p14:tracePt t="132523" x="4230688" y="2890838"/>
          <p14:tracePt t="132531" x="4211638" y="2863850"/>
          <p14:tracePt t="132539" x="4211638" y="2817813"/>
          <p14:tracePt t="132548" x="4211638" y="2763838"/>
          <p14:tracePt t="132555" x="4211638" y="2708275"/>
          <p14:tracePt t="132563" x="4211638" y="2654300"/>
          <p14:tracePt t="132571" x="4221163" y="2589213"/>
          <p14:tracePt t="132579" x="4267200" y="2525713"/>
          <p14:tracePt t="132587" x="4303713" y="2462213"/>
          <p14:tracePt t="132595" x="4376738" y="2379663"/>
          <p14:tracePt t="132603" x="4440238" y="2316163"/>
          <p14:tracePt t="132611" x="4503738" y="2243138"/>
          <p14:tracePt t="132619" x="4557713" y="2197100"/>
          <p14:tracePt t="132627" x="4586288" y="2170113"/>
          <p14:tracePt t="132635" x="4640263" y="2152650"/>
          <p14:tracePt t="132643" x="4676775" y="2133600"/>
          <p14:tracePt t="132652" x="4703763" y="2125663"/>
          <p14:tracePt t="132659" x="4730750" y="2125663"/>
          <p14:tracePt t="132667" x="4759325" y="2125663"/>
          <p14:tracePt t="132675" x="4813300" y="2125663"/>
          <p14:tracePt t="132683" x="4859338" y="2125663"/>
          <p14:tracePt t="132692" x="4913313" y="2125663"/>
          <p14:tracePt t="132699" x="4949825" y="2125663"/>
          <p14:tracePt t="132707" x="5014913" y="2125663"/>
          <p14:tracePt t="132715" x="5086350" y="2160588"/>
          <p14:tracePt t="132723" x="5151438" y="2189163"/>
          <p14:tracePt t="132731" x="5232400" y="2243138"/>
          <p14:tracePt t="132739" x="5297488" y="2298700"/>
          <p14:tracePt t="132748" x="5368925" y="2352675"/>
          <p14:tracePt t="132755" x="5451475" y="2435225"/>
          <p14:tracePt t="132763" x="5514975" y="2498725"/>
          <p14:tracePt t="132771" x="5570538" y="2554288"/>
          <p14:tracePt t="132779" x="5607050" y="2617788"/>
          <p14:tracePt t="132787" x="5643563" y="2662238"/>
          <p14:tracePt t="132795" x="5643563" y="2690813"/>
          <p14:tracePt t="132803" x="5661025" y="2735263"/>
          <p14:tracePt t="132811" x="5670550" y="2771775"/>
          <p14:tracePt t="132819" x="5670550" y="2790825"/>
          <p14:tracePt t="132827" x="5688013" y="2827338"/>
          <p14:tracePt t="132835" x="5688013" y="2844800"/>
          <p14:tracePt t="132844" x="5697538" y="2881313"/>
          <p14:tracePt t="132851" x="5697538" y="2909888"/>
          <p14:tracePt t="132860" x="5697538" y="2946400"/>
          <p14:tracePt t="132867" x="5697538" y="2982913"/>
          <p14:tracePt t="132875" x="5697538" y="3009900"/>
          <p14:tracePt t="132883" x="5697538" y="3046413"/>
          <p14:tracePt t="132892" x="5697538" y="3082925"/>
          <p14:tracePt t="132899" x="5624513" y="3182938"/>
          <p14:tracePt t="132907" x="5534025" y="3255963"/>
          <p14:tracePt t="132915" x="5441950" y="3309938"/>
          <p14:tracePt t="132923" x="5305425" y="3402013"/>
          <p14:tracePt t="132931" x="5205413" y="3455988"/>
          <p14:tracePt t="132939" x="5086350" y="3502025"/>
          <p14:tracePt t="132947" x="4986338" y="3538538"/>
          <p14:tracePt t="132955" x="4876800" y="3584575"/>
          <p14:tracePt t="132963" x="4813300" y="3611563"/>
          <p14:tracePt t="132971" x="4767263" y="3629025"/>
          <p14:tracePt t="132979" x="4749800" y="3638550"/>
          <p14:tracePt t="132987" x="4713288" y="3657600"/>
          <p14:tracePt t="133061" x="4703763" y="3657600"/>
          <p14:tracePt t="133067" x="4695825" y="3657600"/>
          <p14:tracePt t="133075" x="4667250" y="3648075"/>
          <p14:tracePt t="133083" x="4622800" y="3648075"/>
          <p14:tracePt t="133092" x="4603750" y="3638550"/>
          <p14:tracePt t="133099" x="4594225" y="3638550"/>
          <p14:tracePt t="133107" x="4586288" y="3638550"/>
          <p14:tracePt t="133115" x="4567238" y="3629025"/>
          <p14:tracePt t="133131" x="4557713" y="3621088"/>
          <p14:tracePt t="133139" x="4549775" y="3611563"/>
          <p14:tracePt t="133765" x="4549775" y="3602038"/>
          <p14:tracePt t="133821" x="4557713" y="3602038"/>
          <p14:tracePt t="133837" x="4567238" y="3602038"/>
          <p14:tracePt t="133845" x="4576763" y="3602038"/>
          <p14:tracePt t="133853" x="4586288" y="3592513"/>
          <p14:tracePt t="133924" x="4594225" y="3584575"/>
          <p14:tracePt t="134013" x="4613275" y="3592513"/>
          <p14:tracePt t="134037" x="4622800" y="3602038"/>
          <p14:tracePt t="134052" x="4622800" y="3611563"/>
          <p14:tracePt t="134084" x="4630738" y="3638550"/>
          <p14:tracePt t="135053" x="4630738" y="3648075"/>
          <p14:tracePt t="135076" x="4640263" y="3648075"/>
          <p14:tracePt t="135083" x="4649788" y="3648075"/>
          <p14:tracePt t="135091" x="4659313" y="3638550"/>
          <p14:tracePt t="135115" x="4667250" y="3629025"/>
          <p14:tracePt t="135469" x="4676775" y="3621088"/>
          <p14:tracePt t="135517" x="4686300" y="3611563"/>
          <p14:tracePt t="136251" x="4686300" y="3629025"/>
          <p14:tracePt t="136267" x="4686300" y="3638550"/>
          <p14:tracePt t="137635" x="4686300" y="3648075"/>
          <p14:tracePt t="137644" x="4630738" y="3665538"/>
          <p14:tracePt t="137653" x="4613275" y="3730625"/>
          <p14:tracePt t="137661" x="4586288" y="3748088"/>
          <p14:tracePt t="137668" x="4549775" y="3803650"/>
          <p14:tracePt t="137677" x="4513263" y="3884613"/>
          <p14:tracePt t="137684" x="4457700" y="3967163"/>
          <p14:tracePt t="137693" x="4421188" y="4049713"/>
          <p14:tracePt t="137700" x="4357688" y="4149725"/>
          <p14:tracePt t="137709" x="4294188" y="4249738"/>
          <p14:tracePt t="137716" x="4238625" y="4295775"/>
          <p14:tracePt t="137724" x="4165600" y="4432300"/>
          <p14:tracePt t="137732" x="4121150" y="4514850"/>
          <p14:tracePt t="137740" x="4084638" y="4578350"/>
          <p14:tracePt t="137748" x="4057650" y="4660900"/>
          <p14:tracePt t="137756" x="4048125" y="4714875"/>
          <p14:tracePt t="137764" x="4021138" y="4778375"/>
          <p14:tracePt t="137772" x="4021138" y="4833938"/>
          <p14:tracePt t="137780" x="4002088" y="4897438"/>
          <p14:tracePt t="137788" x="3975100" y="4943475"/>
          <p14:tracePt t="137796" x="3965575" y="4997450"/>
          <p14:tracePt t="137804" x="3929063" y="5060950"/>
          <p14:tracePt t="137812" x="3911600" y="5089525"/>
          <p14:tracePt t="137820" x="3892550" y="5126038"/>
          <p14:tracePt t="137828" x="3865563" y="5160963"/>
          <p14:tracePt t="137836" x="3846513" y="5189538"/>
          <p14:tracePt t="137846" x="3810000" y="5216525"/>
          <p14:tracePt t="137852" x="3792538" y="5262563"/>
          <p14:tracePt t="137861" x="3775075" y="5289550"/>
          <p14:tracePt t="137868" x="3746500" y="5316538"/>
          <p14:tracePt t="137876" x="3719513" y="5343525"/>
          <p14:tracePt t="137883" x="3709988" y="5362575"/>
          <p14:tracePt t="137892" x="3709988" y="5372100"/>
          <p14:tracePt t="137899" x="3709988" y="5389563"/>
          <p14:tracePt t="137908" x="3702050" y="5408613"/>
          <p14:tracePt t="137915" x="3702050" y="5416550"/>
          <p14:tracePt t="137923" x="3702050" y="5426075"/>
          <p14:tracePt t="137931" x="3692525" y="5453063"/>
          <p14:tracePt t="137944" x="3692525" y="5462588"/>
          <p14:tracePt t="137947" x="3673475" y="5489575"/>
          <p14:tracePt t="137963" x="3665538" y="5508625"/>
          <p14:tracePt t="137971" x="3656013" y="5518150"/>
          <p14:tracePt t="137979" x="3656013" y="5535613"/>
          <p14:tracePt t="137987" x="3646488" y="5554663"/>
          <p14:tracePt t="137995" x="3629025" y="5581650"/>
          <p14:tracePt t="138003" x="3619500" y="5599113"/>
          <p14:tracePt t="138011" x="3609975" y="5645150"/>
          <p14:tracePt t="138019" x="3600450" y="5691188"/>
          <p14:tracePt t="138027" x="3573463" y="5708650"/>
          <p14:tracePt t="138035" x="3563938" y="5745163"/>
          <p14:tracePt t="138044" x="3546475" y="5808663"/>
          <p14:tracePt t="138052" x="3519488" y="5845175"/>
          <p14:tracePt t="138060" x="3509963" y="5864225"/>
          <p14:tracePt t="138068" x="3500438" y="5891213"/>
          <p14:tracePt t="138084" x="3500438" y="5900738"/>
          <p14:tracePt t="138565" x="3519488" y="5910263"/>
          <p14:tracePt t="138571" x="3619500" y="5910263"/>
          <p14:tracePt t="138579" x="3709988" y="5910263"/>
          <p14:tracePt t="138587" x="3819525" y="5910263"/>
          <p14:tracePt t="138595" x="3892550" y="5910263"/>
          <p14:tracePt t="138603" x="3965575" y="5910263"/>
          <p14:tracePt t="138611" x="4011613" y="5910263"/>
          <p14:tracePt t="138619" x="4029075" y="5910263"/>
          <p14:tracePt t="138627" x="4048125" y="5910263"/>
          <p14:tracePt t="138693" x="4057650" y="5910263"/>
          <p14:tracePt t="138710" x="4084638" y="5918200"/>
          <p14:tracePt t="138717" x="4102100" y="5927725"/>
          <p14:tracePt t="138725" x="4148138" y="5946775"/>
          <p14:tracePt t="138732" x="4175125" y="5954713"/>
          <p14:tracePt t="138739" x="4221163" y="5964238"/>
          <p14:tracePt t="138747" x="4267200" y="5973763"/>
          <p14:tracePt t="138756" x="4311650" y="6000750"/>
          <p14:tracePt t="138763" x="4330700" y="6000750"/>
          <p14:tracePt t="138771" x="4357688" y="6010275"/>
          <p14:tracePt t="138779" x="4376738" y="6010275"/>
          <p14:tracePt t="139013" x="4384675" y="6018213"/>
          <p14:tracePt t="139845" x="4384675" y="6037263"/>
          <p14:tracePt t="139853" x="4384675" y="6046788"/>
          <p14:tracePt t="139876" x="4384675" y="6054725"/>
          <p14:tracePt t="140741" x="4384675" y="6064250"/>
          <p14:tracePt t="140757" x="4403725" y="6064250"/>
          <p14:tracePt t="140765" x="4413250" y="6054725"/>
          <p14:tracePt t="140780" x="4421188" y="6046788"/>
          <p14:tracePt t="140788" x="4440238" y="6027738"/>
          <p14:tracePt t="140796" x="4448175" y="6018213"/>
          <p14:tracePt t="140804" x="4467225" y="6000750"/>
          <p14:tracePt t="140812" x="4484688" y="5983288"/>
          <p14:tracePt t="140820" x="4503738" y="5964238"/>
          <p14:tracePt t="140828" x="4521200" y="5946775"/>
          <p14:tracePt t="140836" x="4549775" y="5918200"/>
          <p14:tracePt t="140845" x="4576763" y="5900738"/>
          <p14:tracePt t="140852" x="4594225" y="5891213"/>
          <p14:tracePt t="140861" x="4622800" y="5864225"/>
          <p14:tracePt t="140868" x="4630738" y="5864225"/>
          <p14:tracePt t="140877" x="4649788" y="5854700"/>
          <p14:tracePt t="140891" x="4667250" y="5845175"/>
          <p14:tracePt t="140899" x="4676775" y="5845175"/>
          <p14:tracePt t="140908" x="4686300" y="5837238"/>
          <p14:tracePt t="140915" x="4713288" y="5818188"/>
          <p14:tracePt t="140931" x="4730750" y="5808663"/>
          <p14:tracePt t="140939" x="4749800" y="5808663"/>
          <p14:tracePt t="140948" x="4767263" y="5800725"/>
          <p14:tracePt t="140962" x="4776788" y="5791200"/>
          <p14:tracePt t="140963" x="4795838" y="5791200"/>
          <p14:tracePt t="140972" x="4813300" y="5772150"/>
          <p14:tracePt t="140996" x="4822825" y="5772150"/>
          <p14:tracePt t="141109" x="4849813" y="5772150"/>
          <p14:tracePt t="141116" x="4868863" y="5772150"/>
          <p14:tracePt t="141124" x="4895850" y="5772150"/>
          <p14:tracePt t="141132" x="4913313" y="5781675"/>
          <p14:tracePt t="141141" x="4932363" y="5791200"/>
          <p14:tracePt t="141148" x="4968875" y="5827713"/>
          <p14:tracePt t="141157" x="4986338" y="5845175"/>
          <p14:tracePt t="141164" x="4995863" y="5845175"/>
          <p14:tracePt t="141173" x="5005388" y="5864225"/>
          <p14:tracePt t="141188" x="5014913" y="5864225"/>
          <p14:tracePt t="141301" x="5022850" y="5864225"/>
          <p14:tracePt t="141309" x="5032375" y="5864225"/>
          <p14:tracePt t="141331" x="5049838" y="5864225"/>
          <p14:tracePt t="141339" x="5059363" y="5864225"/>
          <p14:tracePt t="141355" x="5068888" y="5854700"/>
          <p14:tracePt t="141973" x="5068888" y="5845175"/>
          <p14:tracePt t="141980" x="5078413" y="5827713"/>
          <p14:tracePt t="141988" x="5105400" y="5808663"/>
          <p14:tracePt t="142005" x="5105400" y="5791200"/>
          <p14:tracePt t="142013" x="5122863" y="5772150"/>
          <p14:tracePt t="142157" x="5122863" y="5808663"/>
          <p14:tracePt t="142164" x="5122863" y="5827713"/>
          <p14:tracePt t="142172" x="5122863" y="5854700"/>
          <p14:tracePt t="142180" x="5122863" y="5881688"/>
          <p14:tracePt t="142189" x="5122863" y="5900738"/>
          <p14:tracePt t="142197" x="5122863" y="5910263"/>
          <p14:tracePt t="142205" x="5122863" y="5918200"/>
          <p14:tracePt t="142565" x="5122863" y="5910263"/>
          <p14:tracePt t="142573" x="5122863" y="5900738"/>
          <p14:tracePt t="142580" x="5122863" y="5881688"/>
          <p14:tracePt t="142589" x="5122863" y="5873750"/>
          <p14:tracePt t="142973" x="5132388" y="5864225"/>
          <p14:tracePt t="145779" x="5151438" y="5827713"/>
          <p14:tracePt t="145788" x="5151438" y="5818188"/>
          <p14:tracePt t="145796" x="5168900" y="5781675"/>
          <p14:tracePt t="145804" x="5178425" y="5772150"/>
          <p14:tracePt t="145811" x="5178425" y="5754688"/>
          <p14:tracePt t="145819" x="5187950" y="5735638"/>
          <p14:tracePt t="145827" x="5187950" y="5727700"/>
          <p14:tracePt t="145836" x="5187950" y="5699125"/>
          <p14:tracePt t="145843" x="5187950" y="5691188"/>
          <p14:tracePt t="145851" x="5205413" y="5672138"/>
          <p14:tracePt t="145859" x="5205413" y="5662613"/>
          <p14:tracePt t="145900" x="5214938" y="5654675"/>
          <p14:tracePt t="146101" x="5214938" y="5626100"/>
          <p14:tracePt t="146109" x="5224463" y="5581650"/>
          <p14:tracePt t="146115" x="5260975" y="5535613"/>
          <p14:tracePt t="146124" x="5360988" y="5462588"/>
          <p14:tracePt t="146131" x="5478463" y="5389563"/>
          <p14:tracePt t="146139" x="5653088" y="5299075"/>
          <p14:tracePt t="146147" x="5889625" y="5207000"/>
          <p14:tracePt t="146155" x="6208713" y="5060950"/>
          <p14:tracePt t="146163" x="6618288" y="4914900"/>
          <p14:tracePt t="146172" x="7037388" y="4778375"/>
          <p14:tracePt t="146180" x="7375525" y="4678363"/>
          <p14:tracePt t="146188" x="7821613" y="4532313"/>
          <p14:tracePt t="146196" x="8169275" y="4405313"/>
          <p14:tracePt t="146204" x="8451850" y="4259263"/>
          <p14:tracePt t="146211" x="8688388" y="4167188"/>
          <p14:tracePt t="146220" x="8924925" y="4057650"/>
          <p14:tracePt t="146227" x="9080500" y="40132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Line 4"/>
          <p:cNvSpPr>
            <a:spLocks noChangeShapeType="1"/>
          </p:cNvSpPr>
          <p:nvPr/>
        </p:nvSpPr>
        <p:spPr bwMode="auto">
          <a:xfrm>
            <a:off x="1762622" y="2782342"/>
            <a:ext cx="0" cy="8651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1" name="Line 5"/>
          <p:cNvSpPr>
            <a:spLocks noChangeShapeType="1"/>
          </p:cNvSpPr>
          <p:nvPr/>
        </p:nvSpPr>
        <p:spPr bwMode="auto">
          <a:xfrm>
            <a:off x="1762622" y="2998242"/>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2" name="Line 6"/>
          <p:cNvSpPr>
            <a:spLocks noChangeShapeType="1"/>
          </p:cNvSpPr>
          <p:nvPr/>
        </p:nvSpPr>
        <p:spPr bwMode="auto">
          <a:xfrm>
            <a:off x="1762622" y="3431629"/>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3" name="Line 7"/>
          <p:cNvSpPr>
            <a:spLocks noChangeShapeType="1"/>
          </p:cNvSpPr>
          <p:nvPr/>
        </p:nvSpPr>
        <p:spPr bwMode="auto">
          <a:xfrm flipV="1">
            <a:off x="2051547" y="3431629"/>
            <a:ext cx="0" cy="574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4" name="Line 8"/>
          <p:cNvSpPr>
            <a:spLocks noChangeShapeType="1"/>
          </p:cNvSpPr>
          <p:nvPr/>
        </p:nvSpPr>
        <p:spPr bwMode="auto">
          <a:xfrm>
            <a:off x="827584" y="3214142"/>
            <a:ext cx="9350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5" name="Line 9"/>
          <p:cNvSpPr>
            <a:spLocks noChangeShapeType="1"/>
          </p:cNvSpPr>
          <p:nvPr/>
        </p:nvSpPr>
        <p:spPr bwMode="auto">
          <a:xfrm>
            <a:off x="1253034" y="4358729"/>
            <a:ext cx="0" cy="8651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6" name="Line 10"/>
          <p:cNvSpPr>
            <a:spLocks noChangeShapeType="1"/>
          </p:cNvSpPr>
          <p:nvPr/>
        </p:nvSpPr>
        <p:spPr bwMode="auto">
          <a:xfrm>
            <a:off x="1253034" y="4574629"/>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7" name="Line 11"/>
          <p:cNvSpPr>
            <a:spLocks noChangeShapeType="1"/>
          </p:cNvSpPr>
          <p:nvPr/>
        </p:nvSpPr>
        <p:spPr bwMode="auto">
          <a:xfrm flipV="1">
            <a:off x="1541959" y="3999954"/>
            <a:ext cx="0" cy="574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8" name="Line 12"/>
          <p:cNvSpPr>
            <a:spLocks noChangeShapeType="1"/>
          </p:cNvSpPr>
          <p:nvPr/>
        </p:nvSpPr>
        <p:spPr bwMode="auto">
          <a:xfrm>
            <a:off x="1253034" y="5008017"/>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9" name="Oval 13"/>
          <p:cNvSpPr>
            <a:spLocks noChangeArrowheads="1"/>
          </p:cNvSpPr>
          <p:nvPr/>
        </p:nvSpPr>
        <p:spPr bwMode="auto">
          <a:xfrm flipH="1">
            <a:off x="1619747" y="1917154"/>
            <a:ext cx="144462"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0" name="Line 14"/>
          <p:cNvSpPr>
            <a:spLocks noChangeShapeType="1"/>
          </p:cNvSpPr>
          <p:nvPr/>
        </p:nvSpPr>
        <p:spPr bwMode="auto">
          <a:xfrm>
            <a:off x="1835647" y="6020842"/>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1" name="Line 15"/>
          <p:cNvSpPr>
            <a:spLocks noChangeShapeType="1"/>
          </p:cNvSpPr>
          <p:nvPr/>
        </p:nvSpPr>
        <p:spPr bwMode="auto">
          <a:xfrm flipH="1">
            <a:off x="1861047" y="6022429"/>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2" name="Line 16"/>
          <p:cNvSpPr>
            <a:spLocks noChangeShapeType="1"/>
          </p:cNvSpPr>
          <p:nvPr/>
        </p:nvSpPr>
        <p:spPr bwMode="auto">
          <a:xfrm flipH="1">
            <a:off x="1932484" y="6022429"/>
            <a:ext cx="7143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3" name="Line 17"/>
          <p:cNvSpPr>
            <a:spLocks noChangeShapeType="1"/>
          </p:cNvSpPr>
          <p:nvPr/>
        </p:nvSpPr>
        <p:spPr bwMode="auto">
          <a:xfrm flipH="1">
            <a:off x="2003922" y="6022429"/>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4" name="Line 18"/>
          <p:cNvSpPr>
            <a:spLocks noChangeShapeType="1"/>
          </p:cNvSpPr>
          <p:nvPr/>
        </p:nvSpPr>
        <p:spPr bwMode="auto">
          <a:xfrm flipH="1">
            <a:off x="2075359" y="6022429"/>
            <a:ext cx="7143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5" name="Line 19"/>
          <p:cNvSpPr>
            <a:spLocks noChangeShapeType="1"/>
          </p:cNvSpPr>
          <p:nvPr/>
        </p:nvSpPr>
        <p:spPr bwMode="auto">
          <a:xfrm flipH="1">
            <a:off x="2146797" y="6022429"/>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6" name="Line 20"/>
          <p:cNvSpPr>
            <a:spLocks noChangeShapeType="1"/>
          </p:cNvSpPr>
          <p:nvPr/>
        </p:nvSpPr>
        <p:spPr bwMode="auto">
          <a:xfrm>
            <a:off x="2627809" y="4006304"/>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57" name="Text Box 21"/>
          <p:cNvSpPr txBox="1">
            <a:spLocks noChangeArrowheads="1"/>
          </p:cNvSpPr>
          <p:nvPr/>
        </p:nvSpPr>
        <p:spPr bwMode="auto">
          <a:xfrm>
            <a:off x="2053134" y="3090317"/>
            <a:ext cx="615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Qp2</a:t>
            </a:r>
          </a:p>
        </p:txBody>
      </p:sp>
      <p:sp>
        <p:nvSpPr>
          <p:cNvPr id="14358" name="Text Box 22"/>
          <p:cNvSpPr txBox="1">
            <a:spLocks noChangeArrowheads="1"/>
          </p:cNvSpPr>
          <p:nvPr/>
        </p:nvSpPr>
        <p:spPr bwMode="auto">
          <a:xfrm>
            <a:off x="827584" y="5157242"/>
            <a:ext cx="615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Qn1</a:t>
            </a:r>
          </a:p>
        </p:txBody>
      </p:sp>
      <p:sp>
        <p:nvSpPr>
          <p:cNvPr id="14359" name="Line 23"/>
          <p:cNvSpPr>
            <a:spLocks noChangeShapeType="1"/>
          </p:cNvSpPr>
          <p:nvPr/>
        </p:nvSpPr>
        <p:spPr bwMode="auto">
          <a:xfrm>
            <a:off x="2334122" y="4358729"/>
            <a:ext cx="0" cy="8651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0" name="Line 24"/>
          <p:cNvSpPr>
            <a:spLocks noChangeShapeType="1"/>
          </p:cNvSpPr>
          <p:nvPr/>
        </p:nvSpPr>
        <p:spPr bwMode="auto">
          <a:xfrm>
            <a:off x="2334122" y="4574629"/>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1" name="Line 25"/>
          <p:cNvSpPr>
            <a:spLocks noChangeShapeType="1"/>
          </p:cNvSpPr>
          <p:nvPr/>
        </p:nvSpPr>
        <p:spPr bwMode="auto">
          <a:xfrm flipV="1">
            <a:off x="2623047" y="3999954"/>
            <a:ext cx="0" cy="574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2" name="Line 26"/>
          <p:cNvSpPr>
            <a:spLocks noChangeShapeType="1"/>
          </p:cNvSpPr>
          <p:nvPr/>
        </p:nvSpPr>
        <p:spPr bwMode="auto">
          <a:xfrm>
            <a:off x="2334122" y="5008017"/>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3" name="Oval 27"/>
          <p:cNvSpPr>
            <a:spLocks noChangeArrowheads="1"/>
          </p:cNvSpPr>
          <p:nvPr/>
        </p:nvSpPr>
        <p:spPr bwMode="auto">
          <a:xfrm flipH="1">
            <a:off x="1619747" y="3141117"/>
            <a:ext cx="144462"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64" name="Line 28"/>
          <p:cNvSpPr>
            <a:spLocks noChangeShapeType="1"/>
          </p:cNvSpPr>
          <p:nvPr/>
        </p:nvSpPr>
        <p:spPr bwMode="auto">
          <a:xfrm flipV="1">
            <a:off x="1548309" y="3999954"/>
            <a:ext cx="1079500" cy="6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5" name="Line 29"/>
          <p:cNvSpPr>
            <a:spLocks noChangeShapeType="1"/>
          </p:cNvSpPr>
          <p:nvPr/>
        </p:nvSpPr>
        <p:spPr bwMode="auto">
          <a:xfrm>
            <a:off x="1761034" y="1558379"/>
            <a:ext cx="0" cy="8651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6" name="Line 30"/>
          <p:cNvSpPr>
            <a:spLocks noChangeShapeType="1"/>
          </p:cNvSpPr>
          <p:nvPr/>
        </p:nvSpPr>
        <p:spPr bwMode="auto">
          <a:xfrm>
            <a:off x="1761034" y="1774279"/>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7" name="Line 31"/>
          <p:cNvSpPr>
            <a:spLocks noChangeShapeType="1"/>
          </p:cNvSpPr>
          <p:nvPr/>
        </p:nvSpPr>
        <p:spPr bwMode="auto">
          <a:xfrm>
            <a:off x="1761034" y="2207667"/>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68" name="Line 32"/>
          <p:cNvSpPr>
            <a:spLocks noChangeShapeType="1"/>
          </p:cNvSpPr>
          <p:nvPr/>
        </p:nvSpPr>
        <p:spPr bwMode="auto">
          <a:xfrm flipH="1" flipV="1">
            <a:off x="2049959" y="2207667"/>
            <a:ext cx="1588" cy="7889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0" name="Line 34"/>
          <p:cNvSpPr>
            <a:spLocks noChangeShapeType="1"/>
          </p:cNvSpPr>
          <p:nvPr/>
        </p:nvSpPr>
        <p:spPr bwMode="auto">
          <a:xfrm>
            <a:off x="1548309" y="5008017"/>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1" name="Line 35"/>
          <p:cNvSpPr>
            <a:spLocks noChangeShapeType="1"/>
          </p:cNvSpPr>
          <p:nvPr/>
        </p:nvSpPr>
        <p:spPr bwMode="auto">
          <a:xfrm>
            <a:off x="2651622" y="5008017"/>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2" name="Line 36"/>
          <p:cNvSpPr>
            <a:spLocks noChangeShapeType="1"/>
          </p:cNvSpPr>
          <p:nvPr/>
        </p:nvSpPr>
        <p:spPr bwMode="auto">
          <a:xfrm>
            <a:off x="1835647" y="1053554"/>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3" name="Line 37"/>
          <p:cNvSpPr>
            <a:spLocks noChangeShapeType="1"/>
          </p:cNvSpPr>
          <p:nvPr/>
        </p:nvSpPr>
        <p:spPr bwMode="auto">
          <a:xfrm>
            <a:off x="2051547" y="1053554"/>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4" name="Line 38"/>
          <p:cNvSpPr>
            <a:spLocks noChangeShapeType="1"/>
          </p:cNvSpPr>
          <p:nvPr/>
        </p:nvSpPr>
        <p:spPr bwMode="auto">
          <a:xfrm>
            <a:off x="829172" y="1990179"/>
            <a:ext cx="7905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6" name="Line 40"/>
          <p:cNvSpPr>
            <a:spLocks noChangeShapeType="1"/>
          </p:cNvSpPr>
          <p:nvPr/>
        </p:nvSpPr>
        <p:spPr bwMode="auto">
          <a:xfrm flipH="1">
            <a:off x="1835647" y="4792117"/>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8" name="Text Box 42"/>
          <p:cNvSpPr txBox="1">
            <a:spLocks noChangeArrowheads="1"/>
          </p:cNvSpPr>
          <p:nvPr/>
        </p:nvSpPr>
        <p:spPr bwMode="auto">
          <a:xfrm>
            <a:off x="1043484" y="1413917"/>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14379" name="Text Box 43"/>
          <p:cNvSpPr txBox="1">
            <a:spLocks noChangeArrowheads="1"/>
          </p:cNvSpPr>
          <p:nvPr/>
        </p:nvSpPr>
        <p:spPr bwMode="auto">
          <a:xfrm>
            <a:off x="1043484" y="2782342"/>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14382" name="Text Box 46"/>
          <p:cNvSpPr txBox="1">
            <a:spLocks noChangeArrowheads="1"/>
          </p:cNvSpPr>
          <p:nvPr/>
        </p:nvSpPr>
        <p:spPr bwMode="auto">
          <a:xfrm>
            <a:off x="2772272" y="5157242"/>
            <a:ext cx="615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Qn2</a:t>
            </a:r>
          </a:p>
        </p:txBody>
      </p:sp>
      <p:sp>
        <p:nvSpPr>
          <p:cNvPr id="14383" name="Text Box 47"/>
          <p:cNvSpPr txBox="1">
            <a:spLocks noChangeArrowheads="1"/>
          </p:cNvSpPr>
          <p:nvPr/>
        </p:nvSpPr>
        <p:spPr bwMode="auto">
          <a:xfrm>
            <a:off x="2122984" y="1772692"/>
            <a:ext cx="615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Qp1</a:t>
            </a:r>
          </a:p>
        </p:txBody>
      </p:sp>
      <p:sp>
        <p:nvSpPr>
          <p:cNvPr id="14385" name="Text Box 49"/>
          <p:cNvSpPr txBox="1">
            <a:spLocks noChangeArrowheads="1"/>
          </p:cNvSpPr>
          <p:nvPr/>
        </p:nvSpPr>
        <p:spPr bwMode="auto">
          <a:xfrm>
            <a:off x="3059609" y="3790404"/>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Y</a:t>
            </a:r>
          </a:p>
        </p:txBody>
      </p:sp>
      <p:sp>
        <p:nvSpPr>
          <p:cNvPr id="14386" name="Line 50"/>
          <p:cNvSpPr>
            <a:spLocks noChangeShapeType="1"/>
          </p:cNvSpPr>
          <p:nvPr/>
        </p:nvSpPr>
        <p:spPr bwMode="auto">
          <a:xfrm>
            <a:off x="1548309" y="5446167"/>
            <a:ext cx="1079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7" name="Line 51"/>
          <p:cNvSpPr>
            <a:spLocks noChangeShapeType="1"/>
          </p:cNvSpPr>
          <p:nvPr/>
        </p:nvSpPr>
        <p:spPr bwMode="auto">
          <a:xfrm>
            <a:off x="1980109" y="5446167"/>
            <a:ext cx="0" cy="576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8" name="Line 52"/>
          <p:cNvSpPr>
            <a:spLocks noChangeShapeType="1"/>
          </p:cNvSpPr>
          <p:nvPr/>
        </p:nvSpPr>
        <p:spPr bwMode="auto">
          <a:xfrm flipV="1">
            <a:off x="1835647" y="3861842"/>
            <a:ext cx="0" cy="936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89" name="Line 53"/>
          <p:cNvSpPr>
            <a:spLocks noChangeShapeType="1"/>
          </p:cNvSpPr>
          <p:nvPr/>
        </p:nvSpPr>
        <p:spPr bwMode="auto">
          <a:xfrm flipH="1">
            <a:off x="1332409" y="3861842"/>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0" name="Line 54"/>
          <p:cNvSpPr>
            <a:spLocks noChangeShapeType="1"/>
          </p:cNvSpPr>
          <p:nvPr/>
        </p:nvSpPr>
        <p:spPr bwMode="auto">
          <a:xfrm flipV="1">
            <a:off x="1332409" y="3214142"/>
            <a:ext cx="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1" name="Line 55"/>
          <p:cNvSpPr>
            <a:spLocks noChangeShapeType="1"/>
          </p:cNvSpPr>
          <p:nvPr/>
        </p:nvSpPr>
        <p:spPr bwMode="auto">
          <a:xfrm>
            <a:off x="972047" y="1990179"/>
            <a:ext cx="0" cy="2808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92" name="Line 56"/>
          <p:cNvSpPr>
            <a:spLocks noChangeShapeType="1"/>
          </p:cNvSpPr>
          <p:nvPr/>
        </p:nvSpPr>
        <p:spPr bwMode="auto">
          <a:xfrm>
            <a:off x="972047" y="4798467"/>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5" name="Line 3"/>
          <p:cNvSpPr>
            <a:spLocks noChangeShapeType="1"/>
          </p:cNvSpPr>
          <p:nvPr/>
        </p:nvSpPr>
        <p:spPr bwMode="auto">
          <a:xfrm>
            <a:off x="6106690" y="4941466"/>
            <a:ext cx="0" cy="8651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0" name="Line 4"/>
          <p:cNvSpPr>
            <a:spLocks noChangeShapeType="1"/>
          </p:cNvSpPr>
          <p:nvPr/>
        </p:nvSpPr>
        <p:spPr bwMode="auto">
          <a:xfrm>
            <a:off x="6106690" y="5157366"/>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 name="Line 6"/>
          <p:cNvSpPr>
            <a:spLocks noChangeShapeType="1"/>
          </p:cNvSpPr>
          <p:nvPr/>
        </p:nvSpPr>
        <p:spPr bwMode="auto">
          <a:xfrm>
            <a:off x="6106690" y="559075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3" name="Line 7"/>
          <p:cNvSpPr>
            <a:spLocks noChangeShapeType="1"/>
          </p:cNvSpPr>
          <p:nvPr/>
        </p:nvSpPr>
        <p:spPr bwMode="auto">
          <a:xfrm flipV="1">
            <a:off x="6395615" y="5590753"/>
            <a:ext cx="0" cy="574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4" name="Line 8"/>
          <p:cNvSpPr>
            <a:spLocks noChangeShapeType="1"/>
          </p:cNvSpPr>
          <p:nvPr/>
        </p:nvSpPr>
        <p:spPr bwMode="auto">
          <a:xfrm>
            <a:off x="5171653" y="5373266"/>
            <a:ext cx="935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5" name="Line 9"/>
          <p:cNvSpPr>
            <a:spLocks noChangeShapeType="1"/>
          </p:cNvSpPr>
          <p:nvPr/>
        </p:nvSpPr>
        <p:spPr bwMode="auto">
          <a:xfrm>
            <a:off x="5428828" y="2131591"/>
            <a:ext cx="0" cy="8651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6" name="Line 10"/>
          <p:cNvSpPr>
            <a:spLocks noChangeShapeType="1"/>
          </p:cNvSpPr>
          <p:nvPr/>
        </p:nvSpPr>
        <p:spPr bwMode="auto">
          <a:xfrm>
            <a:off x="5428828" y="2347491"/>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7" name="Line 11"/>
          <p:cNvSpPr>
            <a:spLocks noChangeShapeType="1"/>
          </p:cNvSpPr>
          <p:nvPr/>
        </p:nvSpPr>
        <p:spPr bwMode="auto">
          <a:xfrm flipV="1">
            <a:off x="5717753" y="1772816"/>
            <a:ext cx="0" cy="574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 name="Line 12"/>
          <p:cNvSpPr>
            <a:spLocks noChangeShapeType="1"/>
          </p:cNvSpPr>
          <p:nvPr/>
        </p:nvSpPr>
        <p:spPr bwMode="auto">
          <a:xfrm>
            <a:off x="5428828" y="278087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9" name="Oval 14"/>
          <p:cNvSpPr>
            <a:spLocks noChangeArrowheads="1"/>
          </p:cNvSpPr>
          <p:nvPr/>
        </p:nvSpPr>
        <p:spPr bwMode="auto">
          <a:xfrm flipH="1">
            <a:off x="5314528" y="2493541"/>
            <a:ext cx="144462"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00" name="Line 18"/>
          <p:cNvSpPr>
            <a:spLocks noChangeShapeType="1"/>
          </p:cNvSpPr>
          <p:nvPr/>
        </p:nvSpPr>
        <p:spPr bwMode="auto">
          <a:xfrm>
            <a:off x="6179715" y="6165428"/>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1" name="Line 19"/>
          <p:cNvSpPr>
            <a:spLocks noChangeShapeType="1"/>
          </p:cNvSpPr>
          <p:nvPr/>
        </p:nvSpPr>
        <p:spPr bwMode="auto">
          <a:xfrm flipH="1">
            <a:off x="6181303" y="6165428"/>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2" name="Line 20"/>
          <p:cNvSpPr>
            <a:spLocks noChangeShapeType="1"/>
          </p:cNvSpPr>
          <p:nvPr/>
        </p:nvSpPr>
        <p:spPr bwMode="auto">
          <a:xfrm flipH="1">
            <a:off x="6252740" y="6165428"/>
            <a:ext cx="7143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3" name="Line 21"/>
          <p:cNvSpPr>
            <a:spLocks noChangeShapeType="1"/>
          </p:cNvSpPr>
          <p:nvPr/>
        </p:nvSpPr>
        <p:spPr bwMode="auto">
          <a:xfrm flipH="1">
            <a:off x="6324178" y="6165428"/>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4" name="Line 22"/>
          <p:cNvSpPr>
            <a:spLocks noChangeShapeType="1"/>
          </p:cNvSpPr>
          <p:nvPr/>
        </p:nvSpPr>
        <p:spPr bwMode="auto">
          <a:xfrm flipH="1">
            <a:off x="6395615" y="6165428"/>
            <a:ext cx="7143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 name="Line 23"/>
          <p:cNvSpPr>
            <a:spLocks noChangeShapeType="1"/>
          </p:cNvSpPr>
          <p:nvPr/>
        </p:nvSpPr>
        <p:spPr bwMode="auto">
          <a:xfrm flipH="1">
            <a:off x="6467053" y="6165428"/>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6" name="Line 24"/>
          <p:cNvSpPr>
            <a:spLocks noChangeShapeType="1"/>
          </p:cNvSpPr>
          <p:nvPr/>
        </p:nvSpPr>
        <p:spPr bwMode="auto">
          <a:xfrm>
            <a:off x="5530428" y="1772816"/>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9" name="Line 89"/>
          <p:cNvSpPr>
            <a:spLocks noChangeShapeType="1"/>
          </p:cNvSpPr>
          <p:nvPr/>
        </p:nvSpPr>
        <p:spPr bwMode="auto">
          <a:xfrm>
            <a:off x="6509915" y="2131591"/>
            <a:ext cx="0" cy="8651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0" name="Line 90"/>
          <p:cNvSpPr>
            <a:spLocks noChangeShapeType="1"/>
          </p:cNvSpPr>
          <p:nvPr/>
        </p:nvSpPr>
        <p:spPr bwMode="auto">
          <a:xfrm>
            <a:off x="6509915" y="2347491"/>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1" name="Line 91"/>
          <p:cNvSpPr>
            <a:spLocks noChangeShapeType="1"/>
          </p:cNvSpPr>
          <p:nvPr/>
        </p:nvSpPr>
        <p:spPr bwMode="auto">
          <a:xfrm flipV="1">
            <a:off x="6798840" y="1772816"/>
            <a:ext cx="0" cy="574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 name="Line 92"/>
          <p:cNvSpPr>
            <a:spLocks noChangeShapeType="1"/>
          </p:cNvSpPr>
          <p:nvPr/>
        </p:nvSpPr>
        <p:spPr bwMode="auto">
          <a:xfrm>
            <a:off x="6509915" y="278087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 name="Oval 93"/>
          <p:cNvSpPr>
            <a:spLocks noChangeArrowheads="1"/>
          </p:cNvSpPr>
          <p:nvPr/>
        </p:nvSpPr>
        <p:spPr bwMode="auto">
          <a:xfrm flipH="1">
            <a:off x="6395615" y="2493541"/>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14" name="Line 94"/>
          <p:cNvSpPr>
            <a:spLocks noChangeShapeType="1"/>
          </p:cNvSpPr>
          <p:nvPr/>
        </p:nvSpPr>
        <p:spPr bwMode="auto">
          <a:xfrm>
            <a:off x="6611515" y="1772816"/>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5" name="Line 95"/>
          <p:cNvSpPr>
            <a:spLocks noChangeShapeType="1"/>
          </p:cNvSpPr>
          <p:nvPr/>
        </p:nvSpPr>
        <p:spPr bwMode="auto">
          <a:xfrm>
            <a:off x="6105103" y="3717503"/>
            <a:ext cx="0" cy="8651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6" name="Line 96"/>
          <p:cNvSpPr>
            <a:spLocks noChangeShapeType="1"/>
          </p:cNvSpPr>
          <p:nvPr/>
        </p:nvSpPr>
        <p:spPr bwMode="auto">
          <a:xfrm>
            <a:off x="6105103" y="393340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7" name="Line 97"/>
          <p:cNvSpPr>
            <a:spLocks noChangeShapeType="1"/>
          </p:cNvSpPr>
          <p:nvPr/>
        </p:nvSpPr>
        <p:spPr bwMode="auto">
          <a:xfrm>
            <a:off x="6105103" y="4366791"/>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8" name="Line 98"/>
          <p:cNvSpPr>
            <a:spLocks noChangeShapeType="1"/>
          </p:cNvSpPr>
          <p:nvPr/>
        </p:nvSpPr>
        <p:spPr bwMode="auto">
          <a:xfrm flipH="1" flipV="1">
            <a:off x="6394028" y="4366791"/>
            <a:ext cx="1587" cy="7889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9" name="Line 99"/>
          <p:cNvSpPr>
            <a:spLocks noChangeShapeType="1"/>
          </p:cNvSpPr>
          <p:nvPr/>
        </p:nvSpPr>
        <p:spPr bwMode="auto">
          <a:xfrm>
            <a:off x="4523953" y="4147716"/>
            <a:ext cx="1581150"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0" name="Line 101"/>
          <p:cNvSpPr>
            <a:spLocks noChangeShapeType="1"/>
          </p:cNvSpPr>
          <p:nvPr/>
        </p:nvSpPr>
        <p:spPr bwMode="auto">
          <a:xfrm>
            <a:off x="5674890" y="278087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1" name="Line 102"/>
          <p:cNvSpPr>
            <a:spLocks noChangeShapeType="1"/>
          </p:cNvSpPr>
          <p:nvPr/>
        </p:nvSpPr>
        <p:spPr bwMode="auto">
          <a:xfrm>
            <a:off x="6827415" y="278087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2" name="Line 103"/>
          <p:cNvSpPr>
            <a:spLocks noChangeShapeType="1"/>
          </p:cNvSpPr>
          <p:nvPr/>
        </p:nvSpPr>
        <p:spPr bwMode="auto">
          <a:xfrm>
            <a:off x="5674890" y="3212678"/>
            <a:ext cx="11525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3" name="Line 104"/>
          <p:cNvSpPr>
            <a:spLocks noChangeShapeType="1"/>
          </p:cNvSpPr>
          <p:nvPr/>
        </p:nvSpPr>
        <p:spPr bwMode="auto">
          <a:xfrm>
            <a:off x="6395615" y="3212678"/>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 name="Line 105"/>
          <p:cNvSpPr>
            <a:spLocks noChangeShapeType="1"/>
          </p:cNvSpPr>
          <p:nvPr/>
        </p:nvSpPr>
        <p:spPr bwMode="auto">
          <a:xfrm>
            <a:off x="4523953" y="2564978"/>
            <a:ext cx="7905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5" name="Line 106"/>
          <p:cNvSpPr>
            <a:spLocks noChangeShapeType="1"/>
          </p:cNvSpPr>
          <p:nvPr/>
        </p:nvSpPr>
        <p:spPr bwMode="auto">
          <a:xfrm>
            <a:off x="5171653" y="2564978"/>
            <a:ext cx="0" cy="2808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6" name="Line 107"/>
          <p:cNvSpPr>
            <a:spLocks noChangeShapeType="1"/>
          </p:cNvSpPr>
          <p:nvPr/>
        </p:nvSpPr>
        <p:spPr bwMode="auto">
          <a:xfrm flipH="1">
            <a:off x="5890790" y="2564978"/>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 name="Line 109"/>
          <p:cNvSpPr>
            <a:spLocks noChangeShapeType="1"/>
          </p:cNvSpPr>
          <p:nvPr/>
        </p:nvSpPr>
        <p:spPr bwMode="auto">
          <a:xfrm>
            <a:off x="5890790" y="2564978"/>
            <a:ext cx="0" cy="15827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 name="Text Box 110"/>
          <p:cNvSpPr txBox="1">
            <a:spLocks noChangeArrowheads="1"/>
          </p:cNvSpPr>
          <p:nvPr/>
        </p:nvSpPr>
        <p:spPr bwMode="auto">
          <a:xfrm>
            <a:off x="4666828" y="2131591"/>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A</a:t>
            </a:r>
          </a:p>
        </p:txBody>
      </p:sp>
      <p:sp>
        <p:nvSpPr>
          <p:cNvPr id="129" name="Text Box 111"/>
          <p:cNvSpPr txBox="1">
            <a:spLocks noChangeArrowheads="1"/>
          </p:cNvSpPr>
          <p:nvPr/>
        </p:nvSpPr>
        <p:spPr bwMode="auto">
          <a:xfrm>
            <a:off x="4666828" y="3715916"/>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B</a:t>
            </a:r>
          </a:p>
        </p:txBody>
      </p:sp>
      <p:sp>
        <p:nvSpPr>
          <p:cNvPr id="134" name="Line 116"/>
          <p:cNvSpPr>
            <a:spLocks noChangeShapeType="1"/>
          </p:cNvSpPr>
          <p:nvPr/>
        </p:nvSpPr>
        <p:spPr bwMode="auto">
          <a:xfrm>
            <a:off x="6827415" y="3212678"/>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5" name="Text Box 117"/>
          <p:cNvSpPr txBox="1">
            <a:spLocks noChangeArrowheads="1"/>
          </p:cNvSpPr>
          <p:nvPr/>
        </p:nvSpPr>
        <p:spPr bwMode="auto">
          <a:xfrm>
            <a:off x="7187778" y="2852316"/>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Y</a:t>
            </a:r>
          </a:p>
        </p:txBody>
      </p:sp>
      <p:sp>
        <p:nvSpPr>
          <p:cNvPr id="136" name="Text Box 146"/>
          <p:cNvSpPr txBox="1">
            <a:spLocks noChangeArrowheads="1"/>
          </p:cNvSpPr>
          <p:nvPr/>
        </p:nvSpPr>
        <p:spPr bwMode="auto">
          <a:xfrm>
            <a:off x="5098628" y="1844253"/>
            <a:ext cx="615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Qp1</a:t>
            </a:r>
          </a:p>
        </p:txBody>
      </p:sp>
      <p:sp>
        <p:nvSpPr>
          <p:cNvPr id="137" name="Text Box 147"/>
          <p:cNvSpPr txBox="1">
            <a:spLocks noChangeArrowheads="1"/>
          </p:cNvSpPr>
          <p:nvPr/>
        </p:nvSpPr>
        <p:spPr bwMode="auto">
          <a:xfrm>
            <a:off x="6067003" y="1844253"/>
            <a:ext cx="615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Qp2</a:t>
            </a:r>
          </a:p>
        </p:txBody>
      </p:sp>
      <p:sp>
        <p:nvSpPr>
          <p:cNvPr id="138" name="Text Box 148"/>
          <p:cNvSpPr txBox="1">
            <a:spLocks noChangeArrowheads="1"/>
          </p:cNvSpPr>
          <p:nvPr/>
        </p:nvSpPr>
        <p:spPr bwMode="auto">
          <a:xfrm>
            <a:off x="6467053" y="3565103"/>
            <a:ext cx="615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Qn2</a:t>
            </a:r>
          </a:p>
        </p:txBody>
      </p:sp>
      <p:sp>
        <p:nvSpPr>
          <p:cNvPr id="139" name="Text Box 149"/>
          <p:cNvSpPr txBox="1">
            <a:spLocks noChangeArrowheads="1"/>
          </p:cNvSpPr>
          <p:nvPr/>
        </p:nvSpPr>
        <p:spPr bwMode="auto">
          <a:xfrm>
            <a:off x="6540078" y="4868441"/>
            <a:ext cx="615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Qn1</a:t>
            </a:r>
          </a:p>
        </p:txBody>
      </p:sp>
      <p:sp>
        <p:nvSpPr>
          <p:cNvPr id="2" name="テキスト ボックス 1"/>
          <p:cNvSpPr txBox="1"/>
          <p:nvPr/>
        </p:nvSpPr>
        <p:spPr>
          <a:xfrm>
            <a:off x="2738934" y="2637457"/>
            <a:ext cx="646331" cy="369332"/>
          </a:xfrm>
          <a:prstGeom prst="rect">
            <a:avLst/>
          </a:prstGeom>
          <a:noFill/>
        </p:spPr>
        <p:txBody>
          <a:bodyPr wrap="none" rtlCol="0">
            <a:spAutoFit/>
          </a:bodyPr>
          <a:lstStyle/>
          <a:p>
            <a:r>
              <a:rPr kumimoji="1" lang="ja-JP" altLang="en-US" b="1" dirty="0"/>
              <a:t>直列</a:t>
            </a:r>
          </a:p>
        </p:txBody>
      </p:sp>
      <p:sp>
        <p:nvSpPr>
          <p:cNvPr id="140" name="テキスト ボックス 139"/>
          <p:cNvSpPr txBox="1"/>
          <p:nvPr/>
        </p:nvSpPr>
        <p:spPr>
          <a:xfrm>
            <a:off x="2905622" y="4541570"/>
            <a:ext cx="646331" cy="369332"/>
          </a:xfrm>
          <a:prstGeom prst="rect">
            <a:avLst/>
          </a:prstGeom>
          <a:noFill/>
        </p:spPr>
        <p:txBody>
          <a:bodyPr wrap="none" rtlCol="0">
            <a:spAutoFit/>
          </a:bodyPr>
          <a:lstStyle/>
          <a:p>
            <a:r>
              <a:rPr lang="ja-JP" altLang="en-US" b="1" dirty="0"/>
              <a:t>並列</a:t>
            </a:r>
            <a:endParaRPr kumimoji="1" lang="ja-JP" altLang="en-US" b="1" dirty="0"/>
          </a:p>
        </p:txBody>
      </p:sp>
      <p:sp>
        <p:nvSpPr>
          <p:cNvPr id="141" name="テキスト ボックス 140"/>
          <p:cNvSpPr txBox="1"/>
          <p:nvPr/>
        </p:nvSpPr>
        <p:spPr>
          <a:xfrm>
            <a:off x="6971878" y="4348718"/>
            <a:ext cx="646331" cy="369332"/>
          </a:xfrm>
          <a:prstGeom prst="rect">
            <a:avLst/>
          </a:prstGeom>
          <a:noFill/>
        </p:spPr>
        <p:txBody>
          <a:bodyPr wrap="none" rtlCol="0">
            <a:spAutoFit/>
          </a:bodyPr>
          <a:lstStyle/>
          <a:p>
            <a:r>
              <a:rPr kumimoji="1" lang="ja-JP" altLang="en-US" b="1" dirty="0"/>
              <a:t>直列</a:t>
            </a:r>
          </a:p>
        </p:txBody>
      </p:sp>
      <p:sp>
        <p:nvSpPr>
          <p:cNvPr id="142" name="テキスト ボックス 141"/>
          <p:cNvSpPr txBox="1"/>
          <p:nvPr/>
        </p:nvSpPr>
        <p:spPr>
          <a:xfrm>
            <a:off x="6913804" y="2381732"/>
            <a:ext cx="646331" cy="369332"/>
          </a:xfrm>
          <a:prstGeom prst="rect">
            <a:avLst/>
          </a:prstGeom>
          <a:noFill/>
        </p:spPr>
        <p:txBody>
          <a:bodyPr wrap="none" rtlCol="0">
            <a:spAutoFit/>
          </a:bodyPr>
          <a:lstStyle/>
          <a:p>
            <a:r>
              <a:rPr lang="ja-JP" altLang="en-US" b="1" dirty="0"/>
              <a:t>並列</a:t>
            </a:r>
            <a:endParaRPr kumimoji="1" lang="ja-JP" altLang="en-US" b="1" dirty="0"/>
          </a:p>
        </p:txBody>
      </p:sp>
      <p:sp>
        <p:nvSpPr>
          <p:cNvPr id="4" name="テキスト ボックス 3"/>
          <p:cNvSpPr txBox="1"/>
          <p:nvPr/>
        </p:nvSpPr>
        <p:spPr>
          <a:xfrm>
            <a:off x="35496" y="6380163"/>
            <a:ext cx="8255786" cy="461665"/>
          </a:xfrm>
          <a:prstGeom prst="rect">
            <a:avLst/>
          </a:prstGeom>
          <a:noFill/>
        </p:spPr>
        <p:txBody>
          <a:bodyPr wrap="none" rtlCol="0">
            <a:spAutoFit/>
          </a:bodyPr>
          <a:lstStyle/>
          <a:p>
            <a:r>
              <a:rPr kumimoji="1" lang="ja-JP" altLang="en-US" sz="2400" dirty="0"/>
              <a:t>直並列を組み合わせればもっと複雑なゲートができるのでは？</a:t>
            </a:r>
          </a:p>
        </p:txBody>
      </p:sp>
      <p:sp>
        <p:nvSpPr>
          <p:cNvPr id="143" name="Rectangle 2"/>
          <p:cNvSpPr txBox="1">
            <a:spLocks noChangeArrowheads="1"/>
          </p:cNvSpPr>
          <p:nvPr/>
        </p:nvSpPr>
        <p:spPr bwMode="auto">
          <a:xfrm>
            <a:off x="983828" y="152430"/>
            <a:ext cx="82296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相補的の意味→　直列⇔並列</a:t>
            </a:r>
            <a:endParaRPr lang="ja-JP" altLang="en-US" dirty="0"/>
          </a:p>
        </p:txBody>
      </p:sp>
      <p:sp>
        <p:nvSpPr>
          <p:cNvPr id="144" name="テキスト ボックス 143"/>
          <p:cNvSpPr txBox="1"/>
          <p:nvPr/>
        </p:nvSpPr>
        <p:spPr>
          <a:xfrm>
            <a:off x="2586812" y="5668417"/>
            <a:ext cx="697627" cy="369332"/>
          </a:xfrm>
          <a:prstGeom prst="rect">
            <a:avLst/>
          </a:prstGeom>
          <a:noFill/>
        </p:spPr>
        <p:txBody>
          <a:bodyPr wrap="none" rtlCol="0">
            <a:spAutoFit/>
          </a:bodyPr>
          <a:lstStyle/>
          <a:p>
            <a:r>
              <a:rPr lang="en-US" altLang="ja-JP" b="1"/>
              <a:t>NOR</a:t>
            </a:r>
            <a:endParaRPr kumimoji="1" lang="ja-JP" altLang="en-US" b="1" dirty="0"/>
          </a:p>
        </p:txBody>
      </p:sp>
      <p:sp>
        <p:nvSpPr>
          <p:cNvPr id="145" name="テキスト ボックス 144"/>
          <p:cNvSpPr txBox="1"/>
          <p:nvPr/>
        </p:nvSpPr>
        <p:spPr>
          <a:xfrm>
            <a:off x="6826701" y="5693424"/>
            <a:ext cx="851515" cy="369332"/>
          </a:xfrm>
          <a:prstGeom prst="rect">
            <a:avLst/>
          </a:prstGeom>
          <a:noFill/>
        </p:spPr>
        <p:txBody>
          <a:bodyPr wrap="none" rtlCol="0">
            <a:spAutoFit/>
          </a:bodyPr>
          <a:lstStyle/>
          <a:p>
            <a:r>
              <a:rPr lang="en-US" altLang="ja-JP" b="1" dirty="0"/>
              <a:t>NAND</a:t>
            </a:r>
            <a:endParaRPr kumimoji="1" lang="ja-JP" altLang="en-US" b="1" dirty="0"/>
          </a:p>
        </p:txBody>
      </p:sp>
      <p:sp>
        <p:nvSpPr>
          <p:cNvPr id="5" name="楕円 4"/>
          <p:cNvSpPr/>
          <p:nvPr/>
        </p:nvSpPr>
        <p:spPr>
          <a:xfrm>
            <a:off x="900262" y="1915691"/>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楕円 106"/>
          <p:cNvSpPr/>
          <p:nvPr/>
        </p:nvSpPr>
        <p:spPr>
          <a:xfrm>
            <a:off x="1260302" y="3140968"/>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楕円 107"/>
          <p:cNvSpPr/>
          <p:nvPr/>
        </p:nvSpPr>
        <p:spPr>
          <a:xfrm>
            <a:off x="1979712" y="3931915"/>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楕円 129"/>
          <p:cNvSpPr/>
          <p:nvPr/>
        </p:nvSpPr>
        <p:spPr>
          <a:xfrm>
            <a:off x="2555776" y="3933056"/>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楕円 130"/>
          <p:cNvSpPr/>
          <p:nvPr/>
        </p:nvSpPr>
        <p:spPr>
          <a:xfrm>
            <a:off x="1908374" y="5373216"/>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楕円 131"/>
          <p:cNvSpPr/>
          <p:nvPr/>
        </p:nvSpPr>
        <p:spPr>
          <a:xfrm>
            <a:off x="5796136" y="4077072"/>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楕円 132"/>
          <p:cNvSpPr/>
          <p:nvPr/>
        </p:nvSpPr>
        <p:spPr>
          <a:xfrm>
            <a:off x="6804248" y="3139827"/>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楕円 145"/>
          <p:cNvSpPr/>
          <p:nvPr/>
        </p:nvSpPr>
        <p:spPr>
          <a:xfrm>
            <a:off x="6300192" y="3139827"/>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楕円 146"/>
          <p:cNvSpPr/>
          <p:nvPr/>
        </p:nvSpPr>
        <p:spPr>
          <a:xfrm>
            <a:off x="6732910" y="1700808"/>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楕円 147"/>
          <p:cNvSpPr/>
          <p:nvPr/>
        </p:nvSpPr>
        <p:spPr>
          <a:xfrm>
            <a:off x="5652120" y="1699667"/>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楕円 148"/>
          <p:cNvSpPr/>
          <p:nvPr/>
        </p:nvSpPr>
        <p:spPr>
          <a:xfrm>
            <a:off x="1979712" y="980728"/>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オーディオ 5">
            <a:hlinkClick r:id="" action="ppaction://media"/>
            <a:extLst>
              <a:ext uri="{FF2B5EF4-FFF2-40B4-BE49-F238E27FC236}">
                <a16:creationId xmlns:a16="http://schemas.microsoft.com/office/drawing/2014/main" id="{1006BFA6-8B48-409B-A56F-F705E6F1A1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48576480"/>
      </p:ext>
    </p:extLst>
  </p:cSld>
  <p:clrMapOvr>
    <a:masterClrMapping/>
  </p:clrMapOvr>
  <mc:AlternateContent xmlns:mc="http://schemas.openxmlformats.org/markup-compatibility/2006" xmlns:p14="http://schemas.microsoft.com/office/powerpoint/2010/main">
    <mc:Choice Requires="p14">
      <p:transition spd="slow" p14:dur="2000" advTm="58989"/>
    </mc:Choice>
    <mc:Fallback xmlns="">
      <p:transition spd="slow" advTm="58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431" x="8342313" y="3382963"/>
          <p14:tracePt t="437" x="7785100" y="3382963"/>
          <p14:tracePt t="442" x="7146925" y="3419475"/>
          <p14:tracePt t="451" x="6435725" y="3446463"/>
          <p14:tracePt t="459" x="5862638" y="3548063"/>
          <p14:tracePt t="467" x="5387975" y="3638550"/>
          <p14:tracePt t="475" x="4959350" y="3684588"/>
          <p14:tracePt t="483" x="4713288" y="3721100"/>
          <p14:tracePt t="491" x="4567238" y="3767138"/>
          <p14:tracePt t="499" x="4448175" y="3811588"/>
          <p14:tracePt t="507" x="4394200" y="3821113"/>
          <p14:tracePt t="515" x="4376738" y="3857625"/>
          <p14:tracePt t="531" x="4367213" y="3857625"/>
          <p14:tracePt t="924" x="4376738" y="3857625"/>
          <p14:tracePt t="946" x="4384675" y="3857625"/>
          <p14:tracePt t="954" x="4394200" y="3857625"/>
          <p14:tracePt t="1123" x="4403725" y="3857625"/>
          <p14:tracePt t="1186" x="4376738" y="3857625"/>
          <p14:tracePt t="1194" x="4340225" y="3857625"/>
          <p14:tracePt t="1202" x="4321175" y="3857625"/>
          <p14:tracePt t="1210" x="4303713" y="3857625"/>
          <p14:tracePt t="1218" x="4257675" y="3857625"/>
          <p14:tracePt t="1226" x="4221163" y="3857625"/>
          <p14:tracePt t="1235" x="4175125" y="3857625"/>
          <p14:tracePt t="1242" x="4165600" y="3867150"/>
          <p14:tracePt t="1250" x="4111625" y="3875088"/>
          <p14:tracePt t="1258" x="4048125" y="3875088"/>
          <p14:tracePt t="1266" x="4011613" y="3884613"/>
          <p14:tracePt t="1274" x="3965575" y="3884613"/>
          <p14:tracePt t="1282" x="3956050" y="3884613"/>
          <p14:tracePt t="1331" x="3956050" y="3894138"/>
          <p14:tracePt t="1339" x="3948113" y="3903663"/>
          <p14:tracePt t="1348" x="3929063" y="3903663"/>
          <p14:tracePt t="1359" x="3865563" y="3940175"/>
          <p14:tracePt t="1363" x="3765550" y="4030663"/>
          <p14:tracePt t="1373" x="3665538" y="4103688"/>
          <p14:tracePt t="1379" x="3582988" y="4140200"/>
          <p14:tracePt t="1389" x="3563938" y="4149725"/>
          <p14:tracePt t="1932" x="3563938" y="4140200"/>
          <p14:tracePt t="1938" x="3563938" y="4130675"/>
          <p14:tracePt t="1946" x="3563938" y="4122738"/>
          <p14:tracePt t="1962" x="3563938" y="4113213"/>
          <p14:tracePt t="1970" x="3573463" y="4094163"/>
          <p14:tracePt t="1978" x="3573463" y="4086225"/>
          <p14:tracePt t="1987" x="3573463" y="4076700"/>
          <p14:tracePt t="1994" x="3582988" y="4049713"/>
          <p14:tracePt t="2003" x="3592513" y="4030663"/>
          <p14:tracePt t="2010" x="3600450" y="4013200"/>
          <p14:tracePt t="2018" x="3609975" y="3984625"/>
          <p14:tracePt t="2026" x="3629025" y="3967163"/>
          <p14:tracePt t="2034" x="3646488" y="3940175"/>
          <p14:tracePt t="2042" x="3665538" y="3894138"/>
          <p14:tracePt t="2050" x="3683000" y="3875088"/>
          <p14:tracePt t="2058" x="3702050" y="3830638"/>
          <p14:tracePt t="2066" x="3729038" y="3784600"/>
          <p14:tracePt t="2074" x="3746500" y="3767138"/>
          <p14:tracePt t="2082" x="3775075" y="3711575"/>
          <p14:tracePt t="2090" x="3792538" y="3694113"/>
          <p14:tracePt t="2098" x="3810000" y="3675063"/>
          <p14:tracePt t="2114" x="3819525" y="3665538"/>
          <p14:tracePt t="2122" x="3819525" y="3657600"/>
          <p14:tracePt t="2683" x="3819525" y="3648075"/>
          <p14:tracePt t="2690" x="3838575" y="3629025"/>
          <p14:tracePt t="2698" x="3846513" y="3611563"/>
          <p14:tracePt t="2706" x="3856038" y="3592513"/>
          <p14:tracePt t="2714" x="3865563" y="3584575"/>
          <p14:tracePt t="2722" x="3883025" y="3565525"/>
          <p14:tracePt t="2730" x="3883025" y="3556000"/>
          <p14:tracePt t="2754" x="3892550" y="3548063"/>
          <p14:tracePt t="3243" x="3929063" y="3519488"/>
          <p14:tracePt t="3250" x="3992563" y="3482975"/>
          <p14:tracePt t="3258" x="4038600" y="3465513"/>
          <p14:tracePt t="3266" x="4084638" y="3438525"/>
          <p14:tracePt t="3274" x="4121150" y="3419475"/>
          <p14:tracePt t="3282" x="4148138" y="3411538"/>
          <p14:tracePt t="3290" x="4165600" y="3375025"/>
          <p14:tracePt t="3298" x="4184650" y="3365500"/>
          <p14:tracePt t="3306" x="4194175" y="3346450"/>
          <p14:tracePt t="3314" x="4202113" y="3338513"/>
          <p14:tracePt t="3322" x="4211638" y="3328988"/>
          <p14:tracePt t="3330" x="4230688" y="3302000"/>
          <p14:tracePt t="3338" x="4238625" y="3302000"/>
          <p14:tracePt t="3346" x="4248150" y="3292475"/>
          <p14:tracePt t="3354" x="4257675" y="3282950"/>
          <p14:tracePt t="3362" x="4257675" y="3265488"/>
          <p14:tracePt t="3370" x="4267200" y="3255963"/>
          <p14:tracePt t="3378" x="4267200" y="3246438"/>
          <p14:tracePt t="3394" x="4284663" y="3236913"/>
          <p14:tracePt t="3403" x="4294188" y="3236913"/>
          <p14:tracePt t="3410" x="4303713" y="3236913"/>
          <p14:tracePt t="3419" x="4311650" y="3228975"/>
          <p14:tracePt t="3426" x="4321175" y="3219450"/>
          <p14:tracePt t="3434" x="4330700" y="3209925"/>
          <p14:tracePt t="3442" x="4330700" y="3200400"/>
          <p14:tracePt t="3458" x="4340225" y="3192463"/>
          <p14:tracePt t="3482" x="4348163" y="3182938"/>
          <p14:tracePt t="3836" x="4340225" y="3192463"/>
          <p14:tracePt t="4140" x="4340225" y="3200400"/>
          <p14:tracePt t="4146" x="4321175" y="3219450"/>
          <p14:tracePt t="4970" x="4321175" y="3228975"/>
          <p14:tracePt t="4978" x="4303713" y="3255963"/>
          <p14:tracePt t="4986" x="4284663" y="3265488"/>
          <p14:tracePt t="4994" x="4267200" y="3282950"/>
          <p14:tracePt t="5003" x="4238625" y="3302000"/>
          <p14:tracePt t="5010" x="4221163" y="3309938"/>
          <p14:tracePt t="5019" x="4211638" y="3319463"/>
          <p14:tracePt t="5026" x="4211638" y="3338513"/>
          <p14:tracePt t="5034" x="4202113" y="3355975"/>
          <p14:tracePt t="5139" x="4202113" y="3375025"/>
          <p14:tracePt t="5146" x="4202113" y="3382963"/>
          <p14:tracePt t="5162" x="4202113" y="3392488"/>
          <p14:tracePt t="5691" x="4202113" y="3402013"/>
          <p14:tracePt t="6538" x="4165600" y="3429000"/>
          <p14:tracePt t="6546" x="4121150" y="3465513"/>
          <p14:tracePt t="6554" x="4075113" y="3502025"/>
          <p14:tracePt t="6562" x="4029075" y="3538538"/>
          <p14:tracePt t="6570" x="3984625" y="3575050"/>
          <p14:tracePt t="6578" x="3948113" y="3592513"/>
          <p14:tracePt t="6586" x="3929063" y="3611563"/>
          <p14:tracePt t="6594" x="3902075" y="3629025"/>
          <p14:tracePt t="6603" x="3883025" y="3657600"/>
          <p14:tracePt t="6620" x="3875088" y="3657600"/>
          <p14:tracePt t="6626" x="3865563" y="3657600"/>
          <p14:tracePt t="6642" x="3856038" y="3665538"/>
          <p14:tracePt t="6684" x="3856038" y="3684588"/>
          <p14:tracePt t="6690" x="3856038" y="3694113"/>
          <p14:tracePt t="6698" x="3838575" y="3711575"/>
          <p14:tracePt t="6706" x="3810000" y="3738563"/>
          <p14:tracePt t="6714" x="3775075" y="3748088"/>
          <p14:tracePt t="6722" x="3746500" y="3775075"/>
          <p14:tracePt t="6730" x="3719513" y="3794125"/>
          <p14:tracePt t="6738" x="3702050" y="3803650"/>
          <p14:tracePt t="6746" x="3665538" y="3811588"/>
          <p14:tracePt t="6754" x="3636963" y="3840163"/>
          <p14:tracePt t="6762" x="3629025" y="3848100"/>
          <p14:tracePt t="6770" x="3619500" y="3848100"/>
          <p14:tracePt t="6778" x="3609975" y="3857625"/>
          <p14:tracePt t="6794" x="3600450" y="3857625"/>
          <p14:tracePt t="6805" x="3600450" y="3867150"/>
          <p14:tracePt t="6826" x="3592513" y="3884613"/>
          <p14:tracePt t="6843" x="3573463" y="3894138"/>
          <p14:tracePt t="6852" x="3556000" y="3911600"/>
          <p14:tracePt t="6858" x="3527425" y="3930650"/>
          <p14:tracePt t="6867" x="3500438" y="3948113"/>
          <p14:tracePt t="6874" x="3455988" y="3976688"/>
          <p14:tracePt t="6883" x="3409950" y="3994150"/>
          <p14:tracePt t="6890" x="3354388" y="4021138"/>
          <p14:tracePt t="6899" x="3281363" y="4057650"/>
          <p14:tracePt t="6906" x="3227388" y="4086225"/>
          <p14:tracePt t="6924" x="3117850" y="4130675"/>
          <p14:tracePt t="6931" x="3090863" y="4140200"/>
          <p14:tracePt t="6939" x="3044825" y="4176713"/>
          <p14:tracePt t="6947" x="3008313" y="4186238"/>
          <p14:tracePt t="6955" x="2990850" y="4195763"/>
          <p14:tracePt t="6963" x="2990850" y="4203700"/>
          <p14:tracePt t="6972" x="2981325" y="4213225"/>
          <p14:tracePt t="6979" x="2981325" y="4222750"/>
          <p14:tracePt t="6989" x="2971800" y="4222750"/>
          <p14:tracePt t="6995" x="2962275" y="4232275"/>
          <p14:tracePt t="7006" x="2954338" y="4240213"/>
          <p14:tracePt t="7011" x="2954338" y="4249738"/>
          <p14:tracePt t="7018" x="2944813" y="4259263"/>
          <p14:tracePt t="7026" x="2935288" y="4286250"/>
          <p14:tracePt t="7035" x="2917825" y="4313238"/>
          <p14:tracePt t="7042" x="2908300" y="4322763"/>
          <p14:tracePt t="7051" x="2908300" y="4340225"/>
          <p14:tracePt t="7059" x="2889250" y="4359275"/>
          <p14:tracePt t="7067" x="2881313" y="4386263"/>
          <p14:tracePt t="7075" x="2871788" y="4395788"/>
          <p14:tracePt t="7083" x="2862263" y="4405313"/>
          <p14:tracePt t="7090" x="2852738" y="4413250"/>
          <p14:tracePt t="7307" x="2852738" y="4422775"/>
          <p14:tracePt t="7314" x="2844800" y="4441825"/>
          <p14:tracePt t="7338" x="2844800" y="4449763"/>
          <p14:tracePt t="7346" x="2835275" y="4459288"/>
          <p14:tracePt t="7426" x="2835275" y="4468813"/>
          <p14:tracePt t="7434" x="2835275" y="4478338"/>
          <p14:tracePt t="7442" x="2835275" y="4505325"/>
          <p14:tracePt t="7450" x="2835275" y="4522788"/>
          <p14:tracePt t="7474" x="2835275" y="4551363"/>
          <p14:tracePt t="7756" x="2844800" y="4568825"/>
          <p14:tracePt t="7762" x="2844800" y="4578350"/>
          <p14:tracePt t="7770" x="2844800" y="4595813"/>
          <p14:tracePt t="7778" x="2844800" y="4605338"/>
          <p14:tracePt t="7794" x="2844800" y="4614863"/>
          <p14:tracePt t="7803" x="2844800" y="4641850"/>
          <p14:tracePt t="7821" x="2844800" y="4651375"/>
          <p14:tracePt t="7826" x="2844800" y="4660900"/>
          <p14:tracePt t="7835" x="2835275" y="4678363"/>
          <p14:tracePt t="7842" x="2835275" y="4687888"/>
          <p14:tracePt t="7851" x="2825750" y="4697413"/>
          <p14:tracePt t="7858" x="2825750" y="4714875"/>
          <p14:tracePt t="7866" x="2817813" y="4732338"/>
          <p14:tracePt t="7882" x="2817813" y="4741863"/>
          <p14:tracePt t="7890" x="2817813" y="4760913"/>
          <p14:tracePt t="7898" x="2817813" y="4768850"/>
          <p14:tracePt t="7906" x="2808288" y="4787900"/>
          <p14:tracePt t="7980" x="2808288" y="4805363"/>
          <p14:tracePt t="7987" x="2808288" y="4814888"/>
          <p14:tracePt t="7997" x="2789238" y="4833938"/>
          <p14:tracePt t="8003" x="2781300" y="4851400"/>
          <p14:tracePt t="8011" x="2771775" y="4870450"/>
          <p14:tracePt t="8020" x="2762250" y="4897438"/>
          <p14:tracePt t="8027" x="2744788" y="4943475"/>
          <p14:tracePt t="8034" x="2725738" y="4970463"/>
          <p14:tracePt t="8042" x="2725738" y="4979988"/>
          <p14:tracePt t="8050" x="2716213" y="5024438"/>
          <p14:tracePt t="8058" x="2716213" y="5053013"/>
          <p14:tracePt t="8066" x="2689225" y="5089525"/>
          <p14:tracePt t="8074" x="2679700" y="5116513"/>
          <p14:tracePt t="8082" x="2679700" y="5126038"/>
          <p14:tracePt t="8090" x="2679700" y="5153025"/>
          <p14:tracePt t="8098" x="2671763" y="5170488"/>
          <p14:tracePt t="8114" x="2671763" y="5197475"/>
          <p14:tracePt t="8163" x="2671763" y="5207000"/>
          <p14:tracePt t="8172" x="2671763" y="5216525"/>
          <p14:tracePt t="8179" x="2671763" y="5233988"/>
          <p14:tracePt t="8195" x="2671763" y="5253038"/>
          <p14:tracePt t="8206" x="2671763" y="5270500"/>
          <p14:tracePt t="8211" x="2671763" y="5289550"/>
          <p14:tracePt t="8219" x="2671763" y="5299075"/>
          <p14:tracePt t="8227" x="2671763" y="5326063"/>
          <p14:tracePt t="8235" x="2671763" y="5335588"/>
          <p14:tracePt t="8243" x="2671763" y="5343525"/>
          <p14:tracePt t="8250" x="2671763" y="5353050"/>
          <p14:tracePt t="8258" x="2671763" y="5362575"/>
          <p14:tracePt t="8266" x="2671763" y="5372100"/>
          <p14:tracePt t="8290" x="2671763" y="5380038"/>
          <p14:tracePt t="8314" x="2671763" y="5399088"/>
          <p14:tracePt t="8330" x="2671763" y="5408613"/>
          <p14:tracePt t="8354" x="2671763" y="5416550"/>
          <p14:tracePt t="8362" x="2671763" y="5435600"/>
          <p14:tracePt t="8371" x="2671763" y="5445125"/>
          <p14:tracePt t="8378" x="2662238" y="5453063"/>
          <p14:tracePt t="8387" x="2662238" y="5472113"/>
          <p14:tracePt t="8404" x="2662238" y="5481638"/>
          <p14:tracePt t="8410" x="2662238" y="5489575"/>
          <p14:tracePt t="8964" x="2671763" y="5499100"/>
          <p14:tracePt t="8970" x="2744788" y="5499100"/>
          <p14:tracePt t="8978" x="2835275" y="5472113"/>
          <p14:tracePt t="8986" x="2971800" y="5435600"/>
          <p14:tracePt t="8994" x="3100388" y="5399088"/>
          <p14:tracePt t="9004" x="3200400" y="5372100"/>
          <p14:tracePt t="9010" x="3309938" y="5335588"/>
          <p14:tracePt t="9020" x="3446463" y="5299075"/>
          <p14:tracePt t="9026" x="3556000" y="5253038"/>
          <p14:tracePt t="9035" x="3692525" y="5207000"/>
          <p14:tracePt t="9042" x="3802063" y="5160963"/>
          <p14:tracePt t="9050" x="3902075" y="5106988"/>
          <p14:tracePt t="9058" x="3965575" y="5080000"/>
          <p14:tracePt t="9066" x="4048125" y="5043488"/>
          <p14:tracePt t="9074" x="4102100" y="5033963"/>
          <p14:tracePt t="9082" x="4184650" y="4987925"/>
          <p14:tracePt t="9090" x="4267200" y="4960938"/>
          <p14:tracePt t="9098" x="4367213" y="4933950"/>
          <p14:tracePt t="9106" x="4421188" y="4914900"/>
          <p14:tracePt t="9114" x="4476750" y="4914900"/>
          <p14:tracePt t="9122" x="4557713" y="4897438"/>
          <p14:tracePt t="9130" x="4667250" y="4887913"/>
          <p14:tracePt t="9138" x="4813300" y="4887913"/>
          <p14:tracePt t="9146" x="4959350" y="4887913"/>
          <p14:tracePt t="9154" x="5105400" y="4887913"/>
          <p14:tracePt t="9162" x="5232400" y="4887913"/>
          <p14:tracePt t="9170" x="5360988" y="4887913"/>
          <p14:tracePt t="9178" x="5507038" y="4887913"/>
          <p14:tracePt t="9186" x="5634038" y="4887913"/>
          <p14:tracePt t="9194" x="5780088" y="4887913"/>
          <p14:tracePt t="9202" x="5907088" y="4887913"/>
          <p14:tracePt t="9210" x="6016625" y="4887913"/>
          <p14:tracePt t="9219" x="6126163" y="4887913"/>
          <p14:tracePt t="9226" x="6218238" y="4887913"/>
          <p14:tracePt t="9234" x="6318250" y="4933950"/>
          <p14:tracePt t="9242" x="6391275" y="4943475"/>
          <p14:tracePt t="9250" x="6435725" y="4951413"/>
          <p14:tracePt t="9258" x="6500813" y="4979988"/>
          <p14:tracePt t="9266" x="6508750" y="4987925"/>
          <p14:tracePt t="9274" x="6518275" y="4987925"/>
          <p14:tracePt t="9371" x="6527800" y="4997450"/>
          <p14:tracePt t="9395" x="6537325" y="5016500"/>
          <p14:tracePt t="9427" x="6537325" y="5024438"/>
          <p14:tracePt t="9435" x="6537325" y="5033963"/>
          <p14:tracePt t="9459" x="6545263" y="5053013"/>
          <p14:tracePt t="9467" x="6545263" y="5060950"/>
          <p14:tracePt t="9475" x="6545263" y="5070475"/>
          <p14:tracePt t="9482" x="6545263" y="5080000"/>
          <p14:tracePt t="9506" x="6545263" y="5089525"/>
          <p14:tracePt t="9515" x="6545263" y="5097463"/>
          <p14:tracePt t="9867" x="6545263" y="5106988"/>
          <p14:tracePt t="10202" x="6554788" y="5116513"/>
          <p14:tracePt t="10210" x="6564313" y="5116513"/>
          <p14:tracePt t="10226" x="6581775" y="5106988"/>
          <p14:tracePt t="10267" x="6591300" y="5097463"/>
          <p14:tracePt t="10282" x="6591300" y="5089525"/>
          <p14:tracePt t="10306" x="6600825" y="5089525"/>
          <p14:tracePt t="10314" x="6618288" y="5080000"/>
          <p14:tracePt t="10338" x="6654800" y="5060950"/>
          <p14:tracePt t="10346" x="6673850" y="5053013"/>
          <p14:tracePt t="10354" x="6710363" y="5033963"/>
          <p14:tracePt t="10362" x="6737350" y="5016500"/>
          <p14:tracePt t="10371" x="6754813" y="4987925"/>
          <p14:tracePt t="10378" x="6783388" y="4960938"/>
          <p14:tracePt t="10387" x="6800850" y="4943475"/>
          <p14:tracePt t="10394" x="6837363" y="4906963"/>
          <p14:tracePt t="10404" x="6846888" y="4906963"/>
          <p14:tracePt t="10410" x="6846888" y="4887913"/>
          <p14:tracePt t="10421" x="6873875" y="4851400"/>
          <p14:tracePt t="10426" x="6883400" y="4841875"/>
          <p14:tracePt t="10442" x="6883400" y="4833938"/>
          <p14:tracePt t="10451" x="6900863" y="4814888"/>
          <p14:tracePt t="10514" x="6900863" y="4805363"/>
          <p14:tracePt t="10522" x="6900863" y="4787900"/>
          <p14:tracePt t="10530" x="6900863" y="4768850"/>
          <p14:tracePt t="10538" x="6900863" y="4760913"/>
          <p14:tracePt t="10546" x="6900863" y="4751388"/>
          <p14:tracePt t="10554" x="6900863" y="4741863"/>
          <p14:tracePt t="10570" x="6900863" y="4732338"/>
          <p14:tracePt t="10587" x="6900863" y="4705350"/>
          <p14:tracePt t="10594" x="6873875" y="4687888"/>
          <p14:tracePt t="10604" x="6791325" y="4668838"/>
          <p14:tracePt t="10610" x="6691313" y="4632325"/>
          <p14:tracePt t="10620" x="6581775" y="4632325"/>
          <p14:tracePt t="10626" x="6427788" y="4632325"/>
          <p14:tracePt t="10634" x="6254750" y="4614863"/>
          <p14:tracePt t="10642" x="6026150" y="4578350"/>
          <p14:tracePt t="10650" x="5816600" y="4551363"/>
          <p14:tracePt t="10658" x="5634038" y="4551363"/>
          <p14:tracePt t="10666" x="5470525" y="4551363"/>
          <p14:tracePt t="10674" x="5341938" y="4551363"/>
          <p14:tracePt t="10682" x="5232400" y="4551363"/>
          <p14:tracePt t="10690" x="5122863" y="4551363"/>
          <p14:tracePt t="10698" x="5032375" y="4551363"/>
          <p14:tracePt t="10706" x="4959350" y="4551363"/>
          <p14:tracePt t="10714" x="4886325" y="4532313"/>
          <p14:tracePt t="10722" x="4803775" y="4522788"/>
          <p14:tracePt t="10730" x="4749800" y="4522788"/>
          <p14:tracePt t="10738" x="4703763" y="4514850"/>
          <p14:tracePt t="10746" x="4640263" y="4478338"/>
          <p14:tracePt t="10754" x="4586288" y="4459288"/>
          <p14:tracePt t="10762" x="4521200" y="4441825"/>
          <p14:tracePt t="10770" x="4457700" y="4395788"/>
          <p14:tracePt t="10778" x="4376738" y="4359275"/>
          <p14:tracePt t="10787" x="4311650" y="4332288"/>
          <p14:tracePt t="10794" x="4184650" y="4276725"/>
          <p14:tracePt t="10803" x="4048125" y="4249738"/>
          <p14:tracePt t="10810" x="3948113" y="4176713"/>
          <p14:tracePt t="10821" x="3838575" y="4113213"/>
          <p14:tracePt t="10826" x="3738563" y="4076700"/>
          <p14:tracePt t="10834" x="3636963" y="4049713"/>
          <p14:tracePt t="10842" x="3556000" y="3994150"/>
          <p14:tracePt t="10850" x="3473450" y="3940175"/>
          <p14:tracePt t="10858" x="3455988" y="3921125"/>
          <p14:tracePt t="10866" x="3400425" y="3857625"/>
          <p14:tracePt t="10874" x="3327400" y="3803650"/>
          <p14:tracePt t="10882" x="3281363" y="3784600"/>
          <p14:tracePt t="10890" x="3181350" y="3711575"/>
          <p14:tracePt t="10898" x="3090863" y="3665538"/>
          <p14:tracePt t="10906" x="2954338" y="3621088"/>
          <p14:tracePt t="10922" x="2808288" y="3548063"/>
          <p14:tracePt t="10930" x="2698750" y="3519488"/>
          <p14:tracePt t="10938" x="2625725" y="3502025"/>
          <p14:tracePt t="10946" x="2552700" y="3465513"/>
          <p14:tracePt t="10954" x="2516188" y="3446463"/>
          <p14:tracePt t="10962" x="2462213" y="3392488"/>
          <p14:tracePt t="10970" x="2433638" y="3365500"/>
          <p14:tracePt t="10978" x="2433638" y="3355975"/>
          <p14:tracePt t="10987" x="2425700" y="3328988"/>
          <p14:tracePt t="10994" x="2416175" y="3309938"/>
          <p14:tracePt t="11004" x="2406650" y="3292475"/>
          <p14:tracePt t="11010" x="2379663" y="3255963"/>
          <p14:tracePt t="11026" x="2370138" y="3236913"/>
          <p14:tracePt t="11034" x="2343150" y="3209925"/>
          <p14:tracePt t="11042" x="2324100" y="3192463"/>
          <p14:tracePt t="11050" x="2287588" y="3155950"/>
          <p14:tracePt t="11058" x="2270125" y="3136900"/>
          <p14:tracePt t="11067" x="2233613" y="3090863"/>
          <p14:tracePt t="11074" x="2233613" y="3082925"/>
          <p14:tracePt t="11082" x="2206625" y="3054350"/>
          <p14:tracePt t="11090" x="2143125" y="3036888"/>
          <p14:tracePt t="11098" x="2078038" y="2990850"/>
          <p14:tracePt t="11106" x="2033588" y="2973388"/>
          <p14:tracePt t="11114" x="1968500" y="2917825"/>
          <p14:tracePt t="11122" x="1914525" y="2873375"/>
          <p14:tracePt t="11130" x="1868488" y="2844800"/>
          <p14:tracePt t="11138" x="1787525" y="2790825"/>
          <p14:tracePt t="11146" x="1741488" y="2754313"/>
          <p14:tracePt t="11154" x="1695450" y="2717800"/>
          <p14:tracePt t="11162" x="1649413" y="2690813"/>
          <p14:tracePt t="11170" x="1595438" y="2654300"/>
          <p14:tracePt t="11178" x="1549400" y="2617788"/>
          <p14:tracePt t="11186" x="1522413" y="2608263"/>
          <p14:tracePt t="11194" x="1476375" y="2571750"/>
          <p14:tracePt t="11202" x="1431925" y="2544763"/>
          <p14:tracePt t="11210" x="1403350" y="2525713"/>
          <p14:tracePt t="11219" x="1330325" y="2489200"/>
          <p14:tracePt t="11226" x="1276350" y="2452688"/>
          <p14:tracePt t="11235" x="1222375" y="2435225"/>
          <p14:tracePt t="11242" x="1166813" y="2398713"/>
          <p14:tracePt t="11250" x="1093788" y="2379663"/>
          <p14:tracePt t="11258" x="1030288" y="2362200"/>
          <p14:tracePt t="11266" x="984250" y="2335213"/>
          <p14:tracePt t="11274" x="939800" y="2316163"/>
          <p14:tracePt t="11282" x="884238" y="2289175"/>
          <p14:tracePt t="11290" x="847725" y="2279650"/>
          <p14:tracePt t="11298" x="801688" y="2252663"/>
          <p14:tracePt t="11306" x="774700" y="2243138"/>
          <p14:tracePt t="11314" x="765175" y="2233613"/>
          <p14:tracePt t="11322" x="757238" y="2233613"/>
          <p14:tracePt t="11611" x="747713" y="2225675"/>
          <p14:tracePt t="11634" x="747713" y="2197100"/>
          <p14:tracePt t="11642" x="765175" y="2189163"/>
          <p14:tracePt t="11650" x="784225" y="2179638"/>
          <p14:tracePt t="11658" x="801688" y="2170113"/>
          <p14:tracePt t="11666" x="820738" y="2160588"/>
          <p14:tracePt t="11674" x="830263" y="2152650"/>
          <p14:tracePt t="11682" x="838200" y="2143125"/>
          <p14:tracePt t="11690" x="847725" y="2143125"/>
          <p14:tracePt t="11756" x="857250" y="2133600"/>
          <p14:tracePt t="11763" x="884238" y="2133600"/>
          <p14:tracePt t="11775" x="903288" y="2125663"/>
          <p14:tracePt t="11778" x="957263" y="2106613"/>
          <p14:tracePt t="11789" x="993775" y="2106613"/>
          <p14:tracePt t="11794" x="1020763" y="2097088"/>
          <p14:tracePt t="11803" x="1076325" y="2079625"/>
          <p14:tracePt t="11810" x="1103313" y="2070100"/>
          <p14:tracePt t="11820" x="1120775" y="2070100"/>
          <p14:tracePt t="11826" x="1139825" y="2070100"/>
          <p14:tracePt t="12218" x="1149350" y="2070100"/>
          <p14:tracePt t="12226" x="1222375" y="2070100"/>
          <p14:tracePt t="12235" x="1330325" y="2070100"/>
          <p14:tracePt t="12242" x="1476375" y="2070100"/>
          <p14:tracePt t="12251" x="1604963" y="2070100"/>
          <p14:tracePt t="12258" x="1714500" y="2070100"/>
          <p14:tracePt t="12268" x="1758950" y="2052638"/>
          <p14:tracePt t="12274" x="1868488" y="2052638"/>
          <p14:tracePt t="12283" x="1978025" y="2052638"/>
          <p14:tracePt t="12290" x="2070100" y="2052638"/>
          <p14:tracePt t="12299" x="2143125" y="2052638"/>
          <p14:tracePt t="12306" x="2187575" y="2052638"/>
          <p14:tracePt t="12315" x="2206625" y="2052638"/>
          <p14:tracePt t="12716" x="2214563" y="2052638"/>
          <p14:tracePt t="12738" x="2214563" y="2079625"/>
          <p14:tracePt t="12746" x="2224088" y="2089150"/>
          <p14:tracePt t="12754" x="2233613" y="2106613"/>
          <p14:tracePt t="12762" x="2243138" y="2116138"/>
          <p14:tracePt t="12770" x="2251075" y="2125663"/>
          <p14:tracePt t="12778" x="2260600" y="2133600"/>
          <p14:tracePt t="12794" x="2270125" y="2143125"/>
          <p14:tracePt t="12802" x="2279650" y="2143125"/>
          <p14:tracePt t="12810" x="2287588" y="2143125"/>
          <p14:tracePt t="12826" x="2297113" y="2143125"/>
          <p14:tracePt t="12835" x="2306638" y="2143125"/>
          <p14:tracePt t="12842" x="2316163" y="2143125"/>
          <p14:tracePt t="12851" x="2324100" y="2143125"/>
          <p14:tracePt t="12858" x="2352675" y="2143125"/>
          <p14:tracePt t="12867" x="2360613" y="2143125"/>
          <p14:tracePt t="12899" x="2370138" y="2143125"/>
          <p14:tracePt t="12931" x="2379663" y="2143125"/>
          <p14:tracePt t="12939" x="2389188" y="2133600"/>
          <p14:tracePt t="12947" x="2397125" y="2125663"/>
          <p14:tracePt t="12955" x="2406650" y="2116138"/>
          <p14:tracePt t="12963" x="2406650" y="2106613"/>
          <p14:tracePt t="12972" x="2416175" y="2089150"/>
          <p14:tracePt t="12989" x="2416175" y="2079625"/>
          <p14:tracePt t="12995" x="2416175" y="2060575"/>
          <p14:tracePt t="13132" x="2416175" y="2052638"/>
          <p14:tracePt t="13148" x="2416175" y="2060575"/>
          <p14:tracePt t="13155" x="2416175" y="2079625"/>
          <p14:tracePt t="13162" x="2416175" y="2097088"/>
          <p14:tracePt t="13171" x="2416175" y="2125663"/>
          <p14:tracePt t="13178" x="2416175" y="2133600"/>
          <p14:tracePt t="13186" x="2416175" y="2143125"/>
          <p14:tracePt t="13210" x="2416175" y="2160588"/>
          <p14:tracePt t="13219" x="2416175" y="2170113"/>
          <p14:tracePt t="13226" x="2416175" y="2179638"/>
          <p14:tracePt t="13235" x="2416175" y="2197100"/>
          <p14:tracePt t="13242" x="2416175" y="2206625"/>
          <p14:tracePt t="13250" x="2406650" y="2225675"/>
          <p14:tracePt t="13258" x="2397125" y="2225675"/>
          <p14:tracePt t="13267" x="2389188" y="2225675"/>
          <p14:tracePt t="13274" x="2360613" y="2233613"/>
          <p14:tracePt t="13298" x="2352675" y="2233613"/>
          <p14:tracePt t="13315" x="2343150" y="2233613"/>
          <p14:tracePt t="13339" x="2324100" y="2233613"/>
          <p14:tracePt t="13355" x="2316163" y="2233613"/>
          <p14:tracePt t="13363" x="2297113" y="2225675"/>
          <p14:tracePt t="13372" x="2279650" y="2206625"/>
          <p14:tracePt t="13378" x="2270125" y="2197100"/>
          <p14:tracePt t="13389" x="2270125" y="2189163"/>
          <p14:tracePt t="13395" x="2260600" y="2170113"/>
          <p14:tracePt t="13405" x="2260600" y="2160588"/>
          <p14:tracePt t="13411" x="2260600" y="2133600"/>
          <p14:tracePt t="13419" x="2251075" y="2125663"/>
          <p14:tracePt t="13426" x="2251075" y="2116138"/>
          <p14:tracePt t="13435" x="2251075" y="2106613"/>
          <p14:tracePt t="13442" x="2233613" y="2089150"/>
          <p14:tracePt t="13467" x="2233613" y="2079625"/>
          <p14:tracePt t="13483" x="2233613" y="2060575"/>
          <p14:tracePt t="13490" x="2233613" y="2052638"/>
          <p14:tracePt t="13499" x="2233613" y="2043113"/>
          <p14:tracePt t="13506" x="2233613" y="2033588"/>
          <p14:tracePt t="13515" x="2233613" y="2024063"/>
          <p14:tracePt t="13531" x="2233613" y="2006600"/>
          <p14:tracePt t="13538" x="2233613" y="1997075"/>
          <p14:tracePt t="13555" x="2233613" y="1979613"/>
          <p14:tracePt t="13563" x="2233613" y="1970088"/>
          <p14:tracePt t="13571" x="2233613" y="1960563"/>
          <p14:tracePt t="13579" x="2243138" y="1960563"/>
          <p14:tracePt t="13588" x="2251075" y="1943100"/>
          <p14:tracePt t="13595" x="2270125" y="1933575"/>
          <p14:tracePt t="13605" x="2270125" y="1924050"/>
          <p14:tracePt t="13611" x="2279650" y="1914525"/>
          <p14:tracePt t="13622" x="2316163" y="1906588"/>
          <p14:tracePt t="13627" x="2370138" y="1870075"/>
          <p14:tracePt t="13634" x="2406650" y="1860550"/>
          <p14:tracePt t="13642" x="2452688" y="1851025"/>
          <p14:tracePt t="13650" x="2489200" y="1851025"/>
          <p14:tracePt t="13658" x="2525713" y="1824038"/>
          <p14:tracePt t="13666" x="2552700" y="1814513"/>
          <p14:tracePt t="13674" x="2579688" y="1814513"/>
          <p14:tracePt t="13682" x="2606675" y="1814513"/>
          <p14:tracePt t="13690" x="2625725" y="1804988"/>
          <p14:tracePt t="13698" x="2671763" y="1804988"/>
          <p14:tracePt t="13706" x="2679700" y="1804988"/>
          <p14:tracePt t="13714" x="2698750" y="1804988"/>
          <p14:tracePt t="13722" x="2716213" y="1804988"/>
          <p14:tracePt t="13738" x="2735263" y="1804988"/>
          <p14:tracePt t="13746" x="2752725" y="1804988"/>
          <p14:tracePt t="13754" x="2762250" y="1804988"/>
          <p14:tracePt t="13762" x="2771775" y="1804988"/>
          <p14:tracePt t="13770" x="2798763" y="1824038"/>
          <p14:tracePt t="13786" x="2798763" y="1860550"/>
          <p14:tracePt t="13794" x="2798763" y="1870075"/>
          <p14:tracePt t="13802" x="2798763" y="1878013"/>
          <p14:tracePt t="13810" x="2798763" y="1906588"/>
          <p14:tracePt t="13826" x="2798763" y="1914525"/>
          <p14:tracePt t="13842" x="2798763" y="1924050"/>
          <p14:tracePt t="13850" x="2798763" y="1933575"/>
          <p14:tracePt t="13882" x="2789238" y="1943100"/>
          <p14:tracePt t="13890" x="2771775" y="1960563"/>
          <p14:tracePt t="13898" x="2752725" y="1970088"/>
          <p14:tracePt t="13906" x="2716213" y="1970088"/>
          <p14:tracePt t="13921" x="2671763" y="1979613"/>
          <p14:tracePt t="13922" x="2606675" y="1997075"/>
          <p14:tracePt t="13930" x="2533650" y="2016125"/>
          <p14:tracePt t="13938" x="2452688" y="2024063"/>
          <p14:tracePt t="13946" x="2379663" y="2024063"/>
          <p14:tracePt t="13954" x="2306638" y="2024063"/>
          <p14:tracePt t="13962" x="2233613" y="2024063"/>
          <p14:tracePt t="13970" x="2179638" y="2024063"/>
          <p14:tracePt t="13978" x="2133600" y="2024063"/>
          <p14:tracePt t="13986" x="2097088" y="2024063"/>
          <p14:tracePt t="13994" x="2078038" y="2024063"/>
          <p14:tracePt t="14003" x="2070100" y="2024063"/>
          <p14:tracePt t="14010" x="2060575" y="2024063"/>
          <p14:tracePt t="14020" x="2051050" y="2024063"/>
          <p14:tracePt t="14035" x="2041525" y="2016125"/>
          <p14:tracePt t="14194" x="2014538" y="1987550"/>
          <p14:tracePt t="14202" x="1987550" y="1987550"/>
          <p14:tracePt t="14210" x="1960563" y="1987550"/>
          <p14:tracePt t="14219" x="1914525" y="2016125"/>
          <p14:tracePt t="14226" x="1914525" y="2024063"/>
          <p14:tracePt t="14236" x="1905000" y="2033588"/>
          <p14:tracePt t="14242" x="1878013" y="2043113"/>
          <p14:tracePt t="14250" x="1868488" y="2060575"/>
          <p14:tracePt t="14258" x="1860550" y="2079625"/>
          <p14:tracePt t="14266" x="1860550" y="2106613"/>
          <p14:tracePt t="14274" x="1851025" y="2125663"/>
          <p14:tracePt t="14282" x="1851025" y="2160588"/>
          <p14:tracePt t="14290" x="1851025" y="2197100"/>
          <p14:tracePt t="14298" x="1851025" y="2216150"/>
          <p14:tracePt t="14307" x="1851025" y="2252663"/>
          <p14:tracePt t="14314" x="1851025" y="2270125"/>
          <p14:tracePt t="14322" x="1851025" y="2298700"/>
          <p14:tracePt t="14330" x="1851025" y="2343150"/>
          <p14:tracePt t="14338" x="1851025" y="2362200"/>
          <p14:tracePt t="14346" x="1868488" y="2389188"/>
          <p14:tracePt t="14354" x="1868488" y="2398713"/>
          <p14:tracePt t="14362" x="1878013" y="2416175"/>
          <p14:tracePt t="14371" x="1887538" y="2435225"/>
          <p14:tracePt t="14378" x="1895475" y="2452688"/>
          <p14:tracePt t="14389" x="1914525" y="2481263"/>
          <p14:tracePt t="14395" x="1924050" y="2498725"/>
          <p14:tracePt t="14406" x="1941513" y="2535238"/>
          <p14:tracePt t="14411" x="1951038" y="2554288"/>
          <p14:tracePt t="14420" x="1978025" y="2598738"/>
          <p14:tracePt t="14426" x="1987550" y="2608263"/>
          <p14:tracePt t="14435" x="1987550" y="2625725"/>
          <p14:tracePt t="14442" x="1997075" y="2644775"/>
          <p14:tracePt t="14450" x="2024063" y="2690813"/>
          <p14:tracePt t="14458" x="2024063" y="2698750"/>
          <p14:tracePt t="14467" x="2024063" y="2735263"/>
          <p14:tracePt t="14474" x="2033588" y="2754313"/>
          <p14:tracePt t="14482" x="2033588" y="2771775"/>
          <p14:tracePt t="14490" x="2041525" y="2790825"/>
          <p14:tracePt t="14498" x="2041525" y="2817813"/>
          <p14:tracePt t="14506" x="2041525" y="2827338"/>
          <p14:tracePt t="14514" x="2041525" y="2844800"/>
          <p14:tracePt t="14522" x="2041525" y="2873375"/>
          <p14:tracePt t="14530" x="2041525" y="2890838"/>
          <p14:tracePt t="14538" x="2041525" y="2909888"/>
          <p14:tracePt t="14546" x="2041525" y="2927350"/>
          <p14:tracePt t="14554" x="2041525" y="2963863"/>
          <p14:tracePt t="14562" x="2041525" y="2982913"/>
          <p14:tracePt t="14570" x="2041525" y="3009900"/>
          <p14:tracePt t="14578" x="2041525" y="3027363"/>
          <p14:tracePt t="14586" x="2041525" y="3073400"/>
          <p14:tracePt t="14594" x="2041525" y="3109913"/>
          <p14:tracePt t="14603" x="2041525" y="3155950"/>
          <p14:tracePt t="14610" x="2041525" y="3173413"/>
          <p14:tracePt t="14619" x="2041525" y="3209925"/>
          <p14:tracePt t="14626" x="2041525" y="3255963"/>
          <p14:tracePt t="14636" x="2041525" y="3282950"/>
          <p14:tracePt t="14642" x="2041525" y="3309938"/>
          <p14:tracePt t="14651" x="2041525" y="3319463"/>
          <p14:tracePt t="14658" x="2041525" y="3346450"/>
          <p14:tracePt t="14674" x="2041525" y="3355975"/>
          <p14:tracePt t="15116" x="2060575" y="3402013"/>
          <p14:tracePt t="15122" x="2078038" y="3465513"/>
          <p14:tracePt t="15130" x="2106613" y="3529013"/>
          <p14:tracePt t="15138" x="2133600" y="3602038"/>
          <p14:tracePt t="15146" x="2160588" y="3684588"/>
          <p14:tracePt t="15154" x="2214563" y="3803650"/>
          <p14:tracePt t="15162" x="2243138" y="3894138"/>
          <p14:tracePt t="15170" x="2297113" y="4013200"/>
          <p14:tracePt t="15178" x="2343150" y="4094163"/>
          <p14:tracePt t="15186" x="2352675" y="4167188"/>
          <p14:tracePt t="15194" x="2352675" y="4276725"/>
          <p14:tracePt t="15202" x="2352675" y="4349750"/>
          <p14:tracePt t="15210" x="2352675" y="4432300"/>
          <p14:tracePt t="15219" x="2343150" y="4486275"/>
          <p14:tracePt t="15226" x="2287588" y="4568825"/>
          <p14:tracePt t="15236" x="2251075" y="4624388"/>
          <p14:tracePt t="15242" x="2214563" y="4651375"/>
          <p14:tracePt t="15250" x="2197100" y="4668838"/>
          <p14:tracePt t="15258" x="2179638" y="4687888"/>
          <p14:tracePt t="15266" x="2160588" y="4714875"/>
          <p14:tracePt t="15274" x="2151063" y="4714875"/>
          <p14:tracePt t="15290" x="2143125" y="4741863"/>
          <p14:tracePt t="15298" x="2133600" y="4751388"/>
          <p14:tracePt t="15306" x="2124075" y="4760913"/>
          <p14:tracePt t="15322" x="2114550" y="4778375"/>
          <p14:tracePt t="15330" x="2106613" y="4797425"/>
          <p14:tracePt t="15338" x="2097088" y="4805363"/>
          <p14:tracePt t="15346" x="2097088" y="4814888"/>
          <p14:tracePt t="15354" x="2078038" y="4833938"/>
          <p14:tracePt t="15362" x="2070100" y="4833938"/>
          <p14:tracePt t="15370" x="2070100" y="4841875"/>
          <p14:tracePt t="15378" x="2051050" y="4860925"/>
          <p14:tracePt t="15386" x="2051050" y="4870450"/>
          <p14:tracePt t="15394" x="2041525" y="4878388"/>
          <p14:tracePt t="15402" x="2033588" y="4887913"/>
          <p14:tracePt t="15476" x="2024063" y="4914900"/>
          <p14:tracePt t="15482" x="2005013" y="4924425"/>
          <p14:tracePt t="15490" x="1987550" y="4924425"/>
          <p14:tracePt t="15498" x="1960563" y="4933950"/>
          <p14:tracePt t="15506" x="1941513" y="4933950"/>
          <p14:tracePt t="15514" x="1924050" y="4943475"/>
          <p14:tracePt t="15522" x="1914525" y="4943475"/>
          <p14:tracePt t="15538" x="1905000" y="4943475"/>
          <p14:tracePt t="15547" x="1895475" y="4943475"/>
          <p14:tracePt t="15563" x="1887538" y="4943475"/>
          <p14:tracePt t="15571" x="1878013" y="4943475"/>
          <p14:tracePt t="15595" x="1860550" y="4943475"/>
          <p14:tracePt t="15604" x="1841500" y="4943475"/>
          <p14:tracePt t="15611" x="1814513" y="4943475"/>
          <p14:tracePt t="15621" x="1787525" y="4943475"/>
          <p14:tracePt t="15627" x="1741488" y="4943475"/>
          <p14:tracePt t="15638" x="1685925" y="4943475"/>
          <p14:tracePt t="15643" x="1631950" y="4943475"/>
          <p14:tracePt t="15651" x="1558925" y="4943475"/>
          <p14:tracePt t="15659" x="1495425" y="4970463"/>
          <p14:tracePt t="15667" x="1431925" y="4979988"/>
          <p14:tracePt t="15674" x="1376363" y="4979988"/>
          <p14:tracePt t="15683" x="1339850" y="4979988"/>
          <p14:tracePt t="15690" x="1322388" y="4987925"/>
          <p14:tracePt t="15699" x="1276350" y="4997450"/>
          <p14:tracePt t="15962" x="1266825" y="5006975"/>
          <p14:tracePt t="15978" x="1285875" y="5016500"/>
          <p14:tracePt t="15987" x="1385888" y="5016500"/>
          <p14:tracePt t="15994" x="1476375" y="5016500"/>
          <p14:tracePt t="16004" x="1585913" y="5016500"/>
          <p14:tracePt t="16010" x="1695450" y="5016500"/>
          <p14:tracePt t="16021" x="1804988" y="5016500"/>
          <p14:tracePt t="16026" x="1914525" y="5016500"/>
          <p14:tracePt t="16037" x="2005013" y="5016500"/>
          <p14:tracePt t="16042" x="2087563" y="5016500"/>
          <p14:tracePt t="16051" x="2124075" y="5016500"/>
          <p14:tracePt t="16059" x="2151063" y="5016500"/>
          <p14:tracePt t="16067" x="2160588" y="5016500"/>
          <p14:tracePt t="16074" x="2170113" y="5016500"/>
          <p14:tracePt t="16140" x="2179638" y="5024438"/>
          <p14:tracePt t="16146" x="2206625" y="5033963"/>
          <p14:tracePt t="16154" x="2224088" y="5033963"/>
          <p14:tracePt t="16162" x="2260600" y="5043488"/>
          <p14:tracePt t="16170" x="2316163" y="5043488"/>
          <p14:tracePt t="16178" x="2379663" y="5070475"/>
          <p14:tracePt t="16186" x="2452688" y="5070475"/>
          <p14:tracePt t="16194" x="2570163" y="5080000"/>
          <p14:tracePt t="16202" x="2625725" y="5089525"/>
          <p14:tracePt t="16210" x="2679700" y="5089525"/>
          <p14:tracePt t="16219" x="2744788" y="5106988"/>
          <p14:tracePt t="16226" x="2781300" y="5106988"/>
          <p14:tracePt t="16236" x="2798763" y="5106988"/>
          <p14:tracePt t="16242" x="2808288" y="5106988"/>
          <p14:tracePt t="17116" x="2817813" y="5106988"/>
          <p14:tracePt t="17130" x="2817813" y="5097463"/>
          <p14:tracePt t="17146" x="2817813" y="5089525"/>
          <p14:tracePt t="17170" x="2817813" y="5080000"/>
          <p14:tracePt t="17620" x="2835275" y="5089525"/>
          <p14:tracePt t="17626" x="2852738" y="5126038"/>
          <p14:tracePt t="17635" x="2871788" y="5160963"/>
          <p14:tracePt t="17642" x="2908300" y="5197475"/>
          <p14:tracePt t="17651" x="2944813" y="5262563"/>
          <p14:tracePt t="17658" x="2962275" y="5289550"/>
          <p14:tracePt t="17666" x="2998788" y="5335588"/>
          <p14:tracePt t="17674" x="3017838" y="5362575"/>
          <p14:tracePt t="17682" x="3035300" y="5389563"/>
          <p14:tracePt t="17690" x="3063875" y="5416550"/>
          <p14:tracePt t="17699" x="3071813" y="5435600"/>
          <p14:tracePt t="17706" x="3071813" y="5453063"/>
          <p14:tracePt t="17714" x="3071813" y="5481638"/>
          <p14:tracePt t="17722" x="3071813" y="5499100"/>
          <p14:tracePt t="17730" x="3071813" y="5518150"/>
          <p14:tracePt t="17738" x="3071813" y="5554663"/>
          <p14:tracePt t="17746" x="3071813" y="5589588"/>
          <p14:tracePt t="17754" x="3071813" y="5608638"/>
          <p14:tracePt t="17762" x="3071813" y="5635625"/>
          <p14:tracePt t="17770" x="3071813" y="5662613"/>
          <p14:tracePt t="17778" x="3071813" y="5691188"/>
          <p14:tracePt t="17786" x="3071813" y="5708650"/>
          <p14:tracePt t="17794" x="3071813" y="5727700"/>
          <p14:tracePt t="17802" x="3071813" y="5745163"/>
          <p14:tracePt t="17810" x="3071813" y="5772150"/>
          <p14:tracePt t="17819" x="3071813" y="5781675"/>
          <p14:tracePt t="17826" x="3071813" y="5791200"/>
          <p14:tracePt t="17835" x="3071813" y="5800725"/>
          <p14:tracePt t="17850" x="3071813" y="5818188"/>
          <p14:tracePt t="17866" x="3071813" y="5837238"/>
          <p14:tracePt t="17874" x="3063875" y="5845175"/>
          <p14:tracePt t="17882" x="3063875" y="5854700"/>
          <p14:tracePt t="17890" x="3054350" y="5881688"/>
          <p14:tracePt t="17898" x="3054350" y="5900738"/>
          <p14:tracePt t="17906" x="3044825" y="5918200"/>
          <p14:tracePt t="17914" x="3044825" y="5927725"/>
          <p14:tracePt t="17922" x="3044825" y="5946775"/>
          <p14:tracePt t="17930" x="3035300" y="5973763"/>
          <p14:tracePt t="17938" x="3035300" y="5991225"/>
          <p14:tracePt t="17946" x="3035300" y="6010275"/>
          <p14:tracePt t="17954" x="3035300" y="6018213"/>
          <p14:tracePt t="17962" x="3017838" y="6027738"/>
          <p14:tracePt t="17970" x="3017838" y="6037263"/>
          <p14:tracePt t="18036" x="3017838" y="6046788"/>
          <p14:tracePt t="18043" x="2998788" y="6073775"/>
          <p14:tracePt t="18053" x="2990850" y="6083300"/>
          <p14:tracePt t="18063" x="2971800" y="6100763"/>
          <p14:tracePt t="18067" x="2962275" y="6110288"/>
          <p14:tracePt t="18074" x="2954338" y="6110288"/>
          <p14:tracePt t="18082" x="2944813" y="6127750"/>
          <p14:tracePt t="18090" x="2935288" y="6127750"/>
          <p14:tracePt t="18106" x="2925763" y="6127750"/>
          <p14:tracePt t="18138" x="2917825" y="6127750"/>
          <p14:tracePt t="18146" x="2898775" y="6119813"/>
          <p14:tracePt t="18154" x="2889250" y="6110288"/>
          <p14:tracePt t="18162" x="2881313" y="6091238"/>
          <p14:tracePt t="18170" x="2871788" y="6073775"/>
          <p14:tracePt t="18178" x="2862263" y="6064250"/>
          <p14:tracePt t="18186" x="2844800" y="6046788"/>
          <p14:tracePt t="18194" x="2844800" y="6037263"/>
          <p14:tracePt t="18202" x="2835275" y="6027738"/>
          <p14:tracePt t="18210" x="2825750" y="6027738"/>
          <p14:tracePt t="18226" x="2808288" y="6010275"/>
          <p14:tracePt t="18235" x="2798763" y="6000750"/>
          <p14:tracePt t="18251" x="2789238" y="5991225"/>
          <p14:tracePt t="18258" x="2781300" y="5983288"/>
          <p14:tracePt t="18266" x="2771775" y="5964238"/>
          <p14:tracePt t="18282" x="2771775" y="5954713"/>
          <p14:tracePt t="18290" x="2725738" y="5910263"/>
          <p14:tracePt t="18300" x="2716213" y="5900738"/>
          <p14:tracePt t="18309" x="2716213" y="5873750"/>
          <p14:tracePt t="18316" x="2716213" y="5864225"/>
          <p14:tracePt t="18324" x="2716213" y="5837238"/>
          <p14:tracePt t="18330" x="2716213" y="5818188"/>
          <p14:tracePt t="18338" x="2716213" y="5791200"/>
          <p14:tracePt t="18346" x="2716213" y="5772150"/>
          <p14:tracePt t="18354" x="2716213" y="5754688"/>
          <p14:tracePt t="18362" x="2725738" y="5735638"/>
          <p14:tracePt t="18378" x="2735263" y="5718175"/>
          <p14:tracePt t="18394" x="2744788" y="5708650"/>
          <p14:tracePt t="18410" x="2762250" y="5699125"/>
          <p14:tracePt t="18434" x="2771775" y="5691188"/>
          <p14:tracePt t="18450" x="2781300" y="5691188"/>
          <p14:tracePt t="18458" x="2789238" y="5691188"/>
          <p14:tracePt t="18467" x="2808288" y="5691188"/>
          <p14:tracePt t="18474" x="2852738" y="5727700"/>
          <p14:tracePt t="18483" x="2881313" y="5754688"/>
          <p14:tracePt t="18490" x="2908300" y="5781675"/>
          <p14:tracePt t="18499" x="2925763" y="5808663"/>
          <p14:tracePt t="18506" x="2962275" y="5845175"/>
          <p14:tracePt t="18514" x="2981325" y="5864225"/>
          <p14:tracePt t="18522" x="2990850" y="5873750"/>
          <p14:tracePt t="18530" x="2990850" y="5881688"/>
          <p14:tracePt t="18643" x="2998788" y="5900738"/>
          <p14:tracePt t="18732" x="2998788" y="5918200"/>
          <p14:tracePt t="18738" x="2998788" y="5937250"/>
          <p14:tracePt t="18754" x="2998788" y="5946775"/>
          <p14:tracePt t="18770" x="2990850" y="5954713"/>
          <p14:tracePt t="18786" x="2981325" y="5964238"/>
          <p14:tracePt t="18794" x="2962275" y="5983288"/>
          <p14:tracePt t="18810" x="2954338" y="5983288"/>
          <p14:tracePt t="18834" x="2944813" y="5983288"/>
          <p14:tracePt t="18891" x="2925763" y="5983288"/>
          <p14:tracePt t="19067" x="2925763" y="5973763"/>
          <p14:tracePt t="19074" x="2925763" y="5964238"/>
          <p14:tracePt t="19090" x="2925763" y="5946775"/>
          <p14:tracePt t="19106" x="2925763" y="5937250"/>
          <p14:tracePt t="19114" x="2925763" y="5910263"/>
          <p14:tracePt t="19122" x="2925763" y="5900738"/>
          <p14:tracePt t="19130" x="2925763" y="5881688"/>
          <p14:tracePt t="19138" x="2925763" y="5854700"/>
          <p14:tracePt t="19146" x="2925763" y="5837238"/>
          <p14:tracePt t="19154" x="2908300" y="5791200"/>
          <p14:tracePt t="19162" x="2908300" y="5754688"/>
          <p14:tracePt t="19170" x="2898775" y="5708650"/>
          <p14:tracePt t="19178" x="2889250" y="5635625"/>
          <p14:tracePt t="19186" x="2852738" y="5589588"/>
          <p14:tracePt t="19194" x="2844800" y="5526088"/>
          <p14:tracePt t="19202" x="2825750" y="5489575"/>
          <p14:tracePt t="19210" x="2798763" y="5435600"/>
          <p14:tracePt t="19218" x="2781300" y="5380038"/>
          <p14:tracePt t="19226" x="2716213" y="5299075"/>
          <p14:tracePt t="19235" x="2671763" y="5233988"/>
          <p14:tracePt t="19242" x="2652713" y="5189538"/>
          <p14:tracePt t="19250" x="2616200" y="5126038"/>
          <p14:tracePt t="19258" x="2579688" y="5060950"/>
          <p14:tracePt t="19266" x="2552700" y="4960938"/>
          <p14:tracePt t="19274" x="2506663" y="4897438"/>
          <p14:tracePt t="19282" x="2452688" y="4814888"/>
          <p14:tracePt t="19290" x="2416175" y="4732338"/>
          <p14:tracePt t="19298" x="2389188" y="4687888"/>
          <p14:tracePt t="19306" x="2352675" y="4595813"/>
          <p14:tracePt t="19314" x="2343150" y="4532313"/>
          <p14:tracePt t="19322" x="2316163" y="4468813"/>
          <p14:tracePt t="19330" x="2279650" y="4405313"/>
          <p14:tracePt t="19338" x="2260600" y="4368800"/>
          <p14:tracePt t="19346" x="2251075" y="4303713"/>
          <p14:tracePt t="19354" x="2251075" y="4268788"/>
          <p14:tracePt t="19362" x="2251075" y="4222750"/>
          <p14:tracePt t="19370" x="2251075" y="4203700"/>
          <p14:tracePt t="19378" x="2251075" y="4195763"/>
          <p14:tracePt t="19386" x="2251075" y="4186238"/>
          <p14:tracePt t="19628" x="2251075" y="4176713"/>
          <p14:tracePt t="19634" x="2270125" y="4176713"/>
          <p14:tracePt t="19642" x="2287588" y="4176713"/>
          <p14:tracePt t="19651" x="2324100" y="4176713"/>
          <p14:tracePt t="19658" x="2370138" y="4167188"/>
          <p14:tracePt t="19666" x="2425700" y="4167188"/>
          <p14:tracePt t="19674" x="2479675" y="4149725"/>
          <p14:tracePt t="19682" x="2562225" y="4113213"/>
          <p14:tracePt t="19690" x="2598738" y="4113213"/>
          <p14:tracePt t="19698" x="2625725" y="4113213"/>
          <p14:tracePt t="19706" x="2643188" y="4103688"/>
          <p14:tracePt t="19714" x="2662238" y="4103688"/>
          <p14:tracePt t="19722" x="2671763" y="4094163"/>
          <p14:tracePt t="20171" x="2679700" y="4094163"/>
          <p14:tracePt t="20178" x="2689225" y="4094163"/>
          <p14:tracePt t="20194" x="2698750" y="4094163"/>
          <p14:tracePt t="20202" x="2708275" y="4086225"/>
          <p14:tracePt t="23324" x="2708275" y="4076700"/>
          <p14:tracePt t="23330" x="2708275" y="4067175"/>
          <p14:tracePt t="23338" x="2708275" y="4057650"/>
          <p14:tracePt t="23346" x="2708275" y="4030663"/>
          <p14:tracePt t="23354" x="2708275" y="4021138"/>
          <p14:tracePt t="23362" x="2698750" y="3994150"/>
          <p14:tracePt t="23370" x="2698750" y="3984625"/>
          <p14:tracePt t="23378" x="2689225" y="3967163"/>
          <p14:tracePt t="23386" x="2679700" y="3957638"/>
          <p14:tracePt t="23410" x="2671763" y="3948113"/>
          <p14:tracePt t="23418" x="2662238" y="3948113"/>
          <p14:tracePt t="23452" x="2652713" y="3940175"/>
          <p14:tracePt t="23483" x="2643188" y="3940175"/>
          <p14:tracePt t="23491" x="2625725" y="3940175"/>
          <p14:tracePt t="23499" x="2616200" y="3930650"/>
          <p14:tracePt t="23506" x="2606675" y="3921125"/>
          <p14:tracePt t="23515" x="2589213" y="3903663"/>
          <p14:tracePt t="23522" x="2589213" y="3894138"/>
          <p14:tracePt t="23530" x="2570163" y="3884613"/>
          <p14:tracePt t="23538" x="2562225" y="3875088"/>
          <p14:tracePt t="23546" x="2533650" y="3867150"/>
          <p14:tracePt t="23554" x="2516188" y="3848100"/>
          <p14:tracePt t="23571" x="2498725" y="3830638"/>
          <p14:tracePt t="23578" x="2470150" y="3811588"/>
          <p14:tracePt t="23587" x="2470150" y="3803650"/>
          <p14:tracePt t="23594" x="2452688" y="3794125"/>
          <p14:tracePt t="23604" x="2433638" y="3775075"/>
          <p14:tracePt t="23610" x="2406650" y="3757613"/>
          <p14:tracePt t="23620" x="2389188" y="3748088"/>
          <p14:tracePt t="23637" x="2360613" y="3711575"/>
          <p14:tracePt t="23642" x="2343150" y="3702050"/>
          <p14:tracePt t="23652" x="2333625" y="3702050"/>
          <p14:tracePt t="23658" x="2297113" y="3694113"/>
          <p14:tracePt t="23666" x="2251075" y="3684588"/>
          <p14:tracePt t="23674" x="2197100" y="3665538"/>
          <p14:tracePt t="23682" x="2179638" y="3657600"/>
          <p14:tracePt t="23690" x="2133600" y="3657600"/>
          <p14:tracePt t="23698" x="2114550" y="3648075"/>
          <p14:tracePt t="23706" x="2070100" y="3621088"/>
          <p14:tracePt t="23714" x="2024063" y="3602038"/>
          <p14:tracePt t="23722" x="2005013" y="3592513"/>
          <p14:tracePt t="23730" x="1960563" y="3556000"/>
          <p14:tracePt t="23738" x="1931988" y="3548063"/>
          <p14:tracePt t="23746" x="1924050" y="3538538"/>
          <p14:tracePt t="23754" x="1887538" y="3511550"/>
          <p14:tracePt t="23762" x="1878013" y="3502025"/>
          <p14:tracePt t="23770" x="1860550" y="3482975"/>
          <p14:tracePt t="23778" x="1831975" y="3455988"/>
          <p14:tracePt t="23786" x="1824038" y="3446463"/>
          <p14:tracePt t="23794" x="1768475" y="3411538"/>
          <p14:tracePt t="23802" x="1751013" y="3392488"/>
          <p14:tracePt t="23810" x="1722438" y="3382963"/>
          <p14:tracePt t="23819" x="1704975" y="3365500"/>
          <p14:tracePt t="23826" x="1668463" y="3346450"/>
          <p14:tracePt t="23834" x="1649413" y="3338513"/>
          <p14:tracePt t="23842" x="1622425" y="3309938"/>
          <p14:tracePt t="23850" x="1595438" y="3302000"/>
          <p14:tracePt t="23858" x="1585913" y="3292475"/>
          <p14:tracePt t="23866" x="1568450" y="3292475"/>
          <p14:tracePt t="23874" x="1549400" y="3292475"/>
          <p14:tracePt t="23882" x="1531938" y="3265488"/>
          <p14:tracePt t="23890" x="1522413" y="3265488"/>
          <p14:tracePt t="23898" x="1495425" y="3255963"/>
          <p14:tracePt t="23906" x="1485900" y="3255963"/>
          <p14:tracePt t="23920" x="1476375" y="3255963"/>
          <p14:tracePt t="23922" x="1458913" y="3246438"/>
          <p14:tracePt t="23946" x="1449388" y="3246438"/>
          <p14:tracePt t="24284" x="1449388" y="3228975"/>
          <p14:tracePt t="24291" x="1431925" y="3163888"/>
          <p14:tracePt t="24301" x="1422400" y="3109913"/>
          <p14:tracePt t="24308" x="1403350" y="3063875"/>
          <p14:tracePt t="24315" x="1385888" y="3000375"/>
          <p14:tracePt t="24323" x="1385888" y="2946400"/>
          <p14:tracePt t="24330" x="1376363" y="2890838"/>
          <p14:tracePt t="24338" x="1366838" y="2854325"/>
          <p14:tracePt t="24346" x="1339850" y="2817813"/>
          <p14:tracePt t="24354" x="1330325" y="2771775"/>
          <p14:tracePt t="24362" x="1322388" y="2727325"/>
          <p14:tracePt t="24370" x="1312863" y="2698750"/>
          <p14:tracePt t="24378" x="1285875" y="2644775"/>
          <p14:tracePt t="24386" x="1266825" y="2581275"/>
          <p14:tracePt t="24394" x="1258888" y="2554288"/>
          <p14:tracePt t="24402" x="1230313" y="2508250"/>
          <p14:tracePt t="24410" x="1222375" y="2481263"/>
          <p14:tracePt t="24419" x="1203325" y="2416175"/>
          <p14:tracePt t="24426" x="1176338" y="2398713"/>
          <p14:tracePt t="24436" x="1166813" y="2371725"/>
          <p14:tracePt t="24442" x="1149350" y="2306638"/>
          <p14:tracePt t="24452" x="1149350" y="2298700"/>
          <p14:tracePt t="24458" x="1112838" y="2252663"/>
          <p14:tracePt t="24467" x="1103313" y="2233613"/>
          <p14:tracePt t="24475" x="1066800" y="2189163"/>
          <p14:tracePt t="24482" x="1057275" y="2170113"/>
          <p14:tracePt t="24490" x="1047750" y="2133600"/>
          <p14:tracePt t="24498" x="1039813" y="2116138"/>
          <p14:tracePt t="24506" x="1020763" y="2089150"/>
          <p14:tracePt t="24514" x="1011238" y="2079625"/>
          <p14:tracePt t="24522" x="1011238" y="2070100"/>
          <p14:tracePt t="24530" x="1003300" y="2060575"/>
          <p14:tracePt t="24546" x="993775" y="2043113"/>
          <p14:tracePt t="25115" x="993775" y="2070100"/>
          <p14:tracePt t="25123" x="993775" y="2097088"/>
          <p14:tracePt t="25131" x="1003300" y="2133600"/>
          <p14:tracePt t="25138" x="1047750" y="2206625"/>
          <p14:tracePt t="25147" x="1093788" y="2279650"/>
          <p14:tracePt t="25155" x="1130300" y="2343150"/>
          <p14:tracePt t="25163" x="1185863" y="2462213"/>
          <p14:tracePt t="25171" x="1239838" y="2544763"/>
          <p14:tracePt t="25178" x="1312863" y="2662238"/>
          <p14:tracePt t="25186" x="1376363" y="2763838"/>
          <p14:tracePt t="25194" x="1439863" y="2863850"/>
          <p14:tracePt t="25202" x="1476375" y="2909888"/>
          <p14:tracePt t="25210" x="1522413" y="2973388"/>
          <p14:tracePt t="25218" x="1541463" y="3017838"/>
          <p14:tracePt t="25226" x="1558925" y="3054350"/>
          <p14:tracePt t="25234" x="1568450" y="3054350"/>
          <p14:tracePt t="25652" x="1558925" y="3063875"/>
          <p14:tracePt t="25659" x="1512888" y="3100388"/>
          <p14:tracePt t="25667" x="1495425" y="3119438"/>
          <p14:tracePt t="25674" x="1476375" y="3136900"/>
          <p14:tracePt t="25682" x="1458913" y="3155950"/>
          <p14:tracePt t="25690" x="1449388" y="3163888"/>
          <p14:tracePt t="26852" x="1449388" y="3173413"/>
          <p14:tracePt t="26858" x="1449388" y="3192463"/>
          <p14:tracePt t="26874" x="1449388" y="3200400"/>
          <p14:tracePt t="26890" x="1449388" y="3209925"/>
          <p14:tracePt t="26898" x="1449388" y="3219450"/>
          <p14:tracePt t="26917" x="1449388" y="3228975"/>
          <p14:tracePt t="26922" x="1449388" y="3236913"/>
          <p14:tracePt t="26930" x="1449388" y="3246438"/>
          <p14:tracePt t="26938" x="1449388" y="3255963"/>
          <p14:tracePt t="26946" x="1458913" y="3265488"/>
          <p14:tracePt t="26954" x="1458913" y="3273425"/>
          <p14:tracePt t="26962" x="1458913" y="3282950"/>
          <p14:tracePt t="26978" x="1458913" y="3292475"/>
          <p14:tracePt t="26986" x="1458913" y="3309938"/>
          <p14:tracePt t="26994" x="1458913" y="3319463"/>
          <p14:tracePt t="27002" x="1458913" y="3355975"/>
          <p14:tracePt t="27010" x="1458913" y="3375025"/>
          <p14:tracePt t="27018" x="1458913" y="3402013"/>
          <p14:tracePt t="27026" x="1468438" y="3429000"/>
          <p14:tracePt t="27035" x="1476375" y="3465513"/>
          <p14:tracePt t="27042" x="1476375" y="3475038"/>
          <p14:tracePt t="27051" x="1512888" y="3519488"/>
          <p14:tracePt t="27058" x="1522413" y="3529013"/>
          <p14:tracePt t="27067" x="1541463" y="3556000"/>
          <p14:tracePt t="27074" x="1568450" y="3592513"/>
          <p14:tracePt t="27082" x="1612900" y="3638550"/>
          <p14:tracePt t="27090" x="1649413" y="3675063"/>
          <p14:tracePt t="27099" x="1731963" y="3738563"/>
          <p14:tracePt t="27106" x="1814513" y="3784600"/>
          <p14:tracePt t="27114" x="1895475" y="3840163"/>
          <p14:tracePt t="27122" x="1997075" y="3894138"/>
          <p14:tracePt t="27130" x="2087563" y="3921125"/>
          <p14:tracePt t="27138" x="2170113" y="3957638"/>
          <p14:tracePt t="27146" x="2233613" y="3976688"/>
          <p14:tracePt t="27154" x="2306638" y="3984625"/>
          <p14:tracePt t="27162" x="2352675" y="3984625"/>
          <p14:tracePt t="27170" x="2389188" y="3984625"/>
          <p14:tracePt t="27178" x="2406650" y="3984625"/>
          <p14:tracePt t="27186" x="2425700" y="3984625"/>
          <p14:tracePt t="27251" x="2433638" y="3984625"/>
          <p14:tracePt t="27266" x="2443163" y="3984625"/>
          <p14:tracePt t="27298" x="2470150" y="3984625"/>
          <p14:tracePt t="27306" x="2470150" y="3976688"/>
          <p14:tracePt t="27314" x="2479675" y="3967163"/>
          <p14:tracePt t="27322" x="2489200" y="3957638"/>
          <p14:tracePt t="27330" x="2506663" y="3957638"/>
          <p14:tracePt t="27338" x="2516188" y="3957638"/>
          <p14:tracePt t="27346" x="2525713" y="3957638"/>
          <p14:tracePt t="27354" x="2533650" y="3948113"/>
          <p14:tracePt t="27362" x="2552700" y="3948113"/>
          <p14:tracePt t="27370" x="2562225" y="3948113"/>
          <p14:tracePt t="27378" x="2589213" y="3930650"/>
          <p14:tracePt t="27386" x="2606675" y="3930650"/>
          <p14:tracePt t="27394" x="2652713" y="3930650"/>
          <p14:tracePt t="27402" x="2662238" y="3930650"/>
          <p14:tracePt t="27410" x="2679700" y="3930650"/>
          <p14:tracePt t="27426" x="2689225" y="3930650"/>
          <p14:tracePt t="27435" x="2698750" y="3930650"/>
          <p14:tracePt t="27442" x="2716213" y="3930650"/>
          <p14:tracePt t="27452" x="2735263" y="3940175"/>
          <p14:tracePt t="27458" x="2744788" y="3948113"/>
          <p14:tracePt t="27468" x="2752725" y="3948113"/>
          <p14:tracePt t="27474" x="2762250" y="3967163"/>
          <p14:tracePt t="27490" x="2789238" y="4013200"/>
          <p14:tracePt t="27506" x="2798763" y="4021138"/>
          <p14:tracePt t="27515" x="2798763" y="4030663"/>
          <p14:tracePt t="27522" x="2808288" y="4049713"/>
          <p14:tracePt t="27530" x="2808288" y="4057650"/>
          <p14:tracePt t="27546" x="2825750" y="4076700"/>
          <p14:tracePt t="27587" x="2835275" y="4103688"/>
          <p14:tracePt t="28236" x="2835275" y="4113213"/>
          <p14:tracePt t="28243" x="2825750" y="4113213"/>
          <p14:tracePt t="28252" x="2789238" y="4113213"/>
          <p14:tracePt t="28269" x="2781300" y="4113213"/>
          <p14:tracePt t="28274" x="2781300" y="4122738"/>
          <p14:tracePt t="28348" x="2762250" y="4122738"/>
          <p14:tracePt t="28355" x="2744788" y="4140200"/>
          <p14:tracePt t="28365" x="2735263" y="4140200"/>
          <p14:tracePt t="28370" x="2725738" y="4149725"/>
          <p14:tracePt t="28378" x="2708275" y="4159250"/>
          <p14:tracePt t="28386" x="2689225" y="4167188"/>
          <p14:tracePt t="28394" x="2643188" y="4195763"/>
          <p14:tracePt t="28402" x="2635250" y="4195763"/>
          <p14:tracePt t="28410" x="2616200" y="4203700"/>
          <p14:tracePt t="28418" x="2589213" y="4213225"/>
          <p14:tracePt t="28426" x="2579688" y="4213225"/>
          <p14:tracePt t="28434" x="2570163" y="4222750"/>
          <p14:tracePt t="28442" x="2562225" y="4232275"/>
          <p14:tracePt t="28451" x="2543175" y="4240213"/>
          <p14:tracePt t="28468" x="2533650" y="4240213"/>
          <p14:tracePt t="28474" x="2525713" y="4249738"/>
          <p14:tracePt t="28490" x="2516188" y="4259263"/>
          <p14:tracePt t="28498" x="2516188" y="4268788"/>
          <p14:tracePt t="28506" x="2489200" y="4286250"/>
          <p14:tracePt t="28522" x="2479675" y="4286250"/>
          <p14:tracePt t="28530" x="2462213" y="4295775"/>
          <p14:tracePt t="28538" x="2452688" y="4313238"/>
          <p14:tracePt t="28546" x="2433638" y="4340225"/>
          <p14:tracePt t="28554" x="2425700" y="4340225"/>
          <p14:tracePt t="28562" x="2416175" y="4359275"/>
          <p14:tracePt t="28570" x="2406650" y="4376738"/>
          <p14:tracePt t="28578" x="2397125" y="4395788"/>
          <p14:tracePt t="28586" x="2389188" y="4405313"/>
          <p14:tracePt t="28594" x="2379663" y="4422775"/>
          <p14:tracePt t="28602" x="2370138" y="4449763"/>
          <p14:tracePt t="28610" x="2370138" y="4459288"/>
          <p14:tracePt t="28618" x="2352675" y="4486275"/>
          <p14:tracePt t="28626" x="2343150" y="4505325"/>
          <p14:tracePt t="28635" x="2343150" y="4551363"/>
          <p14:tracePt t="28642" x="2333625" y="4568825"/>
          <p14:tracePt t="28652" x="2333625" y="4595813"/>
          <p14:tracePt t="28658" x="2324100" y="4624388"/>
          <p14:tracePt t="28669" x="2324100" y="4660900"/>
          <p14:tracePt t="28674" x="2324100" y="4687888"/>
          <p14:tracePt t="28682" x="2324100" y="4714875"/>
          <p14:tracePt t="28690" x="2297113" y="4760913"/>
          <p14:tracePt t="28701" x="2297113" y="4787900"/>
          <p14:tracePt t="28708" x="2297113" y="4814888"/>
          <p14:tracePt t="28716" x="2297113" y="4841875"/>
          <p14:tracePt t="28723" x="2297113" y="4860925"/>
          <p14:tracePt t="28730" x="2287588" y="4897438"/>
          <p14:tracePt t="28738" x="2287588" y="4933950"/>
          <p14:tracePt t="28746" x="2287588" y="4951413"/>
          <p14:tracePt t="28754" x="2287588" y="4960938"/>
          <p14:tracePt t="28762" x="2287588" y="4987925"/>
          <p14:tracePt t="28770" x="2287588" y="4997450"/>
          <p14:tracePt t="28786" x="2287588" y="5016500"/>
          <p14:tracePt t="28794" x="2287588" y="5024438"/>
          <p14:tracePt t="28802" x="2287588" y="5043488"/>
          <p14:tracePt t="28810" x="2287588" y="5070475"/>
          <p14:tracePt t="28818" x="2287588" y="5080000"/>
          <p14:tracePt t="28826" x="2297113" y="5106988"/>
          <p14:tracePt t="28835" x="2297113" y="5126038"/>
          <p14:tracePt t="28842" x="2316163" y="5153025"/>
          <p14:tracePt t="28851" x="2316163" y="5170488"/>
          <p14:tracePt t="28858" x="2316163" y="5180013"/>
          <p14:tracePt t="28868" x="2316163" y="5216525"/>
          <p14:tracePt t="28874" x="2343150" y="5243513"/>
          <p14:tracePt t="28882" x="2352675" y="5262563"/>
          <p14:tracePt t="28890" x="2360613" y="5307013"/>
          <p14:tracePt t="28899" x="2360613" y="5335588"/>
          <p14:tracePt t="28906" x="2370138" y="5380038"/>
          <p14:tracePt t="28914" x="2389188" y="5426075"/>
          <p14:tracePt t="28922" x="2406650" y="5453063"/>
          <p14:tracePt t="28930" x="2406650" y="5481638"/>
          <p14:tracePt t="28938" x="2416175" y="5508625"/>
          <p14:tracePt t="28946" x="2416175" y="5518150"/>
          <p14:tracePt t="28954" x="2416175" y="5526088"/>
          <p14:tracePt t="28962" x="2416175" y="5554663"/>
          <p14:tracePt t="28970" x="2416175" y="5562600"/>
          <p14:tracePt t="28978" x="2416175" y="5589588"/>
          <p14:tracePt t="28986" x="2416175" y="5599113"/>
          <p14:tracePt t="28994" x="2416175" y="5608638"/>
          <p14:tracePt t="29010" x="2416175" y="5626100"/>
          <p14:tracePt t="29220" x="2416175" y="5635625"/>
          <p14:tracePt t="29242" x="2416175" y="5645150"/>
          <p14:tracePt t="29339" x="2416175" y="5635625"/>
          <p14:tracePt t="29347" x="2416175" y="5608638"/>
          <p14:tracePt t="29358" x="2416175" y="5589588"/>
          <p14:tracePt t="29373" x="2416175" y="5562600"/>
          <p14:tracePt t="29379" x="2416175" y="5545138"/>
          <p14:tracePt t="29394" x="2416175" y="5526088"/>
          <p14:tracePt t="29410" x="2416175" y="5518150"/>
          <p14:tracePt t="29459" x="2416175" y="5508625"/>
          <p14:tracePt t="29466" x="2416175" y="5499100"/>
          <p14:tracePt t="29474" x="2416175" y="5472113"/>
          <p14:tracePt t="29483" x="2416175" y="5453063"/>
          <p14:tracePt t="29490" x="2416175" y="5416550"/>
          <p14:tracePt t="29500" x="2416175" y="5389563"/>
          <p14:tracePt t="29506" x="2416175" y="5362575"/>
          <p14:tracePt t="29515" x="2416175" y="5316538"/>
          <p14:tracePt t="29522" x="2416175" y="5262563"/>
          <p14:tracePt t="29531" x="2416175" y="5226050"/>
          <p14:tracePt t="29538" x="2416175" y="5170488"/>
          <p14:tracePt t="29547" x="2416175" y="5106988"/>
          <p14:tracePt t="29554" x="2416175" y="5070475"/>
          <p14:tracePt t="29565" x="2416175" y="5024438"/>
          <p14:tracePt t="29570" x="2416175" y="4987925"/>
          <p14:tracePt t="29578" x="2416175" y="4943475"/>
          <p14:tracePt t="29586" x="2425700" y="4906963"/>
          <p14:tracePt t="29594" x="2443163" y="4841875"/>
          <p14:tracePt t="29602" x="2443163" y="4805363"/>
          <p14:tracePt t="29610" x="2462213" y="4768850"/>
          <p14:tracePt t="29618" x="2470150" y="4714875"/>
          <p14:tracePt t="29626" x="2479675" y="4678363"/>
          <p14:tracePt t="29634" x="2506663" y="4614863"/>
          <p14:tracePt t="29642" x="2525713" y="4578350"/>
          <p14:tracePt t="29651" x="2525713" y="4551363"/>
          <p14:tracePt t="29658" x="2533650" y="4514850"/>
          <p14:tracePt t="29669" x="2552700" y="4478338"/>
          <p14:tracePt t="29676" x="2579688" y="4449763"/>
          <p14:tracePt t="29683" x="2589213" y="4422775"/>
          <p14:tracePt t="29693" x="2606675" y="4395788"/>
          <p14:tracePt t="29699" x="2616200" y="4395788"/>
          <p14:tracePt t="29706" x="2635250" y="4368800"/>
          <p14:tracePt t="29714" x="2643188" y="4349750"/>
          <p14:tracePt t="29722" x="2671763" y="4322763"/>
          <p14:tracePt t="29730" x="2679700" y="4313238"/>
          <p14:tracePt t="29738" x="2698750" y="4303713"/>
          <p14:tracePt t="29746" x="2716213" y="4303713"/>
          <p14:tracePt t="29754" x="2735263" y="4276725"/>
          <p14:tracePt t="29762" x="2744788" y="4276725"/>
          <p14:tracePt t="29770" x="2752725" y="4276725"/>
          <p14:tracePt t="29778" x="2752725" y="4268788"/>
          <p14:tracePt t="29932" x="2762250" y="4268788"/>
          <p14:tracePt t="29956" x="2762250" y="4276725"/>
          <p14:tracePt t="30331" x="2771775" y="4286250"/>
          <p14:tracePt t="30346" x="2781300" y="4286250"/>
          <p14:tracePt t="30354" x="2789238" y="4286250"/>
          <p14:tracePt t="30362" x="2798763" y="4286250"/>
          <p14:tracePt t="30370" x="2808288" y="4286250"/>
          <p14:tracePt t="30386" x="2817813" y="4286250"/>
          <p14:tracePt t="30410" x="2835275" y="4276725"/>
          <p14:tracePt t="30603" x="2862263" y="4276725"/>
          <p14:tracePt t="30610" x="2908300" y="4276725"/>
          <p14:tracePt t="30618" x="2971800" y="4295775"/>
          <p14:tracePt t="30626" x="3081338" y="4332288"/>
          <p14:tracePt t="30634" x="3190875" y="4349750"/>
          <p14:tracePt t="30642" x="3354388" y="4368800"/>
          <p14:tracePt t="30651" x="3519488" y="4376738"/>
          <p14:tracePt t="30659" x="3729038" y="4413250"/>
          <p14:tracePt t="30666" x="3911600" y="4413250"/>
          <p14:tracePt t="30675" x="4111625" y="4413250"/>
          <p14:tracePt t="30684" x="4284663" y="4413250"/>
          <p14:tracePt t="30691" x="4484688" y="4413250"/>
          <p14:tracePt t="30699" x="4613275" y="4413250"/>
          <p14:tracePt t="30707" x="4722813" y="4405313"/>
          <p14:tracePt t="30714" x="4840288" y="4376738"/>
          <p14:tracePt t="30722" x="4905375" y="4340225"/>
          <p14:tracePt t="30730" x="4959350" y="4322763"/>
          <p14:tracePt t="30738" x="4995863" y="4303713"/>
          <p14:tracePt t="30746" x="5022850" y="4286250"/>
          <p14:tracePt t="30754" x="5041900" y="4276725"/>
          <p14:tracePt t="30762" x="5049838" y="4276725"/>
          <p14:tracePt t="30778" x="5059363" y="4276725"/>
          <p14:tracePt t="30786" x="5068888" y="4276725"/>
          <p14:tracePt t="30794" x="5078413" y="4276725"/>
          <p14:tracePt t="30802" x="5105400" y="4276725"/>
          <p14:tracePt t="30810" x="5151438" y="4276725"/>
          <p14:tracePt t="30819" x="5214938" y="4276725"/>
          <p14:tracePt t="30826" x="5287963" y="4276725"/>
          <p14:tracePt t="30835" x="5341938" y="4276725"/>
          <p14:tracePt t="30842" x="5451475" y="4295775"/>
          <p14:tracePt t="30852" x="5551488" y="4295775"/>
          <p14:tracePt t="30858" x="5624513" y="4303713"/>
          <p14:tracePt t="30868" x="5716588" y="4303713"/>
          <p14:tracePt t="30874" x="5761038" y="4303713"/>
          <p14:tracePt t="30882" x="5789613" y="4303713"/>
          <p14:tracePt t="30890" x="5816600" y="4303713"/>
          <p14:tracePt t="30898" x="5826125" y="4303713"/>
          <p14:tracePt t="30922" x="5834063" y="4303713"/>
          <p14:tracePt t="31202" x="5853113" y="4303713"/>
          <p14:tracePt t="31619" x="5870575" y="4303713"/>
          <p14:tracePt t="31626" x="5899150" y="4303713"/>
          <p14:tracePt t="31634" x="5916613" y="4303713"/>
          <p14:tracePt t="31642" x="5980113" y="4295775"/>
          <p14:tracePt t="31650" x="5989638" y="4295775"/>
          <p14:tracePt t="31658" x="6026150" y="4286250"/>
          <p14:tracePt t="31667" x="6062663" y="4276725"/>
          <p14:tracePt t="31674" x="6108700" y="4276725"/>
          <p14:tracePt t="31683" x="6135688" y="4259263"/>
          <p14:tracePt t="31698" x="6153150" y="4259263"/>
          <p14:tracePt t="31706" x="6172200" y="4249738"/>
          <p14:tracePt t="31714" x="6181725" y="4249738"/>
          <p14:tracePt t="31722" x="6199188" y="4240213"/>
          <p14:tracePt t="31730" x="6208713" y="4240213"/>
          <p14:tracePt t="31738" x="6208713" y="4232275"/>
          <p14:tracePt t="31762" x="6226175" y="4213225"/>
          <p14:tracePt t="31770" x="6226175" y="4203700"/>
          <p14:tracePt t="31778" x="6245225" y="4186238"/>
          <p14:tracePt t="31786" x="6245225" y="4176713"/>
          <p14:tracePt t="31794" x="6254750" y="4167188"/>
          <p14:tracePt t="31802" x="6254750" y="4159250"/>
          <p14:tracePt t="31818" x="6262688" y="4140200"/>
          <p14:tracePt t="31826" x="6262688" y="4130675"/>
          <p14:tracePt t="31842" x="6272213" y="4113213"/>
          <p14:tracePt t="31854" x="6272213" y="4094163"/>
          <p14:tracePt t="31859" x="6291263" y="4076700"/>
          <p14:tracePt t="31875" x="6291263" y="4067175"/>
          <p14:tracePt t="31882" x="6299200" y="4040188"/>
          <p14:tracePt t="31890" x="6299200" y="4030663"/>
          <p14:tracePt t="31899" x="6308725" y="4003675"/>
          <p14:tracePt t="31918" x="6318250" y="3984625"/>
          <p14:tracePt t="31931" x="6318250" y="3967163"/>
          <p14:tracePt t="31938" x="6318250" y="3948113"/>
          <p14:tracePt t="31947" x="6326188" y="3930650"/>
          <p14:tracePt t="31954" x="6335713" y="3921125"/>
          <p14:tracePt t="31963" x="6345238" y="3894138"/>
          <p14:tracePt t="31979" x="6345238" y="3867150"/>
          <p14:tracePt t="31987" x="6345238" y="3857625"/>
          <p14:tracePt t="31995" x="6354763" y="3848100"/>
          <p14:tracePt t="32011" x="6354763" y="3830638"/>
          <p14:tracePt t="32020" x="6354763" y="3821113"/>
          <p14:tracePt t="32037" x="6362700" y="3821113"/>
          <p14:tracePt t="32059" x="6362700" y="3811588"/>
          <p14:tracePt t="32070" x="6372225" y="3784600"/>
          <p14:tracePt t="32075" x="6372225" y="3775075"/>
          <p14:tracePt t="32083" x="6381750" y="3767138"/>
          <p14:tracePt t="32090" x="6391275" y="3757613"/>
          <p14:tracePt t="32100" x="6399213" y="3748088"/>
          <p14:tracePt t="32106" x="6408738" y="3730625"/>
          <p14:tracePt t="32116" x="6427788" y="3711575"/>
          <p14:tracePt t="32122" x="6435725" y="3694113"/>
          <p14:tracePt t="32131" x="6445250" y="3684588"/>
          <p14:tracePt t="32138" x="6464300" y="3675063"/>
          <p14:tracePt t="32147" x="6472238" y="3648075"/>
          <p14:tracePt t="32154" x="6481763" y="3629025"/>
          <p14:tracePt t="32163" x="6500813" y="3602038"/>
          <p14:tracePt t="32171" x="6518275" y="3584575"/>
          <p14:tracePt t="32179" x="6527800" y="3575050"/>
          <p14:tracePt t="32195" x="6537325" y="3565525"/>
          <p14:tracePt t="32204" x="6554788" y="3548063"/>
          <p14:tracePt t="32211" x="6564313" y="3538538"/>
          <p14:tracePt t="32227" x="6573838" y="3538538"/>
          <p14:tracePt t="32237" x="6573838" y="3529013"/>
          <p14:tracePt t="32243" x="6573838" y="3519488"/>
          <p14:tracePt t="32267" x="6573838" y="3511550"/>
          <p14:tracePt t="32275" x="6591300" y="3492500"/>
          <p14:tracePt t="32284" x="6591300" y="3482975"/>
          <p14:tracePt t="32299" x="6600825" y="3475038"/>
          <p14:tracePt t="32579" x="6600825" y="3465513"/>
          <p14:tracePt t="32586" x="6600825" y="3446463"/>
          <p14:tracePt t="32723" x="6600825" y="3438525"/>
          <p14:tracePt t="32739" x="6591300" y="3438525"/>
          <p14:tracePt t="32746" x="6573838" y="3465513"/>
          <p14:tracePt t="32754" x="6554788" y="3502025"/>
          <p14:tracePt t="32762" x="6545263" y="3538538"/>
          <p14:tracePt t="32770" x="6537325" y="3584575"/>
          <p14:tracePt t="32778" x="6527800" y="3621088"/>
          <p14:tracePt t="32786" x="6508750" y="3648075"/>
          <p14:tracePt t="32794" x="6500813" y="3648075"/>
          <p14:tracePt t="32802" x="6491288" y="3675063"/>
          <p14:tracePt t="32810" x="6481763" y="3694113"/>
          <p14:tracePt t="32818" x="6472238" y="3730625"/>
          <p14:tracePt t="32826" x="6464300" y="3738563"/>
          <p14:tracePt t="32834" x="6454775" y="3738563"/>
          <p14:tracePt t="32842" x="6454775" y="3757613"/>
          <p14:tracePt t="32853" x="6445250" y="3775075"/>
          <p14:tracePt t="32858" x="6435725" y="3811588"/>
          <p14:tracePt t="32867" x="6418263" y="3830638"/>
          <p14:tracePt t="32874" x="6408738" y="3857625"/>
          <p14:tracePt t="32882" x="6381750" y="3875088"/>
          <p14:tracePt t="32890" x="6362700" y="3911600"/>
          <p14:tracePt t="32898" x="6345238" y="3930650"/>
          <p14:tracePt t="32906" x="6345238" y="3940175"/>
          <p14:tracePt t="32920" x="6318250" y="3957638"/>
          <p14:tracePt t="32922" x="6299200" y="3976688"/>
          <p14:tracePt t="32930" x="6281738" y="3984625"/>
          <p14:tracePt t="32938" x="6235700" y="4013200"/>
          <p14:tracePt t="32946" x="6218238" y="4021138"/>
          <p14:tracePt t="32954" x="6199188" y="4021138"/>
          <p14:tracePt t="32962" x="6172200" y="4030663"/>
          <p14:tracePt t="32970" x="6153150" y="4030663"/>
          <p14:tracePt t="32978" x="6135688" y="4030663"/>
          <p14:tracePt t="32986" x="6126163" y="4030663"/>
          <p14:tracePt t="33010" x="6116638" y="4030663"/>
          <p14:tracePt t="33043" x="6108700" y="4030663"/>
          <p14:tracePt t="33059" x="6089650" y="4030663"/>
          <p14:tracePt t="33075" x="6089650" y="4040188"/>
          <p14:tracePt t="33083" x="6062663" y="4057650"/>
          <p14:tracePt t="33091" x="6043613" y="4067175"/>
          <p14:tracePt t="33100" x="6035675" y="4076700"/>
          <p14:tracePt t="33107" x="6007100" y="4103688"/>
          <p14:tracePt t="33117" x="5999163" y="4113213"/>
          <p14:tracePt t="33123" x="5989638" y="4122738"/>
          <p14:tracePt t="33131" x="5989638" y="4140200"/>
          <p14:tracePt t="33138" x="5980113" y="4159250"/>
          <p14:tracePt t="33146" x="5980113" y="4167188"/>
          <p14:tracePt t="33154" x="5980113" y="4195763"/>
          <p14:tracePt t="33162" x="5980113" y="4203700"/>
          <p14:tracePt t="33170" x="5980113" y="4240213"/>
          <p14:tracePt t="33178" x="5980113" y="4259263"/>
          <p14:tracePt t="33186" x="5989638" y="4295775"/>
          <p14:tracePt t="33194" x="5999163" y="4303713"/>
          <p14:tracePt t="33202" x="6016625" y="4332288"/>
          <p14:tracePt t="33210" x="6035675" y="4349750"/>
          <p14:tracePt t="33218" x="6043613" y="4359275"/>
          <p14:tracePt t="33226" x="6072188" y="4386263"/>
          <p14:tracePt t="33234" x="6080125" y="4386263"/>
          <p14:tracePt t="33355" x="6089650" y="4386263"/>
          <p14:tracePt t="33362" x="6099175" y="4386263"/>
          <p14:tracePt t="33386" x="6116638" y="4386263"/>
          <p14:tracePt t="33419" x="6126163" y="4386263"/>
          <p14:tracePt t="33450" x="6145213" y="4395788"/>
          <p14:tracePt t="33475" x="6162675" y="4413250"/>
          <p14:tracePt t="33483" x="6162675" y="4422775"/>
          <p14:tracePt t="33490" x="6162675" y="4432300"/>
          <p14:tracePt t="33499" x="6162675" y="4459288"/>
          <p14:tracePt t="33516" x="6189663" y="4486275"/>
          <p14:tracePt t="33522" x="6199188" y="4532313"/>
          <p14:tracePt t="33538" x="6199188" y="4559300"/>
          <p14:tracePt t="33546" x="6199188" y="4578350"/>
          <p14:tracePt t="33554" x="6199188" y="4587875"/>
          <p14:tracePt t="33562" x="6162675" y="4641850"/>
          <p14:tracePt t="33570" x="6162675" y="4651375"/>
          <p14:tracePt t="33578" x="6153150" y="4678363"/>
          <p14:tracePt t="33586" x="6153150" y="4714875"/>
          <p14:tracePt t="33594" x="6145213" y="4732338"/>
          <p14:tracePt t="33602" x="6145213" y="4760913"/>
          <p14:tracePt t="33610" x="6126163" y="4778375"/>
          <p14:tracePt t="33618" x="6116638" y="4797425"/>
          <p14:tracePt t="33626" x="6116638" y="4814888"/>
          <p14:tracePt t="33634" x="6116638" y="4851400"/>
          <p14:tracePt t="33650" x="6116638" y="4870450"/>
          <p14:tracePt t="33658" x="6108700" y="4878388"/>
          <p14:tracePt t="33668" x="6108700" y="4887913"/>
          <p14:tracePt t="33674" x="6108700" y="4897438"/>
          <p14:tracePt t="33684" x="6108700" y="4906963"/>
          <p14:tracePt t="33690" x="6099175" y="4906963"/>
          <p14:tracePt t="33706" x="6099175" y="4933950"/>
          <p14:tracePt t="33715" x="6080125" y="4960938"/>
          <p14:tracePt t="33722" x="6072188" y="4960938"/>
          <p14:tracePt t="33730" x="6062663" y="4979988"/>
          <p14:tracePt t="33746" x="6062663" y="4987925"/>
          <p14:tracePt t="33754" x="6043613" y="5006975"/>
          <p14:tracePt t="33770" x="6035675" y="5016500"/>
          <p14:tracePt t="33819" x="6026150" y="5024438"/>
          <p14:tracePt t="33843" x="6016625" y="5033963"/>
          <p14:tracePt t="33851" x="5999163" y="5043488"/>
          <p14:tracePt t="33860" x="5989638" y="5043488"/>
          <p14:tracePt t="33869" x="5980113" y="5060950"/>
          <p14:tracePt t="33874" x="5980113" y="5070475"/>
          <p14:tracePt t="33883" x="5980113" y="5080000"/>
          <p14:tracePt t="33890" x="5972175" y="5106988"/>
          <p14:tracePt t="33898" x="5972175" y="5116513"/>
          <p14:tracePt t="33906" x="5972175" y="5126038"/>
          <p14:tracePt t="33996" x="5972175" y="5116513"/>
          <p14:tracePt t="34003" x="5999163" y="5070475"/>
          <p14:tracePt t="34012" x="6007100" y="5043488"/>
          <p14:tracePt t="34022" x="6026150" y="4997450"/>
          <p14:tracePt t="34027" x="6053138" y="4914900"/>
          <p14:tracePt t="34035" x="6062663" y="4860925"/>
          <p14:tracePt t="34042" x="6080125" y="4797425"/>
          <p14:tracePt t="34052" x="6089650" y="4741863"/>
          <p14:tracePt t="34058" x="6116638" y="4697413"/>
          <p14:tracePt t="34068" x="6116638" y="4624388"/>
          <p14:tracePt t="34074" x="6116638" y="4559300"/>
          <p14:tracePt t="34083" x="6116638" y="4505325"/>
          <p14:tracePt t="34090" x="6116638" y="4449763"/>
          <p14:tracePt t="34098" x="6116638" y="4395788"/>
          <p14:tracePt t="34106" x="6116638" y="4340225"/>
          <p14:tracePt t="34115" x="6116638" y="4268788"/>
          <p14:tracePt t="34122" x="6116638" y="4186238"/>
          <p14:tracePt t="34130" x="6116638" y="4159250"/>
          <p14:tracePt t="34138" x="6108700" y="4076700"/>
          <p14:tracePt t="34146" x="6099175" y="3994150"/>
          <p14:tracePt t="34154" x="6053138" y="3903663"/>
          <p14:tracePt t="34162" x="6043613" y="3857625"/>
          <p14:tracePt t="34170" x="6035675" y="3803650"/>
          <p14:tracePt t="34178" x="6026150" y="3757613"/>
          <p14:tracePt t="34186" x="5999163" y="3711575"/>
          <p14:tracePt t="34194" x="5999163" y="3694113"/>
          <p14:tracePt t="34202" x="5989638" y="3665538"/>
          <p14:tracePt t="34210" x="5980113" y="3657600"/>
          <p14:tracePt t="34218" x="5972175" y="3638550"/>
          <p14:tracePt t="34315" x="5972175" y="3621088"/>
          <p14:tracePt t="34323" x="5972175" y="3611563"/>
          <p14:tracePt t="34332" x="5972175" y="3602038"/>
          <p14:tracePt t="34342" x="5962650" y="3584575"/>
          <p14:tracePt t="34354" x="5953125" y="3584575"/>
          <p14:tracePt t="34378" x="5953125" y="3575050"/>
          <p14:tracePt t="34394" x="5953125" y="3565525"/>
          <p14:tracePt t="34410" x="5962650" y="3548063"/>
          <p14:tracePt t="34419" x="5999163" y="3538538"/>
          <p14:tracePt t="34426" x="6026150" y="3519488"/>
          <p14:tracePt t="34435" x="6072188" y="3511550"/>
          <p14:tracePt t="34442" x="6162675" y="3465513"/>
          <p14:tracePt t="34452" x="6245225" y="3455988"/>
          <p14:tracePt t="34458" x="6299200" y="3438525"/>
          <p14:tracePt t="34468" x="6362700" y="3429000"/>
          <p14:tracePt t="34474" x="6427788" y="3392488"/>
          <p14:tracePt t="34484" x="6464300" y="3382963"/>
          <p14:tracePt t="34490" x="6481763" y="3375025"/>
          <p14:tracePt t="34499" x="6491288" y="3375025"/>
          <p14:tracePt t="34506" x="6508750" y="3355975"/>
          <p14:tracePt t="34563" x="6537325" y="3355975"/>
          <p14:tracePt t="34572" x="6581775" y="3355975"/>
          <p14:tracePt t="34583" x="6637338" y="3355975"/>
          <p14:tracePt t="34587" x="6691313" y="3355975"/>
          <p14:tracePt t="34595" x="6764338" y="3355975"/>
          <p14:tracePt t="34602" x="6856413" y="3355975"/>
          <p14:tracePt t="34610" x="6919913" y="3338513"/>
          <p14:tracePt t="34618" x="6973888" y="3338513"/>
          <p14:tracePt t="34626" x="6992938" y="3328988"/>
          <p14:tracePt t="34634" x="7019925" y="3328988"/>
          <p14:tracePt t="34642" x="7037388" y="3328988"/>
          <p14:tracePt t="34650" x="7056438" y="3319463"/>
          <p14:tracePt t="34771" x="7056438" y="3309938"/>
          <p14:tracePt t="34786" x="7037388" y="3292475"/>
          <p14:tracePt t="34794" x="7000875" y="3273425"/>
          <p14:tracePt t="34802" x="6964363" y="3255963"/>
          <p14:tracePt t="34810" x="6910388" y="3236913"/>
          <p14:tracePt t="34818" x="6864350" y="3228975"/>
          <p14:tracePt t="34826" x="6800850" y="3182938"/>
          <p14:tracePt t="34836" x="6746875" y="3163888"/>
          <p14:tracePt t="34842" x="6727825" y="3155950"/>
          <p14:tracePt t="34851" x="6700838" y="3146425"/>
          <p14:tracePt t="34858" x="6681788" y="3136900"/>
          <p14:tracePt t="34868" x="6664325" y="3119438"/>
          <p14:tracePt t="34883" x="6645275" y="3100388"/>
          <p14:tracePt t="34890" x="6637338" y="3090863"/>
          <p14:tracePt t="34899" x="6627813" y="3082925"/>
          <p14:tracePt t="34906" x="6610350" y="3073400"/>
          <p14:tracePt t="34919" x="6600825" y="3054350"/>
          <p14:tracePt t="34922" x="6591300" y="3046413"/>
          <p14:tracePt t="34930" x="6564313" y="3027363"/>
          <p14:tracePt t="34938" x="6554788" y="3017838"/>
          <p14:tracePt t="34946" x="6527800" y="3000375"/>
          <p14:tracePt t="34954" x="6508750" y="2982913"/>
          <p14:tracePt t="34962" x="6500813" y="2963863"/>
          <p14:tracePt t="34970" x="6481763" y="2946400"/>
          <p14:tracePt t="34986" x="6481763" y="2927350"/>
          <p14:tracePt t="34994" x="6472238" y="2909888"/>
          <p14:tracePt t="35002" x="6472238" y="2900363"/>
          <p14:tracePt t="35010" x="6472238" y="2881313"/>
          <p14:tracePt t="35026" x="6472238" y="2863850"/>
          <p14:tracePt t="35035" x="6472238" y="2836863"/>
          <p14:tracePt t="35042" x="6472238" y="2827338"/>
          <p14:tracePt t="35051" x="6472238" y="2817813"/>
          <p14:tracePt t="35058" x="6472238" y="2790825"/>
          <p14:tracePt t="35068" x="6472238" y="2781300"/>
          <p14:tracePt t="35074" x="6472238" y="2744788"/>
          <p14:tracePt t="35085" x="6472238" y="2727325"/>
          <p14:tracePt t="35090" x="6481763" y="2698750"/>
          <p14:tracePt t="35099" x="6491288" y="2654300"/>
          <p14:tracePt t="35106" x="6500813" y="2635250"/>
          <p14:tracePt t="35114" x="6508750" y="2617788"/>
          <p14:tracePt t="35122" x="6518275" y="2589213"/>
          <p14:tracePt t="35130" x="6527800" y="2581275"/>
          <p14:tracePt t="35138" x="6527800" y="2562225"/>
          <p14:tracePt t="35146" x="6537325" y="2544763"/>
          <p14:tracePt t="35154" x="6537325" y="2535238"/>
          <p14:tracePt t="35162" x="6537325" y="2508250"/>
          <p14:tracePt t="35170" x="6545263" y="2498725"/>
          <p14:tracePt t="35186" x="6554788" y="2471738"/>
          <p14:tracePt t="35283" x="6591300" y="2444750"/>
          <p14:tracePt t="35298" x="6600825" y="2444750"/>
          <p14:tracePt t="35306" x="6610350" y="2444750"/>
          <p14:tracePt t="35314" x="6618288" y="2444750"/>
          <p14:tracePt t="35322" x="6645275" y="2444750"/>
          <p14:tracePt t="35330" x="6664325" y="2416175"/>
          <p14:tracePt t="35346" x="6673850" y="2416175"/>
          <p14:tracePt t="35354" x="6691313" y="2416175"/>
          <p14:tracePt t="35370" x="6700838" y="2408238"/>
          <p14:tracePt t="35780" x="6727825" y="2379663"/>
          <p14:tracePt t="35786" x="6764338" y="2316163"/>
          <p14:tracePt t="35794" x="6791325" y="2252663"/>
          <p14:tracePt t="35802" x="6827838" y="2189163"/>
          <p14:tracePt t="35810" x="6827838" y="2133600"/>
          <p14:tracePt t="35818" x="6846888" y="2089150"/>
          <p14:tracePt t="35826" x="6892925" y="2024063"/>
          <p14:tracePt t="35840" x="6900863" y="1979613"/>
          <p14:tracePt t="35843" x="6900863" y="1943100"/>
          <p14:tracePt t="35850" x="6900863" y="1906588"/>
          <p14:tracePt t="35858" x="6900863" y="1897063"/>
          <p14:tracePt t="35867" x="6910388" y="1878013"/>
          <p14:tracePt t="35874" x="6910388" y="1870075"/>
          <p14:tracePt t="35883" x="6910388" y="1860550"/>
          <p14:tracePt t="35986" x="6910388" y="1897063"/>
          <p14:tracePt t="35995" x="6910388" y="1951038"/>
          <p14:tracePt t="36002" x="6910388" y="2006600"/>
          <p14:tracePt t="36010" x="6910388" y="2033588"/>
          <p14:tracePt t="36018" x="6892925" y="2089150"/>
          <p14:tracePt t="36026" x="6883400" y="2125663"/>
          <p14:tracePt t="36035" x="6883400" y="2160588"/>
          <p14:tracePt t="36042" x="6883400" y="2179638"/>
          <p14:tracePt t="36052" x="6883400" y="2216150"/>
          <p14:tracePt t="36058" x="6883400" y="2262188"/>
          <p14:tracePt t="36068" x="6883400" y="2316163"/>
          <p14:tracePt t="36074" x="6883400" y="2371725"/>
          <p14:tracePt t="36085" x="6873875" y="2416175"/>
          <p14:tracePt t="36090" x="6864350" y="2471738"/>
          <p14:tracePt t="36099" x="6846888" y="2571750"/>
          <p14:tracePt t="36106" x="6819900" y="2662238"/>
          <p14:tracePt t="36114" x="6810375" y="2771775"/>
          <p14:tracePt t="36122" x="6791325" y="2909888"/>
          <p14:tracePt t="36130" x="6783388" y="3017838"/>
          <p14:tracePt t="36138" x="6737350" y="3109913"/>
          <p14:tracePt t="36146" x="6710363" y="3192463"/>
          <p14:tracePt t="36154" x="6673850" y="3236913"/>
          <p14:tracePt t="36164" x="6654800" y="3255963"/>
          <p14:tracePt t="36174" x="6637338" y="3282950"/>
          <p14:tracePt t="36236" x="6627813" y="3282950"/>
          <p14:tracePt t="36243" x="6600825" y="3282950"/>
          <p14:tracePt t="36255" x="6591300" y="3282950"/>
          <p14:tracePt t="36259" x="6581775" y="3273425"/>
          <p14:tracePt t="36267" x="6545263" y="3246438"/>
          <p14:tracePt t="36274" x="6527800" y="3236913"/>
          <p14:tracePt t="36283" x="6491288" y="3228975"/>
          <p14:tracePt t="36290" x="6435725" y="3192463"/>
          <p14:tracePt t="36299" x="6418263" y="3182938"/>
          <p14:tracePt t="36306" x="6362700" y="3146425"/>
          <p14:tracePt t="36316" x="6335713" y="3136900"/>
          <p14:tracePt t="36322" x="6326188" y="3136900"/>
          <p14:tracePt t="36330" x="6299200" y="3127375"/>
          <p14:tracePt t="36338" x="6262688" y="3100388"/>
          <p14:tracePt t="36346" x="6235700" y="3082925"/>
          <p14:tracePt t="36354" x="6226175" y="3073400"/>
          <p14:tracePt t="36362" x="6208713" y="3054350"/>
          <p14:tracePt t="36370" x="6199188" y="3046413"/>
          <p14:tracePt t="36386" x="6162675" y="3017838"/>
          <p14:tracePt t="36402" x="6145213" y="2990850"/>
          <p14:tracePt t="36482" x="6135688" y="2990850"/>
          <p14:tracePt t="36490" x="6116638" y="2982913"/>
          <p14:tracePt t="36498" x="6089650" y="2982913"/>
          <p14:tracePt t="36506" x="6053138" y="2982913"/>
          <p14:tracePt t="36515" x="6016625" y="2982913"/>
          <p14:tracePt t="36522" x="5989638" y="2973388"/>
          <p14:tracePt t="36530" x="5953125" y="2963863"/>
          <p14:tracePt t="36538" x="5943600" y="2963863"/>
          <p14:tracePt t="36554" x="5926138" y="2963863"/>
          <p14:tracePt t="36562" x="5916613" y="2954338"/>
          <p14:tracePt t="36676" x="5907088" y="2954338"/>
          <p14:tracePt t="36682" x="5862638" y="2954338"/>
          <p14:tracePt t="36690" x="5834063" y="2946400"/>
          <p14:tracePt t="36697" x="5797550" y="2946400"/>
          <p14:tracePt t="36706" x="5770563" y="2936875"/>
          <p14:tracePt t="36714" x="5761038" y="2936875"/>
          <p14:tracePt t="36722" x="5734050" y="2936875"/>
          <p14:tracePt t="36730" x="5724525" y="2936875"/>
          <p14:tracePt t="36738" x="5716588" y="2927350"/>
          <p14:tracePt t="36795" x="5707063" y="2917825"/>
          <p14:tracePt t="36803" x="5680075" y="2890838"/>
          <p14:tracePt t="36815" x="5661025" y="2873375"/>
          <p14:tracePt t="36819" x="5624513" y="2844800"/>
          <p14:tracePt t="36827" x="5607050" y="2808288"/>
          <p14:tracePt t="36835" x="5588000" y="2790825"/>
          <p14:tracePt t="36842" x="5570538" y="2771775"/>
          <p14:tracePt t="36851" x="5561013" y="2763838"/>
          <p14:tracePt t="36858" x="5551488" y="2744788"/>
          <p14:tracePt t="36868" x="5514975" y="2717800"/>
          <p14:tracePt t="36874" x="5514975" y="2708275"/>
          <p14:tracePt t="36883" x="5507038" y="2698750"/>
          <p14:tracePt t="36890" x="5487988" y="2681288"/>
          <p14:tracePt t="37308" x="5487988" y="2671763"/>
          <p14:tracePt t="37322" x="5487988" y="2654300"/>
          <p14:tracePt t="37330" x="5487988" y="2644775"/>
          <p14:tracePt t="37338" x="5487988" y="2635250"/>
          <p14:tracePt t="37354" x="5487988" y="2625725"/>
          <p14:tracePt t="37362" x="5487988" y="2608263"/>
          <p14:tracePt t="37386" x="5487988" y="2589213"/>
          <p14:tracePt t="37394" x="5487988" y="2581275"/>
          <p14:tracePt t="37402" x="5487988" y="2562225"/>
          <p14:tracePt t="37410" x="5487988" y="2554288"/>
          <p14:tracePt t="37418" x="5487988" y="2544763"/>
          <p14:tracePt t="37426" x="5487988" y="2535238"/>
          <p14:tracePt t="37596" x="5461000" y="2544763"/>
          <p14:tracePt t="37603" x="5424488" y="2562225"/>
          <p14:tracePt t="37611" x="5397500" y="2571750"/>
          <p14:tracePt t="37618" x="5378450" y="2581275"/>
          <p14:tracePt t="37626" x="5324475" y="2589213"/>
          <p14:tracePt t="37634" x="5278438" y="2617788"/>
          <p14:tracePt t="37642" x="5224463" y="2625725"/>
          <p14:tracePt t="37650" x="5159375" y="2635250"/>
          <p14:tracePt t="37658" x="5105400" y="2635250"/>
          <p14:tracePt t="37666" x="5049838" y="2635250"/>
          <p14:tracePt t="37674" x="4986338" y="2635250"/>
          <p14:tracePt t="37683" x="4959350" y="2635250"/>
          <p14:tracePt t="37690" x="4941888" y="2635250"/>
          <p14:tracePt t="37698" x="4913313" y="2635250"/>
          <p14:tracePt t="37714" x="4886325" y="2635250"/>
          <p14:tracePt t="37722" x="4868863" y="2617788"/>
          <p14:tracePt t="37731" x="4832350" y="2598738"/>
          <p14:tracePt t="37738" x="4803775" y="2581275"/>
          <p14:tracePt t="37746" x="4795838" y="2571750"/>
          <p14:tracePt t="37754" x="4786313" y="2562225"/>
          <p14:tracePt t="37762" x="4776788" y="2554288"/>
          <p14:tracePt t="37770" x="4749800" y="2535238"/>
          <p14:tracePt t="37779" x="4749800" y="2525713"/>
          <p14:tracePt t="37788" x="4740275" y="2517775"/>
          <p14:tracePt t="37811" x="4730750" y="2517775"/>
          <p14:tracePt t="37835" x="4713288" y="2508250"/>
          <p14:tracePt t="37900" x="4703763" y="2498725"/>
          <p14:tracePt t="37907" x="4686300" y="2489200"/>
          <p14:tracePt t="37924" x="4676775" y="2481263"/>
          <p14:tracePt t="37938" x="4676775" y="2471738"/>
          <p14:tracePt t="38491" x="4676775" y="2489200"/>
          <p14:tracePt t="38498" x="4676775" y="2498725"/>
          <p14:tracePt t="38506" x="4676775" y="2517775"/>
          <p14:tracePt t="38514" x="4676775" y="2535238"/>
          <p14:tracePt t="38522" x="4676775" y="2544763"/>
          <p14:tracePt t="38530" x="4676775" y="2562225"/>
          <p14:tracePt t="38538" x="4659313" y="2581275"/>
          <p14:tracePt t="38554" x="4659313" y="2589213"/>
          <p14:tracePt t="38562" x="4659313" y="2608263"/>
          <p14:tracePt t="38570" x="4659313" y="2617788"/>
          <p14:tracePt t="38578" x="4659313" y="2625725"/>
          <p14:tracePt t="38586" x="4659313" y="2644775"/>
          <p14:tracePt t="38594" x="4659313" y="2654300"/>
          <p14:tracePt t="38602" x="4659313" y="2671763"/>
          <p14:tracePt t="38610" x="4659313" y="2690813"/>
          <p14:tracePt t="38618" x="4659313" y="2698750"/>
          <p14:tracePt t="38626" x="4659313" y="2717800"/>
          <p14:tracePt t="38634" x="4659313" y="2735263"/>
          <p14:tracePt t="38642" x="4659313" y="2754313"/>
          <p14:tracePt t="38658" x="4659313" y="2771775"/>
          <p14:tracePt t="38666" x="4659313" y="2790825"/>
          <p14:tracePt t="38674" x="4659313" y="2800350"/>
          <p14:tracePt t="38682" x="4659313" y="2836863"/>
          <p14:tracePt t="38690" x="4659313" y="2863850"/>
          <p14:tracePt t="38698" x="4659313" y="2890838"/>
          <p14:tracePt t="38706" x="4659313" y="2936875"/>
          <p14:tracePt t="38714" x="4659313" y="2990850"/>
          <p14:tracePt t="38722" x="4659313" y="3063875"/>
          <p14:tracePt t="38730" x="4659313" y="3173413"/>
          <p14:tracePt t="38738" x="4659313" y="3265488"/>
          <p14:tracePt t="38746" x="4659313" y="3375025"/>
          <p14:tracePt t="38754" x="4659313" y="3519488"/>
          <p14:tracePt t="38762" x="4659313" y="3629025"/>
          <p14:tracePt t="38770" x="4659313" y="3738563"/>
          <p14:tracePt t="38778" x="4686300" y="3875088"/>
          <p14:tracePt t="38786" x="4703763" y="3984625"/>
          <p14:tracePt t="38794" x="4730750" y="4094163"/>
          <p14:tracePt t="38802" x="4759325" y="4159250"/>
          <p14:tracePt t="38810" x="4776788" y="4203700"/>
          <p14:tracePt t="38818" x="4822825" y="4286250"/>
          <p14:tracePt t="38826" x="4822825" y="4295775"/>
          <p14:tracePt t="38834" x="4832350" y="4303713"/>
          <p14:tracePt t="38842" x="4840288" y="4303713"/>
          <p14:tracePt t="39044" x="4876800" y="4303713"/>
          <p14:tracePt t="39050" x="4941888" y="4268788"/>
          <p14:tracePt t="39058" x="5005388" y="4249738"/>
          <p14:tracePt t="39067" x="5151438" y="4186238"/>
          <p14:tracePt t="39074" x="5251450" y="4130675"/>
          <p14:tracePt t="39083" x="5441950" y="4067175"/>
          <p14:tracePt t="39090" x="5634038" y="4003675"/>
          <p14:tracePt t="39099" x="5916613" y="3884613"/>
          <p14:tracePt t="39106" x="6126163" y="3775075"/>
          <p14:tracePt t="39114" x="6362700" y="3665538"/>
          <p14:tracePt t="39122" x="6518275" y="3602038"/>
          <p14:tracePt t="39130" x="6637338" y="3529013"/>
          <p14:tracePt t="39138" x="6718300" y="3492500"/>
          <p14:tracePt t="39147" x="6783388" y="3438525"/>
          <p14:tracePt t="39154" x="6827838" y="3392488"/>
          <p14:tracePt t="39162" x="6846888" y="3365500"/>
          <p14:tracePt t="39170" x="6864350" y="3365500"/>
          <p14:tracePt t="39178" x="6883400" y="3346450"/>
          <p14:tracePt t="39186" x="6892925" y="3338513"/>
          <p14:tracePt t="39194" x="6900863" y="3338513"/>
          <p14:tracePt t="39210" x="6929438" y="3309938"/>
          <p14:tracePt t="39218" x="6937375" y="3302000"/>
          <p14:tracePt t="39226" x="6946900" y="3302000"/>
          <p14:tracePt t="39234" x="6964363" y="3292475"/>
          <p14:tracePt t="39242" x="6983413" y="3282950"/>
          <p14:tracePt t="39251" x="7010400" y="3265488"/>
          <p14:tracePt t="39258" x="7029450" y="3265488"/>
          <p14:tracePt t="39267" x="7046913" y="3255963"/>
          <p14:tracePt t="39274" x="7065963" y="3236913"/>
          <p14:tracePt t="39290" x="7073900" y="3236913"/>
          <p14:tracePt t="39778" x="7119938" y="3236913"/>
          <p14:tracePt t="39786" x="7175500" y="3236913"/>
          <p14:tracePt t="39794" x="7239000" y="3236913"/>
          <p14:tracePt t="39802" x="7329488" y="3236913"/>
          <p14:tracePt t="39810" x="7366000" y="3236913"/>
          <p14:tracePt t="39818" x="7412038" y="3236913"/>
          <p14:tracePt t="39826" x="7448550" y="3236913"/>
          <p14:tracePt t="39834" x="7458075" y="3236913"/>
          <p14:tracePt t="39842" x="7475538" y="3236913"/>
          <p14:tracePt t="40059" x="7466013" y="3219450"/>
          <p14:tracePt t="40066" x="7448550" y="3219450"/>
          <p14:tracePt t="40074" x="7402513" y="3219450"/>
          <p14:tracePt t="40083" x="7348538" y="3200400"/>
          <p14:tracePt t="40090" x="7292975" y="3200400"/>
          <p14:tracePt t="40100" x="7265988" y="3192463"/>
          <p14:tracePt t="40106" x="7219950" y="3192463"/>
          <p14:tracePt t="40114" x="7183438" y="3182938"/>
          <p14:tracePt t="40122" x="7165975" y="3182938"/>
          <p14:tracePt t="40131" x="7129463" y="3182938"/>
          <p14:tracePt t="40154" x="7119938" y="3173413"/>
          <p14:tracePt t="40194" x="7110413" y="3163888"/>
          <p14:tracePt t="40218" x="7092950" y="3163888"/>
          <p14:tracePt t="40226" x="7037388" y="3163888"/>
          <p14:tracePt t="40234" x="7000875" y="3163888"/>
          <p14:tracePt t="40242" x="6964363" y="3163888"/>
          <p14:tracePt t="40251" x="6937375" y="3163888"/>
          <p14:tracePt t="40258" x="6919913" y="3155950"/>
          <p14:tracePt t="40267" x="6900863" y="3155950"/>
          <p14:tracePt t="40274" x="6883400" y="3155950"/>
          <p14:tracePt t="40284" x="6856413" y="3146425"/>
          <p14:tracePt t="40290" x="6846888" y="3146425"/>
          <p14:tracePt t="40298" x="6837363" y="3146425"/>
          <p14:tracePt t="40331" x="6819900" y="3136900"/>
          <p14:tracePt t="40363" x="6810375" y="3136900"/>
          <p14:tracePt t="40371" x="6791325" y="3119438"/>
          <p14:tracePt t="40379" x="6783388" y="3109913"/>
          <p14:tracePt t="40388" x="6764338" y="3109913"/>
          <p14:tracePt t="40395" x="6746875" y="3082925"/>
          <p14:tracePt t="40404" x="6718300" y="3063875"/>
          <p14:tracePt t="40411" x="6691313" y="3046413"/>
          <p14:tracePt t="40421" x="6673850" y="3027363"/>
          <p14:tracePt t="40427" x="6654800" y="3009900"/>
          <p14:tracePt t="40436" x="6645275" y="2973388"/>
          <p14:tracePt t="40442" x="6618288" y="2946400"/>
          <p14:tracePt t="40452" x="6610350" y="2927350"/>
          <p14:tracePt t="40458" x="6600825" y="2909888"/>
          <p14:tracePt t="40469" x="6573838" y="2863850"/>
          <p14:tracePt t="40474" x="6554788" y="2836863"/>
          <p14:tracePt t="40483" x="6545263" y="2800350"/>
          <p14:tracePt t="40490" x="6537325" y="2763838"/>
          <p14:tracePt t="40499" x="6508750" y="2735263"/>
          <p14:tracePt t="40506" x="6500813" y="2698750"/>
          <p14:tracePt t="40516" x="6500813" y="2671763"/>
          <p14:tracePt t="40522" x="6491288" y="2625725"/>
          <p14:tracePt t="40531" x="6491288" y="2608263"/>
          <p14:tracePt t="40538" x="6481763" y="2571750"/>
          <p14:tracePt t="40547" x="6481763" y="2554288"/>
          <p14:tracePt t="40554" x="6481763" y="2535238"/>
          <p14:tracePt t="40562" x="6481763" y="2525713"/>
          <p14:tracePt t="40570" x="6481763" y="2517775"/>
          <p14:tracePt t="40579" x="6472238" y="2498725"/>
          <p14:tracePt t="40586" x="6464300" y="2498725"/>
          <p14:tracePt t="40602" x="6464300" y="2489200"/>
          <p14:tracePt t="40610" x="6464300" y="2481263"/>
          <p14:tracePt t="40626" x="6464300" y="2471738"/>
          <p14:tracePt t="40724" x="6464300" y="2452688"/>
          <p14:tracePt t="40730" x="6464300" y="2444750"/>
          <p14:tracePt t="40738" x="6464300" y="2435225"/>
          <p14:tracePt t="40746" x="6500813" y="2398713"/>
          <p14:tracePt t="40754" x="6518275" y="2389188"/>
          <p14:tracePt t="40762" x="6527800" y="2379663"/>
          <p14:tracePt t="40770" x="6564313" y="2362200"/>
          <p14:tracePt t="40778" x="6581775" y="2343150"/>
          <p14:tracePt t="40786" x="6600825" y="2335213"/>
          <p14:tracePt t="40794" x="6610350" y="2306638"/>
          <p14:tracePt t="40802" x="6618288" y="2298700"/>
          <p14:tracePt t="40810" x="6637338" y="2289175"/>
          <p14:tracePt t="40818" x="6645275" y="2279650"/>
          <p14:tracePt t="40826" x="6654800" y="2262188"/>
          <p14:tracePt t="40834" x="6654800" y="2252663"/>
          <p14:tracePt t="40842" x="6664325" y="2225675"/>
          <p14:tracePt t="40850" x="6691313" y="2206625"/>
          <p14:tracePt t="40858" x="6691313" y="2197100"/>
          <p14:tracePt t="40867" x="6700838" y="2179638"/>
          <p14:tracePt t="40874" x="6710363" y="2160588"/>
          <p14:tracePt t="40884" x="6737350" y="2133600"/>
          <p14:tracePt t="40890" x="6746875" y="2116138"/>
          <p14:tracePt t="40899" x="6754813" y="2089150"/>
          <p14:tracePt t="40906" x="6754813" y="2079625"/>
          <p14:tracePt t="40914" x="6764338" y="2060575"/>
          <p14:tracePt t="40922" x="6773863" y="2033588"/>
          <p14:tracePt t="40931" x="6783388" y="2024063"/>
          <p14:tracePt t="40946" x="6783388" y="2016125"/>
          <p14:tracePt t="40954" x="6783388" y="1997075"/>
          <p14:tracePt t="40970" x="6783388" y="1987550"/>
          <p14:tracePt t="41140" x="6783388" y="1970088"/>
          <p14:tracePt t="41146" x="6783388" y="1943100"/>
          <p14:tracePt t="41154" x="6783388" y="1933575"/>
          <p14:tracePt t="41162" x="6783388" y="1897063"/>
          <p14:tracePt t="41178" x="6783388" y="1870075"/>
          <p14:tracePt t="41186" x="6783388" y="1860550"/>
          <p14:tracePt t="41194" x="6783388" y="1851025"/>
          <p14:tracePt t="41202" x="6783388" y="1841500"/>
          <p14:tracePt t="43331" x="6791325" y="1833563"/>
          <p14:tracePt t="43787" x="6737350" y="1833563"/>
          <p14:tracePt t="43794" x="6600825" y="1914525"/>
          <p14:tracePt t="43802" x="6464300" y="2024063"/>
          <p14:tracePt t="43810" x="6308725" y="2133600"/>
          <p14:tracePt t="43818" x="6172200" y="2206625"/>
          <p14:tracePt t="43826" x="6043613" y="2298700"/>
          <p14:tracePt t="43834" x="5907088" y="2371725"/>
          <p14:tracePt t="43842" x="5770563" y="2444750"/>
          <p14:tracePt t="43850" x="5653088" y="2508250"/>
          <p14:tracePt t="43858" x="5543550" y="2517775"/>
          <p14:tracePt t="43866" x="5461000" y="2562225"/>
          <p14:tracePt t="43874" x="5351463" y="2562225"/>
          <p14:tracePt t="43883" x="5278438" y="2562225"/>
          <p14:tracePt t="43890" x="5224463" y="2562225"/>
          <p14:tracePt t="43899" x="5151438" y="2562225"/>
          <p14:tracePt t="43906" x="5078413" y="2562225"/>
          <p14:tracePt t="43914" x="4959350" y="2554288"/>
          <p14:tracePt t="43922" x="4832350" y="2535238"/>
          <p14:tracePt t="43930" x="4722813" y="2535238"/>
          <p14:tracePt t="43938" x="4576763" y="2535238"/>
          <p14:tracePt t="43946" x="4430713" y="2535238"/>
          <p14:tracePt t="43954" x="4303713" y="2535238"/>
          <p14:tracePt t="43962" x="4175125" y="2535238"/>
          <p14:tracePt t="43970" x="4102100" y="2535238"/>
          <p14:tracePt t="43978" x="4029075" y="2525713"/>
          <p14:tracePt t="43986" x="3992563" y="2525713"/>
          <p14:tracePt t="43994" x="3992563" y="2517775"/>
          <p14:tracePt t="44026" x="3975100" y="2508250"/>
          <p14:tracePt t="44034" x="3975100" y="2498725"/>
          <p14:tracePt t="44050" x="3965575" y="2489200"/>
          <p14:tracePt t="44058" x="3956050" y="2481263"/>
          <p14:tracePt t="44067" x="3956050" y="2462213"/>
          <p14:tracePt t="44074" x="3956050" y="2452688"/>
          <p14:tracePt t="44084" x="3956050" y="2444750"/>
          <p14:tracePt t="44090" x="3948113" y="2425700"/>
          <p14:tracePt t="44122" x="3948113" y="2416175"/>
          <p14:tracePt t="44395" x="3948113" y="2462213"/>
          <p14:tracePt t="44402" x="3948113" y="2535238"/>
          <p14:tracePt t="44410" x="3948113" y="2644775"/>
          <p14:tracePt t="44418" x="3948113" y="2735263"/>
          <p14:tracePt t="44426" x="3948113" y="2844800"/>
          <p14:tracePt t="44434" x="3965575" y="2963863"/>
          <p14:tracePt t="44442" x="3965575" y="3073400"/>
          <p14:tracePt t="44450" x="3984625" y="3163888"/>
          <p14:tracePt t="44458" x="3992563" y="3273425"/>
          <p14:tracePt t="44466" x="4021138" y="3375025"/>
          <p14:tracePt t="44474" x="4038600" y="3465513"/>
          <p14:tracePt t="44484" x="4038600" y="3519488"/>
          <p14:tracePt t="44490" x="4038600" y="3548063"/>
          <p14:tracePt t="44500" x="4038600" y="3592513"/>
          <p14:tracePt t="44506" x="4038600" y="3621088"/>
          <p14:tracePt t="44515" x="4038600" y="3648075"/>
          <p14:tracePt t="44522" x="4038600" y="3694113"/>
          <p14:tracePt t="44530" x="4038600" y="3721100"/>
          <p14:tracePt t="44538" x="4038600" y="3748088"/>
          <p14:tracePt t="44546" x="4038600" y="3775075"/>
          <p14:tracePt t="44554" x="4038600" y="3811588"/>
          <p14:tracePt t="44563" x="4029075" y="3840163"/>
          <p14:tracePt t="44570" x="4011613" y="3867150"/>
          <p14:tracePt t="44578" x="4002088" y="3903663"/>
          <p14:tracePt t="44586" x="3975100" y="3940175"/>
          <p14:tracePt t="44595" x="3975100" y="3984625"/>
          <p14:tracePt t="44604" x="3956050" y="4030663"/>
          <p14:tracePt t="44611" x="3948113" y="4049713"/>
          <p14:tracePt t="44627" x="3948113" y="4076700"/>
          <p14:tracePt t="44747" x="3948113" y="4086225"/>
          <p14:tracePt t="44860" x="3948113" y="4094163"/>
          <p14:tracePt t="44906" x="3948113" y="4113213"/>
          <p14:tracePt t="44923" x="3948113" y="4122738"/>
          <p14:tracePt t="44932" x="3948113" y="4130675"/>
          <p14:tracePt t="44947" x="3948113" y="4159250"/>
          <p14:tracePt t="44954" x="3948113" y="4167188"/>
          <p14:tracePt t="44963" x="3948113" y="4176713"/>
          <p14:tracePt t="44970" x="3948113" y="4195763"/>
          <p14:tracePt t="44979" x="3948113" y="4203700"/>
          <p14:tracePt t="44986" x="3948113" y="4213225"/>
          <p14:tracePt t="45002" x="3938588" y="4222750"/>
          <p14:tracePt t="45011" x="3929063" y="4240213"/>
          <p14:tracePt t="45027" x="3929063" y="4249738"/>
          <p14:tracePt t="45035" x="3929063" y="4259263"/>
          <p14:tracePt t="45043" x="3919538" y="4268788"/>
          <p14:tracePt t="45053" x="3919538" y="4276725"/>
          <p14:tracePt t="45075" x="3919538" y="4286250"/>
          <p14:tracePt t="45086" x="3911600" y="4295775"/>
          <p14:tracePt t="45091" x="3911600" y="4303713"/>
          <p14:tracePt t="45102" x="3911600" y="4322763"/>
          <p14:tracePt t="45107" x="3892550" y="4340225"/>
          <p14:tracePt t="45123" x="3892550" y="4368800"/>
          <p14:tracePt t="45132" x="3883025" y="4376738"/>
          <p14:tracePt t="45139" x="3883025" y="4386263"/>
          <p14:tracePt t="45147" x="3883025" y="4405313"/>
          <p14:tracePt t="45171" x="3883025" y="4413250"/>
          <p14:tracePt t="45178" x="3883025" y="4422775"/>
          <p14:tracePt t="45196" x="3883025" y="4441825"/>
          <p14:tracePt t="47002" x="3883025" y="4449763"/>
          <p14:tracePt t="48780" x="3892550" y="4422775"/>
          <p14:tracePt t="48786" x="3911600" y="4395788"/>
          <p14:tracePt t="49139" x="3911600" y="4413250"/>
          <p14:tracePt t="49146" x="3911600" y="4449763"/>
          <p14:tracePt t="49154" x="3911600" y="4468813"/>
          <p14:tracePt t="49162" x="3911600" y="4486275"/>
          <p14:tracePt t="49707" x="3929063" y="4505325"/>
          <p14:tracePt t="49787" x="3938588" y="4505325"/>
          <p14:tracePt t="49803" x="3948113" y="4532313"/>
          <p14:tracePt t="49811" x="3948113" y="4541838"/>
          <p14:tracePt t="49827" x="3956050" y="4559300"/>
          <p14:tracePt t="49837" x="3956050" y="4568825"/>
          <p14:tracePt t="49853" x="3956050" y="4578350"/>
          <p14:tracePt t="49859" x="3965575" y="4587875"/>
          <p14:tracePt t="50020" x="3975100" y="4605338"/>
          <p14:tracePt t="50034" x="3975100" y="4614863"/>
          <p14:tracePt t="50050" x="3975100" y="4624388"/>
          <p14:tracePt t="50220" x="3975100" y="4632325"/>
          <p14:tracePt t="50227" x="3984625" y="4641850"/>
          <p14:tracePt t="50251" x="4002088" y="4624388"/>
          <p14:tracePt t="50258" x="4011613" y="4605338"/>
          <p14:tracePt t="50266" x="4021138" y="4568825"/>
          <p14:tracePt t="50274" x="4029075" y="4532313"/>
          <p14:tracePt t="50282" x="4029075" y="4514850"/>
          <p14:tracePt t="50290" x="4048125" y="4468813"/>
          <p14:tracePt t="50298" x="4048125" y="4449763"/>
          <p14:tracePt t="50306" x="4048125" y="4432300"/>
          <p14:tracePt t="50322" x="4048125" y="4413250"/>
          <p14:tracePt t="50380" x="4048125" y="4405313"/>
          <p14:tracePt t="50411" x="4057650" y="4405313"/>
          <p14:tracePt t="50419" x="4094163" y="4405313"/>
          <p14:tracePt t="50428" x="4138613" y="4432300"/>
          <p14:tracePt t="50435" x="4184650" y="4449763"/>
          <p14:tracePt t="50443" x="4211638" y="4459288"/>
          <p14:tracePt t="50451" x="4248150" y="4478338"/>
          <p14:tracePt t="50458" x="4275138" y="4505325"/>
          <p14:tracePt t="50466" x="4284663" y="4514850"/>
          <p14:tracePt t="50474" x="4311650" y="4514850"/>
          <p14:tracePt t="50539" x="4321175" y="4514850"/>
          <p14:tracePt t="50643" x="4330700" y="4514850"/>
          <p14:tracePt t="50650" x="4330700" y="4505325"/>
          <p14:tracePt t="50658" x="4330700" y="4495800"/>
          <p14:tracePt t="50674" x="4330700" y="4486275"/>
          <p14:tracePt t="50684" x="4330700" y="4478338"/>
          <p14:tracePt t="50690" x="4330700" y="4468813"/>
          <p14:tracePt t="50700" x="4330700" y="4459288"/>
          <p14:tracePt t="50716" x="4330700" y="4449763"/>
          <p14:tracePt t="50827" x="4330700" y="4441825"/>
          <p14:tracePt t="50835" x="4330700" y="4422775"/>
          <p14:tracePt t="50844" x="4330700" y="4413250"/>
          <p14:tracePt t="50854" x="4330700" y="4405313"/>
          <p14:tracePt t="50859" x="4330700" y="4386263"/>
          <p14:tracePt t="50870" x="4330700" y="4368800"/>
          <p14:tracePt t="50875" x="4330700" y="4359275"/>
          <p14:tracePt t="50885" x="4330700" y="4340225"/>
          <p14:tracePt t="50890" x="4330700" y="4332288"/>
          <p14:tracePt t="50980" x="4330700" y="4322763"/>
          <p14:tracePt t="50987" x="4330700" y="4313238"/>
          <p14:tracePt t="50996" x="4330700" y="4303713"/>
          <p14:tracePt t="51006" x="4330700" y="4295775"/>
          <p14:tracePt t="51027" x="4330700" y="4286250"/>
          <p14:tracePt t="51037" x="4330700" y="4276725"/>
          <p14:tracePt t="51053" x="4330700" y="4259263"/>
          <p14:tracePt t="51071" x="4330700" y="4249738"/>
          <p14:tracePt t="51086" x="4330700" y="4222750"/>
          <p14:tracePt t="51091" x="4330700" y="4213225"/>
          <p14:tracePt t="51103" x="4330700" y="4195763"/>
          <p14:tracePt t="51107" x="4330700" y="4176713"/>
          <p14:tracePt t="51115" x="4330700" y="4149725"/>
          <p14:tracePt t="51123" x="4357688" y="4130675"/>
          <p14:tracePt t="51132" x="4367213" y="4113213"/>
          <p14:tracePt t="51138" x="4367213" y="4103688"/>
          <p14:tracePt t="51148" x="4367213" y="4076700"/>
          <p14:tracePt t="51155" x="4367213" y="4067175"/>
          <p14:tracePt t="51323" x="4376738" y="4057650"/>
          <p14:tracePt t="51331" x="4394200" y="4057650"/>
          <p14:tracePt t="51340" x="4440238" y="4057650"/>
          <p14:tracePt t="51348" x="4467225" y="4057650"/>
          <p14:tracePt t="51355" x="4494213" y="4057650"/>
          <p14:tracePt t="51364" x="4513263" y="4057650"/>
          <p14:tracePt t="51371" x="4530725" y="4057650"/>
          <p14:tracePt t="51379" x="4549775" y="4057650"/>
          <p14:tracePt t="51386" x="4557713" y="4057650"/>
          <p14:tracePt t="51395" x="4567238" y="4057650"/>
          <p14:tracePt t="51402" x="4576763" y="4057650"/>
          <p14:tracePt t="51411" x="4594225" y="4067175"/>
          <p14:tracePt t="51427" x="4603750" y="4076700"/>
          <p14:tracePt t="51435" x="4613275" y="4076700"/>
          <p14:tracePt t="51442" x="4622800" y="4086225"/>
          <p14:tracePt t="51458" x="4649788" y="4113213"/>
          <p14:tracePt t="51466" x="4659313" y="4122738"/>
          <p14:tracePt t="51474" x="4667250" y="4130675"/>
          <p14:tracePt t="51490" x="4676775" y="4140200"/>
          <p14:tracePt t="51498" x="4686300" y="4149725"/>
          <p14:tracePt t="51506" x="4713288" y="4176713"/>
          <p14:tracePt t="51515" x="4722813" y="4195763"/>
          <p14:tracePt t="51531" x="4730750" y="4213225"/>
          <p14:tracePt t="51538" x="4749800" y="4232275"/>
          <p14:tracePt t="51546" x="4759325" y="4240213"/>
          <p14:tracePt t="51554" x="4776788" y="4259263"/>
          <p14:tracePt t="51562" x="4786313" y="4268788"/>
          <p14:tracePt t="51570" x="4803775" y="4286250"/>
          <p14:tracePt t="51578" x="4813300" y="4295775"/>
          <p14:tracePt t="51586" x="4840288" y="4303713"/>
          <p14:tracePt t="51594" x="4876800" y="4322763"/>
          <p14:tracePt t="51602" x="4895850" y="4332288"/>
          <p14:tracePt t="51610" x="4941888" y="4340225"/>
          <p14:tracePt t="51618" x="4995863" y="4340225"/>
          <p14:tracePt t="51626" x="5041900" y="4349750"/>
          <p14:tracePt t="51634" x="5078413" y="4368800"/>
          <p14:tracePt t="51642" x="5159375" y="4368800"/>
          <p14:tracePt t="51650" x="5214938" y="4386263"/>
          <p14:tracePt t="51658" x="5297488" y="4386263"/>
          <p14:tracePt t="51666" x="5351463" y="4386263"/>
          <p14:tracePt t="51674" x="5441950" y="4386263"/>
          <p14:tracePt t="51682" x="5534025" y="4386263"/>
          <p14:tracePt t="51690" x="5588000" y="4386263"/>
          <p14:tracePt t="51699" x="5661025" y="4386263"/>
          <p14:tracePt t="51706" x="5716588" y="4386263"/>
          <p14:tracePt t="51716" x="5780088" y="4376738"/>
          <p14:tracePt t="51722" x="5797550" y="4376738"/>
          <p14:tracePt t="51731" x="5843588" y="4359275"/>
          <p14:tracePt t="51738" x="5862638" y="4340225"/>
          <p14:tracePt t="51746" x="5880100" y="4332288"/>
          <p14:tracePt t="51754" x="5907088" y="4313238"/>
          <p14:tracePt t="51770" x="5907088" y="4303713"/>
          <p14:tracePt t="52012" x="5907088" y="4295775"/>
          <p14:tracePt t="52026" x="5907088" y="4286250"/>
          <p14:tracePt t="52050" x="5907088" y="4268788"/>
          <p14:tracePt t="52075" x="5907088" y="4259263"/>
          <p14:tracePt t="52098" x="5907088" y="4249738"/>
          <p14:tracePt t="52122" x="5907088" y="4240213"/>
          <p14:tracePt t="52147" x="5907088" y="4222750"/>
          <p14:tracePt t="52179" x="5907088" y="4213225"/>
          <p14:tracePt t="52668" x="5907088" y="4186238"/>
          <p14:tracePt t="52674" x="5907088" y="4176713"/>
          <p14:tracePt t="52682" x="5907088" y="4167188"/>
          <p14:tracePt t="52690" x="5907088" y="4159250"/>
          <p14:tracePt t="52699" x="5907088" y="4149725"/>
          <p14:tracePt t="52706" x="5907088" y="4140200"/>
          <p14:tracePt t="52715" x="5907088" y="4130675"/>
          <p14:tracePt t="52722" x="5907088" y="4122738"/>
          <p14:tracePt t="54331" x="5907088" y="4094163"/>
          <p14:tracePt t="54338" x="5907088" y="4086225"/>
          <p14:tracePt t="54346" x="5907088" y="4076700"/>
          <p14:tracePt t="54362" x="5907088" y="4067175"/>
          <p14:tracePt t="54378" x="5907088" y="4057650"/>
          <p14:tracePt t="54675" x="5916613" y="4049713"/>
          <p14:tracePt t="54683" x="5962650" y="4049713"/>
          <p14:tracePt t="54690" x="6072188" y="4049713"/>
          <p14:tracePt t="54699" x="6199188" y="4049713"/>
          <p14:tracePt t="54706" x="6345238" y="4049713"/>
          <p14:tracePt t="54714" x="6491288" y="4049713"/>
          <p14:tracePt t="54722" x="6618288" y="4049713"/>
          <p14:tracePt t="54731" x="6710363" y="4049713"/>
          <p14:tracePt t="54738" x="6819900" y="4049713"/>
          <p14:tracePt t="54746" x="6892925" y="4049713"/>
          <p14:tracePt t="54754" x="6937375" y="4049713"/>
          <p14:tracePt t="54762" x="6956425" y="4049713"/>
          <p14:tracePt t="54770" x="6973888" y="4049713"/>
          <p14:tracePt t="54851" x="6983413" y="4049713"/>
          <p14:tracePt t="54874" x="6992938" y="4049713"/>
          <p14:tracePt t="54890" x="7000875" y="4040188"/>
          <p14:tracePt t="55218" x="7010400" y="4040188"/>
          <p14:tracePt t="55226" x="7129463" y="4040188"/>
          <p14:tracePt t="55234" x="7312025" y="4067175"/>
          <p14:tracePt t="55242" x="7567613" y="4094163"/>
          <p14:tracePt t="55250" x="7931150" y="4159250"/>
          <p14:tracePt t="55258" x="8277225" y="4203700"/>
          <p14:tracePt t="55267" x="8642350" y="4268788"/>
          <p14:tracePt t="55274" x="8907463" y="428625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1476375" y="0"/>
            <a:ext cx="8229600" cy="676275"/>
          </a:xfrm>
        </p:spPr>
        <p:txBody>
          <a:bodyPr/>
          <a:lstStyle/>
          <a:p>
            <a:r>
              <a:rPr lang="ja-JP" altLang="en-US" dirty="0"/>
              <a:t>より複雑な直列⇔並列の組み合わせ</a:t>
            </a:r>
          </a:p>
        </p:txBody>
      </p:sp>
      <p:grpSp>
        <p:nvGrpSpPr>
          <p:cNvPr id="39939" name="Group 3"/>
          <p:cNvGrpSpPr>
            <a:grpSpLocks/>
          </p:cNvGrpSpPr>
          <p:nvPr/>
        </p:nvGrpSpPr>
        <p:grpSpPr bwMode="auto">
          <a:xfrm>
            <a:off x="2195513" y="2995613"/>
            <a:ext cx="720725" cy="1081087"/>
            <a:chOff x="1156" y="845"/>
            <a:chExt cx="590" cy="907"/>
          </a:xfrm>
        </p:grpSpPr>
        <p:sp>
          <p:nvSpPr>
            <p:cNvPr id="39940" name="Line 4"/>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41" name="Line 5"/>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42" name="Line 6"/>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43" name="Line 7"/>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44" name="Oval 8"/>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45" name="Line 9"/>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46" name="Line 10"/>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9947" name="Group 11"/>
          <p:cNvGrpSpPr>
            <a:grpSpLocks/>
          </p:cNvGrpSpPr>
          <p:nvPr/>
        </p:nvGrpSpPr>
        <p:grpSpPr bwMode="auto">
          <a:xfrm>
            <a:off x="4619625" y="5300663"/>
            <a:ext cx="600075" cy="1079500"/>
            <a:chOff x="2789" y="2746"/>
            <a:chExt cx="514" cy="907"/>
          </a:xfrm>
        </p:grpSpPr>
        <p:sp>
          <p:nvSpPr>
            <p:cNvPr id="39948" name="Line 12"/>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49" name="Line 13"/>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50" name="Line 14"/>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51" name="Line 15"/>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52" name="Line 16"/>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53" name="Line 17"/>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9954" name="Group 18"/>
          <p:cNvGrpSpPr>
            <a:grpSpLocks/>
          </p:cNvGrpSpPr>
          <p:nvPr/>
        </p:nvGrpSpPr>
        <p:grpSpPr bwMode="auto">
          <a:xfrm>
            <a:off x="3203575" y="5445125"/>
            <a:ext cx="600075" cy="1079500"/>
            <a:chOff x="2789" y="2746"/>
            <a:chExt cx="514" cy="907"/>
          </a:xfrm>
        </p:grpSpPr>
        <p:sp>
          <p:nvSpPr>
            <p:cNvPr id="39955" name="Line 19"/>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56" name="Line 20"/>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57" name="Line 21"/>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58" name="Line 22"/>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59" name="Line 23"/>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60" name="Line 24"/>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9961" name="Group 25"/>
          <p:cNvGrpSpPr>
            <a:grpSpLocks/>
          </p:cNvGrpSpPr>
          <p:nvPr/>
        </p:nvGrpSpPr>
        <p:grpSpPr bwMode="auto">
          <a:xfrm>
            <a:off x="2171700" y="5443538"/>
            <a:ext cx="600075" cy="1079500"/>
            <a:chOff x="2789" y="2746"/>
            <a:chExt cx="514" cy="907"/>
          </a:xfrm>
        </p:grpSpPr>
        <p:sp>
          <p:nvSpPr>
            <p:cNvPr id="39962" name="Line 26"/>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63" name="Line 27"/>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64" name="Line 28"/>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65" name="Line 29"/>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66" name="Line 30"/>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67" name="Line 31"/>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9968" name="Group 32"/>
          <p:cNvGrpSpPr>
            <a:grpSpLocks/>
          </p:cNvGrpSpPr>
          <p:nvPr/>
        </p:nvGrpSpPr>
        <p:grpSpPr bwMode="auto">
          <a:xfrm>
            <a:off x="2819400" y="4365625"/>
            <a:ext cx="600075" cy="1079500"/>
            <a:chOff x="2789" y="2746"/>
            <a:chExt cx="514" cy="907"/>
          </a:xfrm>
        </p:grpSpPr>
        <p:sp>
          <p:nvSpPr>
            <p:cNvPr id="39969" name="Line 33"/>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70" name="Line 34"/>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71" name="Line 35"/>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72" name="Line 36"/>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73" name="Line 37"/>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74" name="Line 38"/>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9975" name="Group 39"/>
          <p:cNvGrpSpPr>
            <a:grpSpLocks/>
          </p:cNvGrpSpPr>
          <p:nvPr/>
        </p:nvGrpSpPr>
        <p:grpSpPr bwMode="auto">
          <a:xfrm>
            <a:off x="3348038" y="2276475"/>
            <a:ext cx="792162" cy="1079500"/>
            <a:chOff x="1156" y="845"/>
            <a:chExt cx="590" cy="907"/>
          </a:xfrm>
        </p:grpSpPr>
        <p:sp>
          <p:nvSpPr>
            <p:cNvPr id="39976" name="Line 40"/>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77" name="Line 41"/>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78" name="Line 42"/>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79" name="Line 43"/>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80" name="Oval 44"/>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81" name="Line 45"/>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82" name="Line 46"/>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9983" name="Group 47"/>
          <p:cNvGrpSpPr>
            <a:grpSpLocks/>
          </p:cNvGrpSpPr>
          <p:nvPr/>
        </p:nvGrpSpPr>
        <p:grpSpPr bwMode="auto">
          <a:xfrm>
            <a:off x="2195513" y="1916113"/>
            <a:ext cx="720725" cy="1079500"/>
            <a:chOff x="1156" y="845"/>
            <a:chExt cx="590" cy="907"/>
          </a:xfrm>
        </p:grpSpPr>
        <p:sp>
          <p:nvSpPr>
            <p:cNvPr id="39984" name="Line 48"/>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85" name="Line 49"/>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86" name="Line 50"/>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87" name="Line 51"/>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88" name="Oval 52"/>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89" name="Line 53"/>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90" name="Line 54"/>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9991" name="Group 55"/>
          <p:cNvGrpSpPr>
            <a:grpSpLocks/>
          </p:cNvGrpSpPr>
          <p:nvPr/>
        </p:nvGrpSpPr>
        <p:grpSpPr bwMode="auto">
          <a:xfrm>
            <a:off x="2700338" y="836613"/>
            <a:ext cx="792162" cy="1079500"/>
            <a:chOff x="1156" y="845"/>
            <a:chExt cx="590" cy="907"/>
          </a:xfrm>
        </p:grpSpPr>
        <p:sp>
          <p:nvSpPr>
            <p:cNvPr id="39992" name="Line 56"/>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93" name="Line 57"/>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94" name="Line 58"/>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95" name="Line 59"/>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96" name="Oval 60"/>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997" name="Line 61"/>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98" name="Line 62"/>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9999" name="Line 63"/>
          <p:cNvSpPr>
            <a:spLocks noChangeShapeType="1"/>
          </p:cNvSpPr>
          <p:nvPr/>
        </p:nvSpPr>
        <p:spPr bwMode="auto">
          <a:xfrm>
            <a:off x="2916238" y="4076700"/>
            <a:ext cx="2663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00" name="Line 64"/>
          <p:cNvSpPr>
            <a:spLocks noChangeShapeType="1"/>
          </p:cNvSpPr>
          <p:nvPr/>
        </p:nvSpPr>
        <p:spPr bwMode="auto">
          <a:xfrm>
            <a:off x="2771775" y="6524625"/>
            <a:ext cx="10080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01" name="Line 65"/>
          <p:cNvSpPr>
            <a:spLocks noChangeShapeType="1"/>
          </p:cNvSpPr>
          <p:nvPr/>
        </p:nvSpPr>
        <p:spPr bwMode="auto">
          <a:xfrm>
            <a:off x="2771775" y="5445125"/>
            <a:ext cx="10080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0002" name="Group 66"/>
          <p:cNvGrpSpPr>
            <a:grpSpLocks/>
          </p:cNvGrpSpPr>
          <p:nvPr/>
        </p:nvGrpSpPr>
        <p:grpSpPr bwMode="auto">
          <a:xfrm>
            <a:off x="3563938" y="6669088"/>
            <a:ext cx="431800" cy="144462"/>
            <a:chOff x="2789" y="4019"/>
            <a:chExt cx="272" cy="91"/>
          </a:xfrm>
        </p:grpSpPr>
        <p:sp>
          <p:nvSpPr>
            <p:cNvPr id="40003" name="Line 67"/>
            <p:cNvSpPr>
              <a:spLocks noChangeShapeType="1"/>
            </p:cNvSpPr>
            <p:nvPr/>
          </p:nvSpPr>
          <p:spPr bwMode="auto">
            <a:xfrm>
              <a:off x="2789" y="401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04" name="Line 68"/>
            <p:cNvSpPr>
              <a:spLocks noChangeShapeType="1"/>
            </p:cNvSpPr>
            <p:nvPr/>
          </p:nvSpPr>
          <p:spPr bwMode="auto">
            <a:xfrm flipH="1">
              <a:off x="280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05" name="Line 69"/>
            <p:cNvSpPr>
              <a:spLocks noChangeShapeType="1"/>
            </p:cNvSpPr>
            <p:nvPr/>
          </p:nvSpPr>
          <p:spPr bwMode="auto">
            <a:xfrm flipH="1">
              <a:off x="285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06" name="Line 70"/>
            <p:cNvSpPr>
              <a:spLocks noChangeShapeType="1"/>
            </p:cNvSpPr>
            <p:nvPr/>
          </p:nvSpPr>
          <p:spPr bwMode="auto">
            <a:xfrm flipH="1">
              <a:off x="289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07" name="Line 71"/>
            <p:cNvSpPr>
              <a:spLocks noChangeShapeType="1"/>
            </p:cNvSpPr>
            <p:nvPr/>
          </p:nvSpPr>
          <p:spPr bwMode="auto">
            <a:xfrm flipH="1">
              <a:off x="294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08" name="Line 72"/>
            <p:cNvSpPr>
              <a:spLocks noChangeShapeType="1"/>
            </p:cNvSpPr>
            <p:nvPr/>
          </p:nvSpPr>
          <p:spPr bwMode="auto">
            <a:xfrm flipH="1">
              <a:off x="298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0009" name="Line 73"/>
          <p:cNvSpPr>
            <a:spLocks noChangeShapeType="1"/>
          </p:cNvSpPr>
          <p:nvPr/>
        </p:nvSpPr>
        <p:spPr bwMode="auto">
          <a:xfrm>
            <a:off x="3779838" y="6524625"/>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10" name="Line 74"/>
          <p:cNvSpPr>
            <a:spLocks noChangeShapeType="1"/>
          </p:cNvSpPr>
          <p:nvPr/>
        </p:nvSpPr>
        <p:spPr bwMode="auto">
          <a:xfrm>
            <a:off x="3779838" y="6524625"/>
            <a:ext cx="1439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11" name="Line 75"/>
          <p:cNvSpPr>
            <a:spLocks noChangeShapeType="1"/>
          </p:cNvSpPr>
          <p:nvPr/>
        </p:nvSpPr>
        <p:spPr bwMode="auto">
          <a:xfrm flipV="1">
            <a:off x="5219700" y="63087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12" name="Line 76"/>
          <p:cNvSpPr>
            <a:spLocks noChangeShapeType="1"/>
          </p:cNvSpPr>
          <p:nvPr/>
        </p:nvSpPr>
        <p:spPr bwMode="auto">
          <a:xfrm flipV="1">
            <a:off x="5219700" y="4076700"/>
            <a:ext cx="0" cy="12239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13" name="Line 77"/>
          <p:cNvSpPr>
            <a:spLocks noChangeShapeType="1"/>
          </p:cNvSpPr>
          <p:nvPr/>
        </p:nvSpPr>
        <p:spPr bwMode="auto">
          <a:xfrm flipV="1">
            <a:off x="3419475" y="40767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14" name="Line 78"/>
          <p:cNvSpPr>
            <a:spLocks noChangeShapeType="1"/>
          </p:cNvSpPr>
          <p:nvPr/>
        </p:nvSpPr>
        <p:spPr bwMode="auto">
          <a:xfrm>
            <a:off x="3348038" y="836613"/>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15" name="Line 79"/>
          <p:cNvSpPr>
            <a:spLocks noChangeShapeType="1"/>
          </p:cNvSpPr>
          <p:nvPr/>
        </p:nvSpPr>
        <p:spPr bwMode="auto">
          <a:xfrm>
            <a:off x="2916238" y="1916113"/>
            <a:ext cx="12239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16" name="Line 80"/>
          <p:cNvSpPr>
            <a:spLocks noChangeShapeType="1"/>
          </p:cNvSpPr>
          <p:nvPr/>
        </p:nvSpPr>
        <p:spPr bwMode="auto">
          <a:xfrm>
            <a:off x="4140200" y="1916113"/>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17" name="Line 81"/>
          <p:cNvSpPr>
            <a:spLocks noChangeShapeType="1"/>
          </p:cNvSpPr>
          <p:nvPr/>
        </p:nvSpPr>
        <p:spPr bwMode="auto">
          <a:xfrm>
            <a:off x="4140200" y="3357563"/>
            <a:ext cx="0" cy="719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18" name="Text Box 82"/>
          <p:cNvSpPr txBox="1">
            <a:spLocks noChangeArrowheads="1"/>
          </p:cNvSpPr>
          <p:nvPr/>
        </p:nvSpPr>
        <p:spPr bwMode="auto">
          <a:xfrm>
            <a:off x="3276600" y="25574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40019" name="Text Box 83"/>
          <p:cNvSpPr txBox="1">
            <a:spLocks noChangeArrowheads="1"/>
          </p:cNvSpPr>
          <p:nvPr/>
        </p:nvSpPr>
        <p:spPr bwMode="auto">
          <a:xfrm>
            <a:off x="2484438" y="45751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40020" name="Text Box 84"/>
          <p:cNvSpPr txBox="1">
            <a:spLocks noChangeArrowheads="1"/>
          </p:cNvSpPr>
          <p:nvPr/>
        </p:nvSpPr>
        <p:spPr bwMode="auto">
          <a:xfrm>
            <a:off x="1787525" y="22764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40021" name="Text Box 85"/>
          <p:cNvSpPr txBox="1">
            <a:spLocks noChangeArrowheads="1"/>
          </p:cNvSpPr>
          <p:nvPr/>
        </p:nvSpPr>
        <p:spPr bwMode="auto">
          <a:xfrm>
            <a:off x="1835150" y="57991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40022" name="Text Box 86"/>
          <p:cNvSpPr txBox="1">
            <a:spLocks noChangeArrowheads="1"/>
          </p:cNvSpPr>
          <p:nvPr/>
        </p:nvSpPr>
        <p:spPr bwMode="auto">
          <a:xfrm>
            <a:off x="2916238" y="58705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a:t>
            </a:r>
          </a:p>
        </p:txBody>
      </p:sp>
      <p:sp>
        <p:nvSpPr>
          <p:cNvPr id="40023" name="Text Box 87"/>
          <p:cNvSpPr txBox="1">
            <a:spLocks noChangeArrowheads="1"/>
          </p:cNvSpPr>
          <p:nvPr/>
        </p:nvSpPr>
        <p:spPr bwMode="auto">
          <a:xfrm>
            <a:off x="4211638" y="573405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a:t>
            </a:r>
          </a:p>
        </p:txBody>
      </p:sp>
      <p:sp>
        <p:nvSpPr>
          <p:cNvPr id="40024" name="Text Box 88"/>
          <p:cNvSpPr txBox="1">
            <a:spLocks noChangeArrowheads="1"/>
          </p:cNvSpPr>
          <p:nvPr/>
        </p:nvSpPr>
        <p:spPr bwMode="auto">
          <a:xfrm>
            <a:off x="2339975" y="11969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a:t>
            </a:r>
          </a:p>
        </p:txBody>
      </p:sp>
      <p:sp>
        <p:nvSpPr>
          <p:cNvPr id="40025" name="Text Box 89"/>
          <p:cNvSpPr txBox="1">
            <a:spLocks noChangeArrowheads="1"/>
          </p:cNvSpPr>
          <p:nvPr/>
        </p:nvSpPr>
        <p:spPr bwMode="auto">
          <a:xfrm>
            <a:off x="1763713" y="33575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a:t>
            </a:r>
          </a:p>
        </p:txBody>
      </p:sp>
      <p:sp>
        <p:nvSpPr>
          <p:cNvPr id="40026" name="Text Box 90"/>
          <p:cNvSpPr txBox="1">
            <a:spLocks noChangeArrowheads="1"/>
          </p:cNvSpPr>
          <p:nvPr/>
        </p:nvSpPr>
        <p:spPr bwMode="auto">
          <a:xfrm>
            <a:off x="5651500" y="38608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Z</a:t>
            </a:r>
          </a:p>
        </p:txBody>
      </p:sp>
      <p:sp>
        <p:nvSpPr>
          <p:cNvPr id="40027" name="Freeform 91"/>
          <p:cNvSpPr>
            <a:spLocks/>
          </p:cNvSpPr>
          <p:nvPr/>
        </p:nvSpPr>
        <p:spPr bwMode="auto">
          <a:xfrm>
            <a:off x="2916238" y="2457450"/>
            <a:ext cx="166687" cy="1295400"/>
          </a:xfrm>
          <a:custGeom>
            <a:avLst/>
            <a:gdLst>
              <a:gd name="T0" fmla="*/ 0 w 105"/>
              <a:gd name="T1" fmla="*/ 22 h 816"/>
              <a:gd name="T2" fmla="*/ 90 w 105"/>
              <a:gd name="T3" fmla="*/ 113 h 816"/>
              <a:gd name="T4" fmla="*/ 90 w 105"/>
              <a:gd name="T5" fmla="*/ 703 h 816"/>
              <a:gd name="T6" fmla="*/ 0 w 105"/>
              <a:gd name="T7" fmla="*/ 793 h 816"/>
            </a:gdLst>
            <a:ahLst/>
            <a:cxnLst>
              <a:cxn ang="0">
                <a:pos x="T0" y="T1"/>
              </a:cxn>
              <a:cxn ang="0">
                <a:pos x="T2" y="T3"/>
              </a:cxn>
              <a:cxn ang="0">
                <a:pos x="T4" y="T5"/>
              </a:cxn>
              <a:cxn ang="0">
                <a:pos x="T6" y="T7"/>
              </a:cxn>
            </a:cxnLst>
            <a:rect l="0" t="0" r="r" b="b"/>
            <a:pathLst>
              <a:path w="105" h="816">
                <a:moveTo>
                  <a:pt x="0" y="22"/>
                </a:moveTo>
                <a:cubicBezTo>
                  <a:pt x="37" y="11"/>
                  <a:pt x="75" y="0"/>
                  <a:pt x="90" y="113"/>
                </a:cubicBezTo>
                <a:cubicBezTo>
                  <a:pt x="105" y="226"/>
                  <a:pt x="105" y="590"/>
                  <a:pt x="90" y="703"/>
                </a:cubicBezTo>
                <a:cubicBezTo>
                  <a:pt x="75" y="816"/>
                  <a:pt x="15" y="778"/>
                  <a:pt x="0" y="793"/>
                </a:cubicBezTo>
              </a:path>
            </a:pathLst>
          </a:custGeom>
          <a:noFill/>
          <a:ln w="28575" cmpd="sng">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28" name="Freeform 92"/>
          <p:cNvSpPr>
            <a:spLocks/>
          </p:cNvSpPr>
          <p:nvPr/>
        </p:nvSpPr>
        <p:spPr bwMode="auto">
          <a:xfrm rot="-5400000">
            <a:off x="3132931" y="4785519"/>
            <a:ext cx="166688" cy="1295400"/>
          </a:xfrm>
          <a:custGeom>
            <a:avLst/>
            <a:gdLst>
              <a:gd name="T0" fmla="*/ 0 w 105"/>
              <a:gd name="T1" fmla="*/ 22 h 816"/>
              <a:gd name="T2" fmla="*/ 90 w 105"/>
              <a:gd name="T3" fmla="*/ 113 h 816"/>
              <a:gd name="T4" fmla="*/ 90 w 105"/>
              <a:gd name="T5" fmla="*/ 703 h 816"/>
              <a:gd name="T6" fmla="*/ 0 w 105"/>
              <a:gd name="T7" fmla="*/ 793 h 816"/>
            </a:gdLst>
            <a:ahLst/>
            <a:cxnLst>
              <a:cxn ang="0">
                <a:pos x="T0" y="T1"/>
              </a:cxn>
              <a:cxn ang="0">
                <a:pos x="T2" y="T3"/>
              </a:cxn>
              <a:cxn ang="0">
                <a:pos x="T4" y="T5"/>
              </a:cxn>
              <a:cxn ang="0">
                <a:pos x="T6" y="T7"/>
              </a:cxn>
            </a:cxnLst>
            <a:rect l="0" t="0" r="r" b="b"/>
            <a:pathLst>
              <a:path w="105" h="816">
                <a:moveTo>
                  <a:pt x="0" y="22"/>
                </a:moveTo>
                <a:cubicBezTo>
                  <a:pt x="37" y="11"/>
                  <a:pt x="75" y="0"/>
                  <a:pt x="90" y="113"/>
                </a:cubicBezTo>
                <a:cubicBezTo>
                  <a:pt x="105" y="226"/>
                  <a:pt x="105" y="590"/>
                  <a:pt x="90" y="703"/>
                </a:cubicBezTo>
                <a:cubicBezTo>
                  <a:pt x="75" y="816"/>
                  <a:pt x="15" y="778"/>
                  <a:pt x="0" y="793"/>
                </a:cubicBezTo>
              </a:path>
            </a:pathLst>
          </a:custGeom>
          <a:noFill/>
          <a:ln w="28575" cmpd="sng">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29" name="Freeform 93"/>
          <p:cNvSpPr>
            <a:spLocks/>
          </p:cNvSpPr>
          <p:nvPr/>
        </p:nvSpPr>
        <p:spPr bwMode="auto">
          <a:xfrm>
            <a:off x="3851275" y="4581525"/>
            <a:ext cx="166688" cy="1295400"/>
          </a:xfrm>
          <a:custGeom>
            <a:avLst/>
            <a:gdLst>
              <a:gd name="T0" fmla="*/ 0 w 105"/>
              <a:gd name="T1" fmla="*/ 22 h 816"/>
              <a:gd name="T2" fmla="*/ 90 w 105"/>
              <a:gd name="T3" fmla="*/ 113 h 816"/>
              <a:gd name="T4" fmla="*/ 90 w 105"/>
              <a:gd name="T5" fmla="*/ 703 h 816"/>
              <a:gd name="T6" fmla="*/ 0 w 105"/>
              <a:gd name="T7" fmla="*/ 793 h 816"/>
            </a:gdLst>
            <a:ahLst/>
            <a:cxnLst>
              <a:cxn ang="0">
                <a:pos x="T0" y="T1"/>
              </a:cxn>
              <a:cxn ang="0">
                <a:pos x="T2" y="T3"/>
              </a:cxn>
              <a:cxn ang="0">
                <a:pos x="T4" y="T5"/>
              </a:cxn>
              <a:cxn ang="0">
                <a:pos x="T6" y="T7"/>
              </a:cxn>
            </a:cxnLst>
            <a:rect l="0" t="0" r="r" b="b"/>
            <a:pathLst>
              <a:path w="105" h="816">
                <a:moveTo>
                  <a:pt x="0" y="22"/>
                </a:moveTo>
                <a:cubicBezTo>
                  <a:pt x="37" y="11"/>
                  <a:pt x="75" y="0"/>
                  <a:pt x="90" y="113"/>
                </a:cubicBezTo>
                <a:cubicBezTo>
                  <a:pt x="105" y="226"/>
                  <a:pt x="105" y="590"/>
                  <a:pt x="90" y="703"/>
                </a:cubicBezTo>
                <a:cubicBezTo>
                  <a:pt x="75" y="816"/>
                  <a:pt x="15" y="778"/>
                  <a:pt x="0" y="793"/>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30" name="Freeform 94"/>
          <p:cNvSpPr>
            <a:spLocks/>
          </p:cNvSpPr>
          <p:nvPr/>
        </p:nvSpPr>
        <p:spPr bwMode="auto">
          <a:xfrm rot="-5400000">
            <a:off x="3407569" y="1496219"/>
            <a:ext cx="166688" cy="1295400"/>
          </a:xfrm>
          <a:custGeom>
            <a:avLst/>
            <a:gdLst>
              <a:gd name="T0" fmla="*/ 0 w 105"/>
              <a:gd name="T1" fmla="*/ 22 h 816"/>
              <a:gd name="T2" fmla="*/ 90 w 105"/>
              <a:gd name="T3" fmla="*/ 113 h 816"/>
              <a:gd name="T4" fmla="*/ 90 w 105"/>
              <a:gd name="T5" fmla="*/ 703 h 816"/>
              <a:gd name="T6" fmla="*/ 0 w 105"/>
              <a:gd name="T7" fmla="*/ 793 h 816"/>
            </a:gdLst>
            <a:ahLst/>
            <a:cxnLst>
              <a:cxn ang="0">
                <a:pos x="T0" y="T1"/>
              </a:cxn>
              <a:cxn ang="0">
                <a:pos x="T2" y="T3"/>
              </a:cxn>
              <a:cxn ang="0">
                <a:pos x="T4" y="T5"/>
              </a:cxn>
              <a:cxn ang="0">
                <a:pos x="T6" y="T7"/>
              </a:cxn>
            </a:cxnLst>
            <a:rect l="0" t="0" r="r" b="b"/>
            <a:pathLst>
              <a:path w="105" h="816">
                <a:moveTo>
                  <a:pt x="0" y="22"/>
                </a:moveTo>
                <a:cubicBezTo>
                  <a:pt x="37" y="11"/>
                  <a:pt x="75" y="0"/>
                  <a:pt x="90" y="113"/>
                </a:cubicBezTo>
                <a:cubicBezTo>
                  <a:pt x="105" y="226"/>
                  <a:pt x="105" y="590"/>
                  <a:pt x="90" y="703"/>
                </a:cubicBezTo>
                <a:cubicBezTo>
                  <a:pt x="75" y="816"/>
                  <a:pt x="15" y="778"/>
                  <a:pt x="0" y="793"/>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31" name="Freeform 95"/>
          <p:cNvSpPr>
            <a:spLocks/>
          </p:cNvSpPr>
          <p:nvPr/>
        </p:nvSpPr>
        <p:spPr bwMode="auto">
          <a:xfrm rot="-5400000">
            <a:off x="4139407" y="3501231"/>
            <a:ext cx="144462" cy="1584325"/>
          </a:xfrm>
          <a:custGeom>
            <a:avLst/>
            <a:gdLst>
              <a:gd name="T0" fmla="*/ 0 w 105"/>
              <a:gd name="T1" fmla="*/ 22 h 816"/>
              <a:gd name="T2" fmla="*/ 90 w 105"/>
              <a:gd name="T3" fmla="*/ 113 h 816"/>
              <a:gd name="T4" fmla="*/ 90 w 105"/>
              <a:gd name="T5" fmla="*/ 703 h 816"/>
              <a:gd name="T6" fmla="*/ 0 w 105"/>
              <a:gd name="T7" fmla="*/ 793 h 816"/>
            </a:gdLst>
            <a:ahLst/>
            <a:cxnLst>
              <a:cxn ang="0">
                <a:pos x="T0" y="T1"/>
              </a:cxn>
              <a:cxn ang="0">
                <a:pos x="T2" y="T3"/>
              </a:cxn>
              <a:cxn ang="0">
                <a:pos x="T4" y="T5"/>
              </a:cxn>
              <a:cxn ang="0">
                <a:pos x="T6" y="T7"/>
              </a:cxn>
            </a:cxnLst>
            <a:rect l="0" t="0" r="r" b="b"/>
            <a:pathLst>
              <a:path w="105" h="816">
                <a:moveTo>
                  <a:pt x="0" y="22"/>
                </a:moveTo>
                <a:cubicBezTo>
                  <a:pt x="37" y="11"/>
                  <a:pt x="75" y="0"/>
                  <a:pt x="90" y="113"/>
                </a:cubicBezTo>
                <a:cubicBezTo>
                  <a:pt x="105" y="226"/>
                  <a:pt x="105" y="590"/>
                  <a:pt x="90" y="703"/>
                </a:cubicBezTo>
                <a:cubicBezTo>
                  <a:pt x="75" y="816"/>
                  <a:pt x="15" y="778"/>
                  <a:pt x="0" y="793"/>
                </a:cubicBezTo>
              </a:path>
            </a:pathLst>
          </a:custGeom>
          <a:noFill/>
          <a:ln w="28575"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32" name="Freeform 96"/>
          <p:cNvSpPr>
            <a:spLocks/>
          </p:cNvSpPr>
          <p:nvPr/>
        </p:nvSpPr>
        <p:spPr bwMode="auto">
          <a:xfrm>
            <a:off x="4356100" y="981075"/>
            <a:ext cx="166688" cy="1295400"/>
          </a:xfrm>
          <a:custGeom>
            <a:avLst/>
            <a:gdLst>
              <a:gd name="T0" fmla="*/ 0 w 105"/>
              <a:gd name="T1" fmla="*/ 22 h 816"/>
              <a:gd name="T2" fmla="*/ 90 w 105"/>
              <a:gd name="T3" fmla="*/ 113 h 816"/>
              <a:gd name="T4" fmla="*/ 90 w 105"/>
              <a:gd name="T5" fmla="*/ 703 h 816"/>
              <a:gd name="T6" fmla="*/ 0 w 105"/>
              <a:gd name="T7" fmla="*/ 793 h 816"/>
            </a:gdLst>
            <a:ahLst/>
            <a:cxnLst>
              <a:cxn ang="0">
                <a:pos x="T0" y="T1"/>
              </a:cxn>
              <a:cxn ang="0">
                <a:pos x="T2" y="T3"/>
              </a:cxn>
              <a:cxn ang="0">
                <a:pos x="T4" y="T5"/>
              </a:cxn>
              <a:cxn ang="0">
                <a:pos x="T6" y="T7"/>
              </a:cxn>
            </a:cxnLst>
            <a:rect l="0" t="0" r="r" b="b"/>
            <a:pathLst>
              <a:path w="105" h="816">
                <a:moveTo>
                  <a:pt x="0" y="22"/>
                </a:moveTo>
                <a:cubicBezTo>
                  <a:pt x="37" y="11"/>
                  <a:pt x="75" y="0"/>
                  <a:pt x="90" y="113"/>
                </a:cubicBezTo>
                <a:cubicBezTo>
                  <a:pt x="105" y="226"/>
                  <a:pt x="105" y="590"/>
                  <a:pt x="90" y="703"/>
                </a:cubicBezTo>
                <a:cubicBezTo>
                  <a:pt x="75" y="816"/>
                  <a:pt x="15" y="778"/>
                  <a:pt x="0" y="793"/>
                </a:cubicBezTo>
              </a:path>
            </a:pathLst>
          </a:custGeom>
          <a:noFill/>
          <a:ln w="28575"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2544C96F-C7FB-4BAD-8F3B-180F3C864F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749"/>
    </mc:Choice>
    <mc:Fallback xmlns="">
      <p:transition spd="slow" advTm="80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02" x="8478838" y="3648075"/>
          <p14:tracePt t="709" x="7958138" y="3648075"/>
          <p14:tracePt t="722" x="7402513" y="3648075"/>
          <p14:tracePt t="723" x="6956425" y="3648075"/>
          <p14:tracePt t="733" x="6581775" y="3648075"/>
          <p14:tracePt t="739" x="6208713" y="3648075"/>
          <p14:tracePt t="747" x="5972175" y="3648075"/>
          <p14:tracePt t="755" x="5724525" y="3611563"/>
          <p14:tracePt t="763" x="5543550" y="3575050"/>
          <p14:tracePt t="771" x="5397500" y="3565525"/>
          <p14:tracePt t="779" x="5232400" y="3519488"/>
          <p14:tracePt t="787" x="5105400" y="3502025"/>
          <p14:tracePt t="795" x="4949825" y="3446463"/>
          <p14:tracePt t="803" x="4822825" y="3446463"/>
          <p14:tracePt t="811" x="4695825" y="3429000"/>
          <p14:tracePt t="819" x="4586288" y="3411538"/>
          <p14:tracePt t="827" x="4467225" y="3382963"/>
          <p14:tracePt t="835" x="4357688" y="3355975"/>
          <p14:tracePt t="843" x="4248150" y="3346450"/>
          <p14:tracePt t="851" x="4129088" y="3319463"/>
          <p14:tracePt t="859" x="4038600" y="3302000"/>
          <p14:tracePt t="867" x="3929063" y="3292475"/>
          <p14:tracePt t="875" x="3846513" y="3292475"/>
          <p14:tracePt t="884" x="3792538" y="3273425"/>
          <p14:tracePt t="891" x="3775075" y="3273425"/>
          <p14:tracePt t="900" x="3719513" y="3255963"/>
          <p14:tracePt t="907" x="3702050" y="3255963"/>
          <p14:tracePt t="917" x="3692525" y="3255963"/>
          <p14:tracePt t="1572" x="3702050" y="3255963"/>
          <p14:tracePt t="1580" x="3746500" y="3273425"/>
          <p14:tracePt t="1588" x="3792538" y="3328988"/>
          <p14:tracePt t="1596" x="3856038" y="3392488"/>
          <p14:tracePt t="1604" x="3948113" y="3511550"/>
          <p14:tracePt t="1612" x="4021138" y="3611563"/>
          <p14:tracePt t="1621" x="4102100" y="3702050"/>
          <p14:tracePt t="1628" x="4175125" y="3767138"/>
          <p14:tracePt t="1636" x="4294188" y="3840163"/>
          <p14:tracePt t="1644" x="4357688" y="3894138"/>
          <p14:tracePt t="1652" x="4384675" y="3911600"/>
          <p14:tracePt t="1660" x="4421188" y="3930650"/>
          <p14:tracePt t="1788" x="4421188" y="3940175"/>
          <p14:tracePt t="1812" x="4421188" y="3957638"/>
          <p14:tracePt t="1819" x="4421188" y="3967163"/>
          <p14:tracePt t="1827" x="4421188" y="3976688"/>
          <p14:tracePt t="1843" x="4421188" y="4003675"/>
          <p14:tracePt t="1851" x="4421188" y="4013200"/>
          <p14:tracePt t="1859" x="4421188" y="4021138"/>
          <p14:tracePt t="1867" x="4421188" y="4040188"/>
          <p14:tracePt t="1889" x="4421188" y="4049713"/>
          <p14:tracePt t="1892" x="4421188" y="4057650"/>
          <p14:tracePt t="1948" x="4421188" y="4067175"/>
          <p14:tracePt t="1956" x="4421188" y="4076700"/>
          <p14:tracePt t="1964" x="4421188" y="4086225"/>
          <p14:tracePt t="1972" x="4421188" y="4103688"/>
          <p14:tracePt t="1980" x="4421188" y="4122738"/>
          <p14:tracePt t="1988" x="4421188" y="4140200"/>
          <p14:tracePt t="1996" x="4421188" y="4167188"/>
          <p14:tracePt t="2004" x="4421188" y="4176713"/>
          <p14:tracePt t="2012" x="4421188" y="4195763"/>
          <p14:tracePt t="2019" x="4421188" y="4222750"/>
          <p14:tracePt t="2028" x="4421188" y="4240213"/>
          <p14:tracePt t="2036" x="4421188" y="4259263"/>
          <p14:tracePt t="2044" x="4421188" y="4276725"/>
          <p14:tracePt t="2052" x="4421188" y="4303713"/>
          <p14:tracePt t="2060" x="4421188" y="4313238"/>
          <p14:tracePt t="2068" x="4421188" y="4322763"/>
          <p14:tracePt t="2076" x="4421188" y="4368800"/>
          <p14:tracePt t="2085" x="4421188" y="4386263"/>
          <p14:tracePt t="2092" x="4413250" y="4413250"/>
          <p14:tracePt t="2102" x="4403725" y="4449763"/>
          <p14:tracePt t="2108" x="4394200" y="4478338"/>
          <p14:tracePt t="2120" x="4384675" y="4514850"/>
          <p14:tracePt t="2124" x="4348163" y="4568825"/>
          <p14:tracePt t="2135" x="4321175" y="4624388"/>
          <p14:tracePt t="2140" x="4284663" y="4678363"/>
          <p14:tracePt t="2147" x="4267200" y="4724400"/>
          <p14:tracePt t="2155" x="4230688" y="4768850"/>
          <p14:tracePt t="2163" x="4211638" y="4814888"/>
          <p14:tracePt t="2171" x="4184650" y="4841875"/>
          <p14:tracePt t="2180" x="4175125" y="4860925"/>
          <p14:tracePt t="2187" x="4165600" y="4878388"/>
          <p14:tracePt t="2195" x="4165600" y="4887913"/>
          <p14:tracePt t="2203" x="4157663" y="4897438"/>
          <p14:tracePt t="2924" x="4157663" y="4914900"/>
          <p14:tracePt t="2937" x="4157663" y="4933950"/>
          <p14:tracePt t="2947" x="4157663" y="4951413"/>
          <p14:tracePt t="2955" x="4184650" y="4970463"/>
          <p14:tracePt t="2963" x="4184650" y="4979988"/>
          <p14:tracePt t="2971" x="4184650" y="4987925"/>
          <p14:tracePt t="3437" x="4184650" y="4997450"/>
          <p14:tracePt t="3451" x="4194175" y="4997450"/>
          <p14:tracePt t="3459" x="4202113" y="4997450"/>
          <p14:tracePt t="3467" x="4211638" y="4987925"/>
          <p14:tracePt t="3475" x="4221163" y="4979988"/>
          <p14:tracePt t="3483" x="4230688" y="4979988"/>
          <p14:tracePt t="3507" x="4238625" y="4960938"/>
          <p14:tracePt t="3757" x="4238625" y="4951413"/>
          <p14:tracePt t="5396" x="4238625" y="4943475"/>
          <p14:tracePt t="5844" x="4238625" y="4951413"/>
          <p14:tracePt t="5917" x="4238625" y="4960938"/>
          <p14:tracePt t="5933" x="4238625" y="4970463"/>
          <p14:tracePt t="5949" x="4238625" y="4979988"/>
          <p14:tracePt t="6155" x="4238625" y="4987925"/>
          <p14:tracePt t="6187" x="4238625" y="4997450"/>
          <p14:tracePt t="6781" x="4238625" y="5016500"/>
          <p14:tracePt t="6925" x="4238625" y="5024438"/>
          <p14:tracePt t="6939" x="4238625" y="5043488"/>
          <p14:tracePt t="7013" x="4238625" y="5033963"/>
          <p14:tracePt t="7020" x="4238625" y="5024438"/>
          <p14:tracePt t="7036" x="4238625" y="5016500"/>
          <p14:tracePt t="7044" x="4238625" y="4997450"/>
          <p14:tracePt t="7052" x="4238625" y="4987925"/>
          <p14:tracePt t="7308" x="4238625" y="4979988"/>
          <p14:tracePt t="7324" x="4238625" y="4970463"/>
          <p14:tracePt t="7493" x="4230688" y="4960938"/>
          <p14:tracePt t="7500" x="4194175" y="4979988"/>
          <p14:tracePt t="7508" x="4175125" y="4997450"/>
          <p14:tracePt t="7518" x="4165600" y="5006975"/>
          <p14:tracePt t="7524" x="4148138" y="5016500"/>
          <p14:tracePt t="7536" x="4121150" y="5033963"/>
          <p14:tracePt t="7539" x="4111625" y="5043488"/>
          <p14:tracePt t="7547" x="4111625" y="5053013"/>
          <p14:tracePt t="7555" x="4102100" y="5053013"/>
          <p14:tracePt t="7571" x="4084638" y="5060950"/>
          <p14:tracePt t="7644" x="4084638" y="5070475"/>
          <p14:tracePt t="7651" x="4075113" y="5070475"/>
          <p14:tracePt t="7659" x="4038600" y="5070475"/>
          <p14:tracePt t="7667" x="3984625" y="5070475"/>
          <p14:tracePt t="7675" x="3919538" y="5106988"/>
          <p14:tracePt t="7683" x="3838575" y="5153025"/>
          <p14:tracePt t="7691" x="3775075" y="5160963"/>
          <p14:tracePt t="7701" x="3738563" y="5170488"/>
          <p14:tracePt t="7708" x="3656013" y="5197475"/>
          <p14:tracePt t="7718" x="3629025" y="5207000"/>
          <p14:tracePt t="7724" x="3573463" y="5226050"/>
          <p14:tracePt t="7735" x="3527425" y="5226050"/>
          <p14:tracePt t="7740" x="3500438" y="5226050"/>
          <p14:tracePt t="7751" x="3473450" y="5226050"/>
          <p14:tracePt t="7756" x="3463925" y="5226050"/>
          <p14:tracePt t="7788" x="3455988" y="5226050"/>
          <p14:tracePt t="7828" x="3446463" y="5226050"/>
          <p14:tracePt t="7853" x="3446463" y="5216525"/>
          <p14:tracePt t="7860" x="3446463" y="5207000"/>
          <p14:tracePt t="7868" x="3446463" y="5197475"/>
          <p14:tracePt t="7876" x="3446463" y="5180013"/>
          <p14:tracePt t="7885" x="3446463" y="5170488"/>
          <p14:tracePt t="7903" x="3436938" y="5160963"/>
          <p14:tracePt t="7909" x="3436938" y="5153025"/>
          <p14:tracePt t="7920" x="3436938" y="5143500"/>
          <p14:tracePt t="7924" x="3427413" y="5133975"/>
          <p14:tracePt t="7950" x="3427413" y="5126038"/>
          <p14:tracePt t="7958" x="3427413" y="5116513"/>
          <p14:tracePt t="7972" x="3419475" y="5097463"/>
          <p14:tracePt t="8004" x="3419475" y="5089525"/>
          <p14:tracePt t="8028" x="3419475" y="5080000"/>
          <p14:tracePt t="8093" x="3419475" y="5060950"/>
          <p14:tracePt t="8108" x="3419475" y="5053013"/>
          <p14:tracePt t="8126" x="3419475" y="5043488"/>
          <p14:tracePt t="8132" x="3419475" y="5033963"/>
          <p14:tracePt t="8140" x="3419475" y="5024438"/>
          <p14:tracePt t="8148" x="3419475" y="5016500"/>
          <p14:tracePt t="8155" x="3419475" y="5006975"/>
          <p14:tracePt t="8163" x="3419475" y="4997450"/>
          <p14:tracePt t="8171" x="3419475" y="4979988"/>
          <p14:tracePt t="8179" x="3419475" y="4970463"/>
          <p14:tracePt t="8195" x="3409950" y="4960938"/>
          <p14:tracePt t="8203" x="3400425" y="4933950"/>
          <p14:tracePt t="8219" x="3390900" y="4924425"/>
          <p14:tracePt t="8228" x="3382963" y="4914900"/>
          <p14:tracePt t="8379" x="3382963" y="4924425"/>
          <p14:tracePt t="8395" x="3382963" y="4933950"/>
          <p14:tracePt t="8403" x="3382963" y="4943475"/>
          <p14:tracePt t="8411" x="3382963" y="4951413"/>
          <p14:tracePt t="8419" x="3390900" y="4960938"/>
          <p14:tracePt t="8435" x="3390900" y="4970463"/>
          <p14:tracePt t="8443" x="3400425" y="4979988"/>
          <p14:tracePt t="8460" x="3409950" y="4987925"/>
          <p14:tracePt t="8476" x="3419475" y="4987925"/>
          <p14:tracePt t="8973" x="3419475" y="4997450"/>
          <p14:tracePt t="9100" x="3419475" y="5006975"/>
          <p14:tracePt t="9148" x="3419475" y="5016500"/>
          <p14:tracePt t="9155" x="3427413" y="5043488"/>
          <p14:tracePt t="9163" x="3436938" y="5053013"/>
          <p14:tracePt t="9171" x="3436938" y="5060950"/>
          <p14:tracePt t="9179" x="3446463" y="5080000"/>
          <p14:tracePt t="9195" x="3446463" y="5089525"/>
          <p14:tracePt t="9388" x="3446463" y="5080000"/>
          <p14:tracePt t="9477" x="3455988" y="5070475"/>
          <p14:tracePt t="9507" x="3463925" y="5070475"/>
          <p14:tracePt t="9515" x="3473450" y="5070475"/>
          <p14:tracePt t="9523" x="3482975" y="5070475"/>
          <p14:tracePt t="9531" x="3482975" y="5089525"/>
          <p14:tracePt t="9548" x="3482975" y="5097463"/>
          <p14:tracePt t="9556" x="3490913" y="5106988"/>
          <p14:tracePt t="9613" x="3509963" y="5126038"/>
          <p14:tracePt t="9885" x="3509963" y="5106988"/>
          <p14:tracePt t="9891" x="3509963" y="5097463"/>
          <p14:tracePt t="9899" x="3509963" y="5089525"/>
          <p14:tracePt t="9915" x="3509963" y="5080000"/>
          <p14:tracePt t="10004" x="3519488" y="5070475"/>
          <p14:tracePt t="10036" x="3536950" y="5070475"/>
          <p14:tracePt t="10045" x="3546475" y="5080000"/>
          <p14:tracePt t="10051" x="3556000" y="5089525"/>
          <p14:tracePt t="10059" x="3556000" y="5097463"/>
          <p14:tracePt t="10075" x="3563938" y="5116513"/>
          <p14:tracePt t="10083" x="3563938" y="5133975"/>
          <p14:tracePt t="10099" x="3573463" y="5153025"/>
          <p14:tracePt t="10123" x="3573463" y="5170488"/>
          <p14:tracePt t="10349" x="3573463" y="5189538"/>
          <p14:tracePt t="10363" x="3573463" y="5216525"/>
          <p14:tracePt t="10371" x="3573463" y="5233988"/>
          <p14:tracePt t="10379" x="3556000" y="5262563"/>
          <p14:tracePt t="10453" x="3546475" y="5243513"/>
          <p14:tracePt t="10461" x="3546475" y="5233988"/>
          <p14:tracePt t="10469" x="3546475" y="5216525"/>
          <p14:tracePt t="10476" x="3546475" y="5180013"/>
          <p14:tracePt t="10485" x="3536950" y="5160963"/>
          <p14:tracePt t="10493" x="3536950" y="5133975"/>
          <p14:tracePt t="10502" x="3536950" y="5126038"/>
          <p14:tracePt t="10509" x="3536950" y="5116513"/>
          <p14:tracePt t="10519" x="3527425" y="5106988"/>
          <p14:tracePt t="10524" x="3527425" y="5097463"/>
          <p14:tracePt t="10540" x="3527425" y="5089525"/>
          <p14:tracePt t="10556" x="3527425" y="5080000"/>
          <p14:tracePt t="10568" x="3519488" y="5070475"/>
          <p14:tracePt t="10572" x="3509963" y="5060950"/>
          <p14:tracePt t="10580" x="3500438" y="5043488"/>
          <p14:tracePt t="10596" x="3490913" y="5043488"/>
          <p14:tracePt t="10636" x="3473450" y="5043488"/>
          <p14:tracePt t="10797" x="3455988" y="5043488"/>
          <p14:tracePt t="10803" x="3436938" y="5043488"/>
          <p14:tracePt t="10811" x="3419475" y="5043488"/>
          <p14:tracePt t="10819" x="3409950" y="5043488"/>
          <p14:tracePt t="10827" x="3390900" y="5043488"/>
          <p14:tracePt t="10835" x="3382963" y="5043488"/>
          <p14:tracePt t="10843" x="3373438" y="5053013"/>
          <p14:tracePt t="10879" x="3354388" y="5053013"/>
          <p14:tracePt t="10899" x="3346450" y="5053013"/>
          <p14:tracePt t="10923" x="3327400" y="5060950"/>
          <p14:tracePt t="10939" x="3309938" y="5070475"/>
          <p14:tracePt t="10956" x="3273425" y="5097463"/>
          <p14:tracePt t="10972" x="3244850" y="5106988"/>
          <p14:tracePt t="10980" x="3236913" y="5106988"/>
          <p14:tracePt t="10988" x="3217863" y="5116513"/>
          <p14:tracePt t="10996" x="3208338" y="5116513"/>
          <p14:tracePt t="11003" x="3200400" y="5116513"/>
          <p14:tracePt t="11027" x="3190875" y="5116513"/>
          <p14:tracePt t="11052" x="3181350" y="5116513"/>
          <p14:tracePt t="11093" x="3171825" y="5116513"/>
          <p14:tracePt t="11100" x="3163888" y="5116513"/>
          <p14:tracePt t="11292" x="3163888" y="5106988"/>
          <p14:tracePt t="11299" x="3163888" y="5097463"/>
          <p14:tracePt t="11315" x="3163888" y="5089525"/>
          <p14:tracePt t="11524" x="3163888" y="5080000"/>
          <p14:tracePt t="11531" x="3108325" y="5080000"/>
          <p14:tracePt t="11539" x="3027363" y="5133975"/>
          <p14:tracePt t="11548" x="2981325" y="5170488"/>
          <p14:tracePt t="11555" x="2898775" y="5226050"/>
          <p14:tracePt t="11563" x="2835275" y="5280025"/>
          <p14:tracePt t="11571" x="2752725" y="5335588"/>
          <p14:tracePt t="11579" x="2689225" y="5399088"/>
          <p14:tracePt t="11587" x="2652713" y="5435600"/>
          <p14:tracePt t="11595" x="2598738" y="5499100"/>
          <p14:tracePt t="11603" x="2579688" y="5545138"/>
          <p14:tracePt t="11611" x="2562225" y="5572125"/>
          <p14:tracePt t="11619" x="2533650" y="5608638"/>
          <p14:tracePt t="11627" x="2525713" y="5626100"/>
          <p14:tracePt t="11635" x="2525713" y="5662613"/>
          <p14:tracePt t="11643" x="2525713" y="5672138"/>
          <p14:tracePt t="11651" x="2516188" y="5691188"/>
          <p14:tracePt t="11660" x="2516188" y="5699125"/>
          <p14:tracePt t="11669" x="2516188" y="5718175"/>
          <p14:tracePt t="11676" x="2516188" y="5745163"/>
          <p14:tracePt t="11685" x="2498725" y="5772150"/>
          <p14:tracePt t="11692" x="2489200" y="5791200"/>
          <p14:tracePt t="11701" x="2479675" y="5808663"/>
          <p14:tracePt t="11708" x="2462213" y="5854700"/>
          <p14:tracePt t="11718" x="2443163" y="5891213"/>
          <p14:tracePt t="11724" x="2389188" y="5937250"/>
          <p14:tracePt t="11735" x="2379663" y="5964238"/>
          <p14:tracePt t="11740" x="2370138" y="5991225"/>
          <p14:tracePt t="11751" x="2352675" y="6027738"/>
          <p14:tracePt t="11756" x="2333625" y="6054725"/>
          <p14:tracePt t="11767" x="2324100" y="6073775"/>
          <p14:tracePt t="11780" x="2324100" y="6091238"/>
          <p14:tracePt t="11788" x="2324100" y="6100763"/>
          <p14:tracePt t="11973" x="2333625" y="6091238"/>
          <p14:tracePt t="11979" x="2360613" y="6083300"/>
          <p14:tracePt t="11987" x="2406650" y="6064250"/>
          <p14:tracePt t="11995" x="2470150" y="6046788"/>
          <p14:tracePt t="12003" x="2543175" y="6046788"/>
          <p14:tracePt t="12011" x="2616200" y="6046788"/>
          <p14:tracePt t="12019" x="2708275" y="6037263"/>
          <p14:tracePt t="12028" x="2835275" y="6037263"/>
          <p14:tracePt t="12037" x="2962275" y="6037263"/>
          <p14:tracePt t="12044" x="3054350" y="6037263"/>
          <p14:tracePt t="12053" x="3144838" y="6037263"/>
          <p14:tracePt t="12060" x="3200400" y="6037263"/>
          <p14:tracePt t="12068" x="3236913" y="6037263"/>
          <p14:tracePt t="12076" x="3263900" y="6037263"/>
          <p14:tracePt t="12116" x="3273425" y="6037263"/>
          <p14:tracePt t="12133" x="3281363" y="6037263"/>
          <p14:tracePt t="12141" x="3281363" y="6046788"/>
          <p14:tracePt t="12150" x="3300413" y="6054725"/>
          <p14:tracePt t="12171" x="3317875" y="6064250"/>
          <p14:tracePt t="12195" x="3336925" y="6064250"/>
          <p14:tracePt t="12324" x="3354388" y="6064250"/>
          <p14:tracePt t="12331" x="3363913" y="6064250"/>
          <p14:tracePt t="12339" x="3400425" y="6064250"/>
          <p14:tracePt t="12347" x="3473450" y="6064250"/>
          <p14:tracePt t="12355" x="3527425" y="6064250"/>
          <p14:tracePt t="12363" x="3636963" y="6064250"/>
          <p14:tracePt t="12371" x="3738563" y="6027738"/>
          <p14:tracePt t="12380" x="3865563" y="6000750"/>
          <p14:tracePt t="12388" x="4029075" y="5954713"/>
          <p14:tracePt t="12396" x="4165600" y="5927725"/>
          <p14:tracePt t="12406" x="4311650" y="5891213"/>
          <p14:tracePt t="12412" x="4457700" y="5881688"/>
          <p14:tracePt t="12421" x="4603750" y="5864225"/>
          <p14:tracePt t="12429" x="4713288" y="5854700"/>
          <p14:tracePt t="12436" x="4795838" y="5827713"/>
          <p14:tracePt t="12444" x="4849813" y="5808663"/>
          <p14:tracePt t="12452" x="4895850" y="5808663"/>
          <p14:tracePt t="12460" x="4913313" y="5808663"/>
          <p14:tracePt t="12469" x="4922838" y="5808663"/>
          <p14:tracePt t="12476" x="4932363" y="5808663"/>
          <p14:tracePt t="12613" x="4941888" y="5808663"/>
          <p14:tracePt t="13117" x="4941888" y="5818188"/>
          <p14:tracePt t="13123" x="4941888" y="5837238"/>
          <p14:tracePt t="13131" x="4941888" y="5854700"/>
          <p14:tracePt t="13147" x="4949825" y="5873750"/>
          <p14:tracePt t="13404" x="4949825" y="5881688"/>
          <p14:tracePt t="13419" x="4905375" y="5910263"/>
          <p14:tracePt t="13427" x="4886325" y="5910263"/>
          <p14:tracePt t="13435" x="4859338" y="5918200"/>
          <p14:tracePt t="13443" x="4822825" y="5927725"/>
          <p14:tracePt t="13451" x="4776788" y="5954713"/>
          <p14:tracePt t="13460" x="4730750" y="5964238"/>
          <p14:tracePt t="13468" x="4667250" y="5973763"/>
          <p14:tracePt t="13475" x="4630738" y="5973763"/>
          <p14:tracePt t="13483" x="4586288" y="5973763"/>
          <p14:tracePt t="13491" x="4576763" y="5973763"/>
          <p14:tracePt t="13499" x="4530725" y="5983288"/>
          <p14:tracePt t="13507" x="4521200" y="5983288"/>
          <p14:tracePt t="13515" x="4494213" y="5983288"/>
          <p14:tracePt t="13597" x="4484688" y="5983288"/>
          <p14:tracePt t="13613" x="4467225" y="5983288"/>
          <p14:tracePt t="13619" x="4448175" y="5983288"/>
          <p14:tracePt t="13627" x="4440238" y="5983288"/>
          <p14:tracePt t="13635" x="4413250" y="5983288"/>
          <p14:tracePt t="13643" x="4394200" y="5983288"/>
          <p14:tracePt t="13651" x="4367213" y="5983288"/>
          <p14:tracePt t="13659" x="4321175" y="6010275"/>
          <p14:tracePt t="13667" x="4294188" y="6010275"/>
          <p14:tracePt t="13675" x="4248150" y="6010275"/>
          <p14:tracePt t="13683" x="4211638" y="6010275"/>
          <p14:tracePt t="13691" x="4165600" y="6010275"/>
          <p14:tracePt t="13700" x="4138613" y="6010275"/>
          <p14:tracePt t="13707" x="4102100" y="6010275"/>
          <p14:tracePt t="13716" x="4057650" y="6010275"/>
          <p14:tracePt t="13723" x="4002088" y="6010275"/>
          <p14:tracePt t="13733" x="3929063" y="6010275"/>
          <p14:tracePt t="13739" x="3875088" y="6010275"/>
          <p14:tracePt t="13750" x="3802063" y="6010275"/>
          <p14:tracePt t="13755" x="3692525" y="6010275"/>
          <p14:tracePt t="13764" x="3619500" y="6010275"/>
          <p14:tracePt t="13771" x="3490913" y="6010275"/>
          <p14:tracePt t="13779" x="3382963" y="6010275"/>
          <p14:tracePt t="13787" x="3273425" y="6010275"/>
          <p14:tracePt t="13795" x="3144838" y="6010275"/>
          <p14:tracePt t="13803" x="3054350" y="6010275"/>
          <p14:tracePt t="13811" x="2954338" y="6010275"/>
          <p14:tracePt t="13819" x="2881313" y="6010275"/>
          <p14:tracePt t="13828" x="2844800" y="6010275"/>
          <p14:tracePt t="13836" x="2817813" y="6018213"/>
          <p14:tracePt t="13844" x="2781300" y="6018213"/>
          <p14:tracePt t="13851" x="2762250" y="6018213"/>
          <p14:tracePt t="13876" x="2744788" y="6018213"/>
          <p14:tracePt t="13916" x="2744788" y="6027738"/>
          <p14:tracePt t="13923" x="2725738" y="6037263"/>
          <p14:tracePt t="13931" x="2662238" y="6054725"/>
          <p14:tracePt t="13939" x="2635250" y="6064250"/>
          <p14:tracePt t="13949" x="2598738" y="6064250"/>
          <p14:tracePt t="13955" x="2579688" y="6064250"/>
          <p14:tracePt t="13966" x="2552700" y="6064250"/>
          <p14:tracePt t="13971" x="2525713" y="6073775"/>
          <p14:tracePt t="14052" x="2506663" y="6073775"/>
          <p14:tracePt t="14068" x="2498725" y="6073775"/>
          <p14:tracePt t="14133" x="2489200" y="6073775"/>
          <p14:tracePt t="14155" x="2489200" y="6064250"/>
          <p14:tracePt t="14171" x="2489200" y="6054725"/>
          <p14:tracePt t="14179" x="2489200" y="6037263"/>
          <p14:tracePt t="14187" x="2489200" y="6018213"/>
          <p14:tracePt t="14195" x="2489200" y="6010275"/>
          <p14:tracePt t="14203" x="2489200" y="5983288"/>
          <p14:tracePt t="14211" x="2489200" y="5973763"/>
          <p14:tracePt t="14219" x="2489200" y="5964238"/>
          <p14:tracePt t="14227" x="2489200" y="5946775"/>
          <p14:tracePt t="14235" x="2489200" y="5937250"/>
          <p14:tracePt t="14243" x="2489200" y="5927725"/>
          <p14:tracePt t="14251" x="2489200" y="5900738"/>
          <p14:tracePt t="14259" x="2489200" y="5881688"/>
          <p14:tracePt t="14267" x="2498725" y="5864225"/>
          <p14:tracePt t="14275" x="2498725" y="5837238"/>
          <p14:tracePt t="14284" x="2506663" y="5818188"/>
          <p14:tracePt t="14291" x="2506663" y="5808663"/>
          <p14:tracePt t="14300" x="2506663" y="5791200"/>
          <p14:tracePt t="14308" x="2506663" y="5764213"/>
          <p14:tracePt t="14316" x="2506663" y="5745163"/>
          <p14:tracePt t="14324" x="2516188" y="5718175"/>
          <p14:tracePt t="14333" x="2533650" y="5699125"/>
          <p14:tracePt t="14340" x="2552700" y="5654675"/>
          <p14:tracePt t="14350" x="2562225" y="5626100"/>
          <p14:tracePt t="14356" x="2570163" y="5572125"/>
          <p14:tracePt t="14366" x="2589213" y="5535613"/>
          <p14:tracePt t="14372" x="2589213" y="5499100"/>
          <p14:tracePt t="14380" x="2606675" y="5453063"/>
          <p14:tracePt t="14388" x="2616200" y="5435600"/>
          <p14:tracePt t="14396" x="2616200" y="5408613"/>
          <p14:tracePt t="14404" x="2643188" y="5389563"/>
          <p14:tracePt t="14412" x="2652713" y="5353050"/>
          <p14:tracePt t="14420" x="2662238" y="5335588"/>
          <p14:tracePt t="14428" x="2671763" y="5307013"/>
          <p14:tracePt t="14436" x="2689225" y="5280025"/>
          <p14:tracePt t="14444" x="2698750" y="5262563"/>
          <p14:tracePt t="14453" x="2698750" y="5243513"/>
          <p14:tracePt t="14460" x="2725738" y="5197475"/>
          <p14:tracePt t="14468" x="2744788" y="5153025"/>
          <p14:tracePt t="14476" x="2771775" y="5070475"/>
          <p14:tracePt t="14483" x="2808288" y="4987925"/>
          <p14:tracePt t="14492" x="2835275" y="4933950"/>
          <p14:tracePt t="14500" x="2881313" y="4833938"/>
          <p14:tracePt t="14508" x="2898775" y="4751388"/>
          <p14:tracePt t="14516" x="2962275" y="4651375"/>
          <p14:tracePt t="14524" x="2981325" y="4595813"/>
          <p14:tracePt t="14533" x="3027363" y="4495800"/>
          <p14:tracePt t="14540" x="3054350" y="4432300"/>
          <p14:tracePt t="14550" x="3081338" y="4405313"/>
          <p14:tracePt t="14556" x="3090863" y="4368800"/>
          <p14:tracePt t="14566" x="3100388" y="4349750"/>
          <p14:tracePt t="14572" x="3117850" y="4332288"/>
          <p14:tracePt t="14580" x="3117850" y="4322763"/>
          <p14:tracePt t="14669" x="3127375" y="4313238"/>
          <p14:tracePt t="14699" x="3127375" y="4295775"/>
          <p14:tracePt t="14707" x="3127375" y="4286250"/>
          <p14:tracePt t="14715" x="3127375" y="4276725"/>
          <p14:tracePt t="14723" x="3127375" y="4268788"/>
          <p14:tracePt t="14731" x="3136900" y="4249738"/>
          <p14:tracePt t="14739" x="3136900" y="4240213"/>
          <p14:tracePt t="14764" x="3136900" y="4213225"/>
          <p14:tracePt t="14779" x="3144838" y="4203700"/>
          <p14:tracePt t="14787" x="3144838" y="4195763"/>
          <p14:tracePt t="14795" x="3163888" y="4167188"/>
          <p14:tracePt t="14803" x="3171825" y="4140200"/>
          <p14:tracePt t="14811" x="3190875" y="4103688"/>
          <p14:tracePt t="14819" x="3244850" y="4049713"/>
          <p14:tracePt t="14828" x="3327400" y="3957638"/>
          <p14:tracePt t="14837" x="3409950" y="3894138"/>
          <p14:tracePt t="14844" x="3490913" y="3821113"/>
          <p14:tracePt t="14852" x="3582988" y="3757613"/>
          <p14:tracePt t="14860" x="3683000" y="3684588"/>
          <p14:tracePt t="14867" x="3765550" y="3592513"/>
          <p14:tracePt t="14876" x="3846513" y="3529013"/>
          <p14:tracePt t="14887" x="3865563" y="3492500"/>
          <p14:tracePt t="14892" x="3892550" y="3465513"/>
          <p14:tracePt t="14900" x="3892550" y="3455988"/>
          <p14:tracePt t="14908" x="3902075" y="3446463"/>
          <p14:tracePt t="15028" x="3902075" y="3438525"/>
          <p14:tracePt t="15051" x="3902075" y="3419475"/>
          <p14:tracePt t="15059" x="3902075" y="3411538"/>
          <p14:tracePt t="15067" x="3902075" y="3402013"/>
          <p14:tracePt t="15075" x="3902075" y="3392488"/>
          <p14:tracePt t="15083" x="3902075" y="3375025"/>
          <p14:tracePt t="15091" x="3902075" y="3355975"/>
          <p14:tracePt t="15108" x="3902075" y="3338513"/>
          <p14:tracePt t="15117" x="3902075" y="3319463"/>
          <p14:tracePt t="15124" x="3902075" y="3292475"/>
          <p14:tracePt t="15134" x="3902075" y="3273425"/>
          <p14:tracePt t="15140" x="3911600" y="3236913"/>
          <p14:tracePt t="15151" x="3919538" y="3219450"/>
          <p14:tracePt t="15156" x="3938588" y="3182938"/>
          <p14:tracePt t="15167" x="3948113" y="3163888"/>
          <p14:tracePt t="15172" x="3956050" y="3127375"/>
          <p14:tracePt t="15180" x="3956050" y="3119438"/>
          <p14:tracePt t="15188" x="3965575" y="3082925"/>
          <p14:tracePt t="15196" x="3975100" y="3063875"/>
          <p14:tracePt t="15220" x="3975100" y="3046413"/>
          <p14:tracePt t="15356" x="3975100" y="3036888"/>
          <p14:tracePt t="15363" x="3948113" y="3046413"/>
          <p14:tracePt t="15371" x="3892550" y="3046413"/>
          <p14:tracePt t="15379" x="3829050" y="3063875"/>
          <p14:tracePt t="15387" x="3792538" y="3063875"/>
          <p14:tracePt t="15395" x="3719513" y="3063875"/>
          <p14:tracePt t="15403" x="3609975" y="3054350"/>
          <p14:tracePt t="15412" x="3500438" y="3009900"/>
          <p14:tracePt t="15420" x="3400425" y="3000375"/>
          <p14:tracePt t="15428" x="3300413" y="2946400"/>
          <p14:tracePt t="15437" x="3208338" y="2900363"/>
          <p14:tracePt t="15444" x="3127375" y="2873375"/>
          <p14:tracePt t="15452" x="3063875" y="2854325"/>
          <p14:tracePt t="15460" x="2981325" y="2808288"/>
          <p14:tracePt t="15468" x="2944813" y="2800350"/>
          <p14:tracePt t="15476" x="2908300" y="2790825"/>
          <p14:tracePt t="15483" x="2871788" y="2763838"/>
          <p14:tracePt t="15492" x="2862263" y="2763838"/>
          <p14:tracePt t="15508" x="2844800" y="2763838"/>
          <p14:tracePt t="15532" x="2835275" y="2763838"/>
          <p14:tracePt t="15565" x="2825750" y="2763838"/>
          <p14:tracePt t="15572" x="2817813" y="2763838"/>
          <p14:tracePt t="15581" x="2808288" y="2763838"/>
          <p14:tracePt t="15588" x="2798763" y="2763838"/>
          <p14:tracePt t="15596" x="2789238" y="2763838"/>
          <p14:tracePt t="15612" x="2781300" y="2771775"/>
          <p14:tracePt t="15644" x="2771775" y="2781300"/>
          <p14:tracePt t="15652" x="2771775" y="2790825"/>
          <p14:tracePt t="15668" x="2771775" y="2800350"/>
          <p14:tracePt t="15676" x="2771775" y="2808288"/>
          <p14:tracePt t="15684" x="2771775" y="2827338"/>
          <p14:tracePt t="15692" x="2771775" y="2844800"/>
          <p14:tracePt t="15701" x="2771775" y="2881313"/>
          <p14:tracePt t="15708" x="2771775" y="2909888"/>
          <p14:tracePt t="15717" x="2752725" y="2963863"/>
          <p14:tracePt t="15724" x="2752725" y="2982913"/>
          <p14:tracePt t="15734" x="2744788" y="3009900"/>
          <p14:tracePt t="15740" x="2716213" y="3073400"/>
          <p14:tracePt t="15751" x="2689225" y="3127375"/>
          <p14:tracePt t="15756" x="2671763" y="3192463"/>
          <p14:tracePt t="15767" x="2616200" y="3255963"/>
          <p14:tracePt t="15772" x="2589213" y="3338513"/>
          <p14:tracePt t="15783" x="2552700" y="3375025"/>
          <p14:tracePt t="15788" x="2543175" y="3411538"/>
          <p14:tracePt t="15796" x="2525713" y="3446463"/>
          <p14:tracePt t="15805" x="2506663" y="3475038"/>
          <p14:tracePt t="15812" x="2498725" y="3502025"/>
          <p14:tracePt t="15821" x="2489200" y="3511550"/>
          <p14:tracePt t="15837" x="2479675" y="3529013"/>
          <p14:tracePt t="15853" x="2470150" y="3538538"/>
          <p14:tracePt t="15860" x="2470150" y="3548063"/>
          <p14:tracePt t="15876" x="2470150" y="3556000"/>
          <p14:tracePt t="15888" x="2470150" y="3565525"/>
          <p14:tracePt t="15892" x="2470150" y="3584575"/>
          <p14:tracePt t="15901" x="2462213" y="3602038"/>
          <p14:tracePt t="15908" x="2462213" y="3629025"/>
          <p14:tracePt t="15917" x="2462213" y="3638550"/>
          <p14:tracePt t="15936" x="2462213" y="3648075"/>
          <p14:tracePt t="15996" x="2462213" y="3611563"/>
          <p14:tracePt t="16004" x="2462213" y="3584575"/>
          <p14:tracePt t="16012" x="2462213" y="3556000"/>
          <p14:tracePt t="16020" x="2462213" y="3482975"/>
          <p14:tracePt t="16028" x="2479675" y="3429000"/>
          <p14:tracePt t="16037" x="2489200" y="3382963"/>
          <p14:tracePt t="16044" x="2525713" y="3302000"/>
          <p14:tracePt t="16052" x="2533650" y="3255963"/>
          <p14:tracePt t="16060" x="2552700" y="3200400"/>
          <p14:tracePt t="16069" x="2562225" y="3127375"/>
          <p14:tracePt t="16076" x="2589213" y="3063875"/>
          <p14:tracePt t="16084" x="2625725" y="3017838"/>
          <p14:tracePt t="16092" x="2625725" y="2954338"/>
          <p14:tracePt t="16101" x="2662238" y="2881313"/>
          <p14:tracePt t="16108" x="2662238" y="2836863"/>
          <p14:tracePt t="16118" x="2662238" y="2781300"/>
          <p14:tracePt t="16124" x="2679700" y="2708275"/>
          <p14:tracePt t="16134" x="2689225" y="2644775"/>
          <p14:tracePt t="16141" x="2689225" y="2589213"/>
          <p14:tracePt t="16152" x="2716213" y="2525713"/>
          <p14:tracePt t="16156" x="2725738" y="2452688"/>
          <p14:tracePt t="16167" x="2725738" y="2408238"/>
          <p14:tracePt t="16172" x="2725738" y="2352675"/>
          <p14:tracePt t="16181" x="2735263" y="2316163"/>
          <p14:tracePt t="16190" x="2744788" y="2252663"/>
          <p14:tracePt t="16196" x="2744788" y="2179638"/>
          <p14:tracePt t="16204" x="2789238" y="2097088"/>
          <p14:tracePt t="16212" x="2789238" y="2060575"/>
          <p14:tracePt t="16220" x="2808288" y="2016125"/>
          <p14:tracePt t="16228" x="2808288" y="1970088"/>
          <p14:tracePt t="16236" x="2844800" y="1924050"/>
          <p14:tracePt t="16243" x="2844800" y="1914525"/>
          <p14:tracePt t="16251" x="2852738" y="1906588"/>
          <p14:tracePt t="16260" x="2862263" y="1878013"/>
          <p14:tracePt t="16268" x="2881313" y="1841500"/>
          <p14:tracePt t="16276" x="2889250" y="1814513"/>
          <p14:tracePt t="16283" x="2917825" y="1768475"/>
          <p14:tracePt t="16292" x="2935288" y="1741488"/>
          <p14:tracePt t="16299" x="2954338" y="1697038"/>
          <p14:tracePt t="16308" x="2962275" y="1668463"/>
          <p14:tracePt t="16316" x="2998788" y="1624013"/>
          <p14:tracePt t="16324" x="3008313" y="1595438"/>
          <p14:tracePt t="16333" x="3044825" y="1531938"/>
          <p14:tracePt t="16340" x="3063875" y="1504950"/>
          <p14:tracePt t="16350" x="3100388" y="1441450"/>
          <p14:tracePt t="16356" x="3127375" y="1395413"/>
          <p14:tracePt t="16366" x="3136900" y="1368425"/>
          <p14:tracePt t="16372" x="3163888" y="1322388"/>
          <p14:tracePt t="16380" x="3171825" y="1303338"/>
          <p14:tracePt t="16388" x="3208338" y="1249363"/>
          <p14:tracePt t="16404" x="3217863" y="1212850"/>
          <p14:tracePt t="16412" x="3227388" y="1212850"/>
          <p14:tracePt t="16420" x="3227388" y="1203325"/>
          <p14:tracePt t="16428" x="3227388" y="1185863"/>
          <p14:tracePt t="16532" x="3227388" y="1203325"/>
          <p14:tracePt t="16540" x="3227388" y="1212850"/>
          <p14:tracePt t="16548" x="3227388" y="1231900"/>
          <p14:tracePt t="16556" x="3227388" y="1258888"/>
          <p14:tracePt t="16852" x="3236913" y="1258888"/>
          <p14:tracePt t="17028" x="3236913" y="1268413"/>
          <p14:tracePt t="17036" x="3236913" y="1276350"/>
          <p14:tracePt t="17044" x="3236913" y="1303338"/>
          <p14:tracePt t="17052" x="3236913" y="1322388"/>
          <p14:tracePt t="17060" x="3236913" y="1349375"/>
          <p14:tracePt t="17068" x="3236913" y="1358900"/>
          <p14:tracePt t="17085" x="3244850" y="1385888"/>
          <p14:tracePt t="17101" x="3254375" y="1395413"/>
          <p14:tracePt t="17540" x="3263900" y="1395413"/>
          <p14:tracePt t="17563" x="3273425" y="1404938"/>
          <p14:tracePt t="17628" x="3290888" y="1404938"/>
          <p14:tracePt t="17644" x="3317875" y="1395413"/>
          <p14:tracePt t="17652" x="3317875" y="1385888"/>
          <p14:tracePt t="17668" x="3317875" y="1376363"/>
          <p14:tracePt t="17676" x="3336925" y="1358900"/>
          <p14:tracePt t="17684" x="3336925" y="1349375"/>
          <p14:tracePt t="17828" x="3327400" y="1395413"/>
          <p14:tracePt t="17835" x="3317875" y="1395413"/>
          <p14:tracePt t="17843" x="3290888" y="1441450"/>
          <p14:tracePt t="17851" x="3273425" y="1485900"/>
          <p14:tracePt t="17859" x="3217863" y="1531938"/>
          <p14:tracePt t="17867" x="3171825" y="1595438"/>
          <p14:tracePt t="17875" x="3117850" y="1651000"/>
          <p14:tracePt t="17885" x="3044825" y="1731963"/>
          <p14:tracePt t="17892" x="2998788" y="1778000"/>
          <p14:tracePt t="17899" x="2935288" y="1851025"/>
          <p14:tracePt t="17908" x="2881313" y="1897063"/>
          <p14:tracePt t="17916" x="2844800" y="1943100"/>
          <p14:tracePt t="17924" x="2808288" y="2006600"/>
          <p14:tracePt t="17932" x="2762250" y="2043113"/>
          <p14:tracePt t="17940" x="2708275" y="2097088"/>
          <p14:tracePt t="17950" x="2662238" y="2133600"/>
          <p14:tracePt t="17955" x="2616200" y="2160588"/>
          <p14:tracePt t="17966" x="2570163" y="2197100"/>
          <p14:tracePt t="17972" x="2525713" y="2233613"/>
          <p14:tracePt t="17980" x="2489200" y="2270125"/>
          <p14:tracePt t="17988" x="2406650" y="2325688"/>
          <p14:tracePt t="17996" x="2379663" y="2343150"/>
          <p14:tracePt t="18004" x="2316163" y="2389188"/>
          <p14:tracePt t="18012" x="2270125" y="2444750"/>
          <p14:tracePt t="18019" x="2206625" y="2462213"/>
          <p14:tracePt t="18028" x="2143125" y="2517775"/>
          <p14:tracePt t="18035" x="2078038" y="2571750"/>
          <p14:tracePt t="18044" x="2041525" y="2589213"/>
          <p14:tracePt t="18052" x="1987550" y="2635250"/>
          <p14:tracePt t="18060" x="1951038" y="2654300"/>
          <p14:tracePt t="18068" x="1905000" y="2681288"/>
          <p14:tracePt t="18076" x="1887538" y="2690813"/>
          <p14:tracePt t="18083" x="1887538" y="2698750"/>
          <p14:tracePt t="18099" x="1868488" y="2717800"/>
          <p14:tracePt t="18108" x="1860550" y="2727325"/>
          <p14:tracePt t="18132" x="1851025" y="2735263"/>
          <p14:tracePt t="18148" x="1841500" y="2744788"/>
          <p14:tracePt t="18165" x="1831975" y="2744788"/>
          <p14:tracePt t="18172" x="1824038" y="2754313"/>
          <p14:tracePt t="18228" x="1814513" y="2754313"/>
          <p14:tracePt t="18268" x="1804988" y="2754313"/>
          <p14:tracePt t="18276" x="1787525" y="2754313"/>
          <p14:tracePt t="18284" x="1768475" y="2754313"/>
          <p14:tracePt t="18292" x="1758950" y="2754313"/>
          <p14:tracePt t="18301" x="1731963" y="2754313"/>
          <p14:tracePt t="18308" x="1714500" y="2744788"/>
          <p14:tracePt t="18317" x="1685925" y="2735263"/>
          <p14:tracePt t="18324" x="1641475" y="2727325"/>
          <p14:tracePt t="18334" x="1622425" y="2717800"/>
          <p14:tracePt t="18340" x="1595438" y="2708275"/>
          <p14:tracePt t="18350" x="1568450" y="2708275"/>
          <p14:tracePt t="18356" x="1522413" y="2698750"/>
          <p14:tracePt t="18367" x="1485900" y="2698750"/>
          <p14:tracePt t="18372" x="1431925" y="2698750"/>
          <p14:tracePt t="18381" x="1366838" y="2681288"/>
          <p14:tracePt t="18388" x="1322388" y="2662238"/>
          <p14:tracePt t="18396" x="1312863" y="2662238"/>
          <p14:tracePt t="18404" x="1276350" y="2654300"/>
          <p14:tracePt t="18412" x="1258888" y="2644775"/>
          <p14:tracePt t="18420" x="1222375" y="2644775"/>
          <p14:tracePt t="18427" x="1212850" y="2635250"/>
          <p14:tracePt t="18435" x="1193800" y="2625725"/>
          <p14:tracePt t="18443" x="1176338" y="2617788"/>
          <p14:tracePt t="18451" x="1166813" y="2608263"/>
          <p14:tracePt t="18459" x="1157288" y="2608263"/>
          <p14:tracePt t="18467" x="1149350" y="2608263"/>
          <p14:tracePt t="18475" x="1120775" y="2598738"/>
          <p14:tracePt t="18491" x="1093788" y="2589213"/>
          <p14:tracePt t="18499" x="1084263" y="2589213"/>
          <p14:tracePt t="18507" x="1047750" y="2589213"/>
          <p14:tracePt t="18516" x="1020763" y="2589213"/>
          <p14:tracePt t="18523" x="974725" y="2571750"/>
          <p14:tracePt t="18532" x="939800" y="2562225"/>
          <p14:tracePt t="18540" x="920750" y="2562225"/>
          <p14:tracePt t="18549" x="903288" y="2562225"/>
          <p14:tracePt t="18556" x="884238" y="2562225"/>
          <p14:tracePt t="18565" x="874713" y="2554288"/>
          <p14:tracePt t="18588" x="857250" y="2554288"/>
          <p14:tracePt t="18644" x="847725" y="2554288"/>
          <p14:tracePt t="18660" x="820738" y="2554288"/>
          <p14:tracePt t="18668" x="801688" y="2554288"/>
          <p14:tracePt t="18676" x="765175" y="2554288"/>
          <p14:tracePt t="18692" x="747713" y="2554288"/>
          <p14:tracePt t="18701" x="728663" y="2554288"/>
          <p14:tracePt t="18797" x="711200" y="2544763"/>
          <p14:tracePt t="18820" x="711200" y="2535238"/>
          <p14:tracePt t="18828" x="701675" y="2525713"/>
          <p14:tracePt t="18869" x="692150" y="2517775"/>
          <p14:tracePt t="18964" x="684213" y="2517775"/>
          <p14:tracePt t="18979" x="674688" y="2517775"/>
          <p14:tracePt t="18987" x="665163" y="2517775"/>
          <p14:tracePt t="19011" x="647700" y="2517775"/>
          <p14:tracePt t="19019" x="638175" y="2508250"/>
          <p14:tracePt t="19595" x="665163" y="2508250"/>
          <p14:tracePt t="19603" x="692150" y="2508250"/>
          <p14:tracePt t="19611" x="738188" y="2535238"/>
          <p14:tracePt t="19619" x="820738" y="2571750"/>
          <p14:tracePt t="19628" x="866775" y="2598738"/>
          <p14:tracePt t="19636" x="920750" y="2617788"/>
          <p14:tracePt t="19644" x="1003300" y="2662238"/>
          <p14:tracePt t="19653" x="1047750" y="2671763"/>
          <p14:tracePt t="19660" x="1076325" y="2671763"/>
          <p14:tracePt t="19668" x="1093788" y="2681288"/>
          <p14:tracePt t="20004" x="1103313" y="2690813"/>
          <p14:tracePt t="20013" x="1120775" y="2698750"/>
          <p14:tracePt t="20020" x="1176338" y="2708275"/>
          <p14:tracePt t="20028" x="1212850" y="2708275"/>
          <p14:tracePt t="20036" x="1276350" y="2708275"/>
          <p14:tracePt t="20044" x="1349375" y="2708275"/>
          <p14:tracePt t="20052" x="1449388" y="2727325"/>
          <p14:tracePt t="20060" x="1558925" y="2735263"/>
          <p14:tracePt t="20069" x="1685925" y="2735263"/>
          <p14:tracePt t="20076" x="1831975" y="2754313"/>
          <p14:tracePt t="20084" x="1960563" y="2763838"/>
          <p14:tracePt t="20092" x="2143125" y="2763838"/>
          <p14:tracePt t="20101" x="2287588" y="2763838"/>
          <p14:tracePt t="20108" x="2397125" y="2781300"/>
          <p14:tracePt t="20117" x="2525713" y="2800350"/>
          <p14:tracePt t="20123" x="2643188" y="2836863"/>
          <p14:tracePt t="20132" x="2735263" y="2836863"/>
          <p14:tracePt t="20139" x="2808288" y="2836863"/>
          <p14:tracePt t="20148" x="2917825" y="2836863"/>
          <p14:tracePt t="20155" x="3008313" y="2836863"/>
          <p14:tracePt t="20166" x="3136900" y="2836863"/>
          <p14:tracePt t="20171" x="3263900" y="2836863"/>
          <p14:tracePt t="20181" x="3354388" y="2836863"/>
          <p14:tracePt t="20187" x="3482975" y="2836863"/>
          <p14:tracePt t="20195" x="3609975" y="2836863"/>
          <p14:tracePt t="20203" x="3719513" y="2836863"/>
          <p14:tracePt t="20211" x="3846513" y="2836863"/>
          <p14:tracePt t="20219" x="3956050" y="2836863"/>
          <p14:tracePt t="20227" x="4029075" y="2836863"/>
          <p14:tracePt t="20235" x="4111625" y="2836863"/>
          <p14:tracePt t="20243" x="4165600" y="2836863"/>
          <p14:tracePt t="20251" x="4184650" y="2836863"/>
          <p14:tracePt t="20259" x="4194175" y="2836863"/>
          <p14:tracePt t="20435" x="4138613" y="2844800"/>
          <p14:tracePt t="20443" x="4029075" y="2863850"/>
          <p14:tracePt t="20451" x="3875088" y="2881313"/>
          <p14:tracePt t="20459" x="3738563" y="2881313"/>
          <p14:tracePt t="20467" x="3600450" y="2909888"/>
          <p14:tracePt t="20475" x="3490913" y="2917825"/>
          <p14:tracePt t="20484" x="3346450" y="2936875"/>
          <p14:tracePt t="20492" x="3217863" y="2936875"/>
          <p14:tracePt t="20500" x="3127375" y="2946400"/>
          <p14:tracePt t="20508" x="3071813" y="2982913"/>
          <p14:tracePt t="20517" x="3063875" y="2982913"/>
          <p14:tracePt t="20613" x="3035300" y="2982913"/>
          <p14:tracePt t="20620" x="2962275" y="2982913"/>
          <p14:tracePt t="20627" x="2889250" y="2982913"/>
          <p14:tracePt t="20635" x="2789238" y="2982913"/>
          <p14:tracePt t="20643" x="2662238" y="2963863"/>
          <p14:tracePt t="20651" x="2552700" y="2954338"/>
          <p14:tracePt t="20659" x="2425700" y="2936875"/>
          <p14:tracePt t="20667" x="2260600" y="2909888"/>
          <p14:tracePt t="20675" x="2160588" y="2890838"/>
          <p14:tracePt t="20684" x="2087563" y="2890838"/>
          <p14:tracePt t="20692" x="2014538" y="2881313"/>
          <p14:tracePt t="20701" x="1968500" y="2881313"/>
          <p14:tracePt t="20708" x="1951038" y="2881313"/>
          <p14:tracePt t="20717" x="1924050" y="2881313"/>
          <p14:tracePt t="20724" x="1914525" y="2881313"/>
          <p14:tracePt t="20734" x="1905000" y="2881313"/>
          <p14:tracePt t="20752" x="1895475" y="2881313"/>
          <p14:tracePt t="20756" x="1887538" y="2881313"/>
          <p14:tracePt t="20768" x="1868488" y="2890838"/>
          <p14:tracePt t="20772" x="1860550" y="2900363"/>
          <p14:tracePt t="20784" x="1851025" y="2900363"/>
          <p14:tracePt t="20788" x="1824038" y="2909888"/>
          <p14:tracePt t="20797" x="1804988" y="2909888"/>
          <p14:tracePt t="20804" x="1778000" y="2917825"/>
          <p14:tracePt t="20812" x="1731963" y="2946400"/>
          <p14:tracePt t="20820" x="1722438" y="2946400"/>
          <p14:tracePt t="20828" x="1695450" y="2954338"/>
          <p14:tracePt t="20989" x="1685925" y="2963863"/>
          <p14:tracePt t="21003" x="1685925" y="2973388"/>
          <p14:tracePt t="21011" x="1685925" y="2982913"/>
          <p14:tracePt t="21019" x="1685925" y="3000375"/>
          <p14:tracePt t="21027" x="1685925" y="3027363"/>
          <p14:tracePt t="21035" x="1695450" y="3046413"/>
          <p14:tracePt t="21052" x="1695450" y="3073400"/>
          <p14:tracePt t="21060" x="1695450" y="3082925"/>
          <p14:tracePt t="21069" x="1695450" y="3090863"/>
          <p14:tracePt t="21076" x="1695450" y="3109913"/>
          <p14:tracePt t="21083" x="1695450" y="3127375"/>
          <p14:tracePt t="21092" x="1695450" y="3136900"/>
          <p14:tracePt t="21101" x="1695450" y="3173413"/>
          <p14:tracePt t="21108" x="1695450" y="3209925"/>
          <p14:tracePt t="21117" x="1695450" y="3246438"/>
          <p14:tracePt t="21124" x="1695450" y="3302000"/>
          <p14:tracePt t="21134" x="1695450" y="3365500"/>
          <p14:tracePt t="21140" x="1695450" y="3419475"/>
          <p14:tracePt t="21150" x="1695450" y="3492500"/>
          <p14:tracePt t="21156" x="1695450" y="3565525"/>
          <p14:tracePt t="21167" x="1695450" y="3621088"/>
          <p14:tracePt t="21172" x="1695450" y="3694113"/>
          <p14:tracePt t="21183" x="1695450" y="3775075"/>
          <p14:tracePt t="21188" x="1695450" y="3848100"/>
          <p14:tracePt t="21195" x="1704975" y="3903663"/>
          <p14:tracePt t="21203" x="1704975" y="3976688"/>
          <p14:tracePt t="21211" x="1704975" y="4021138"/>
          <p14:tracePt t="21219" x="1704975" y="4057650"/>
          <p14:tracePt t="21227" x="1704975" y="4103688"/>
          <p14:tracePt t="21235" x="1704975" y="4140200"/>
          <p14:tracePt t="21243" x="1704975" y="4176713"/>
          <p14:tracePt t="21251" x="1714500" y="4203700"/>
          <p14:tracePt t="21259" x="1714500" y="4222750"/>
          <p14:tracePt t="21267" x="1714500" y="4240213"/>
          <p14:tracePt t="21275" x="1714500" y="4268788"/>
          <p14:tracePt t="21283" x="1714500" y="4295775"/>
          <p14:tracePt t="21292" x="1714500" y="4322763"/>
          <p14:tracePt t="21299" x="1714500" y="4340225"/>
          <p14:tracePt t="21307" x="1714500" y="4386263"/>
          <p14:tracePt t="21315" x="1714500" y="4413250"/>
          <p14:tracePt t="21323" x="1714500" y="4432300"/>
          <p14:tracePt t="21332" x="1704975" y="4478338"/>
          <p14:tracePt t="21340" x="1704975" y="4486275"/>
          <p14:tracePt t="21349" x="1704975" y="4522788"/>
          <p14:tracePt t="21356" x="1704975" y="4541838"/>
          <p14:tracePt t="21367" x="1704975" y="4568825"/>
          <p14:tracePt t="21372" x="1695450" y="4578350"/>
          <p14:tracePt t="21383" x="1695450" y="4605338"/>
          <p14:tracePt t="21396" x="1695450" y="4614863"/>
          <p14:tracePt t="21404" x="1695450" y="4624388"/>
          <p14:tracePt t="21412" x="1695450" y="4641850"/>
          <p14:tracePt t="21420" x="1695450" y="4651375"/>
          <p14:tracePt t="21436" x="1695450" y="4660900"/>
          <p14:tracePt t="21484" x="1704975" y="4678363"/>
          <p14:tracePt t="21500" x="1704975" y="4687888"/>
          <p14:tracePt t="21508" x="1704975" y="4705350"/>
          <p14:tracePt t="21515" x="1704975" y="4724400"/>
          <p14:tracePt t="21524" x="1722438" y="4741863"/>
          <p14:tracePt t="21533" x="1722438" y="4751388"/>
          <p14:tracePt t="21540" x="1722438" y="4778375"/>
          <p14:tracePt t="21556" x="1731963" y="4787900"/>
          <p14:tracePt t="21568" x="1741488" y="4797425"/>
          <p14:tracePt t="21583" x="1751013" y="4797425"/>
          <p14:tracePt t="21588" x="1751013" y="4805363"/>
          <p14:tracePt t="21612" x="1758950" y="4814888"/>
          <p14:tracePt t="21636" x="1768475" y="4824413"/>
          <p14:tracePt t="21660" x="1787525" y="4824413"/>
          <p14:tracePt t="21668" x="1814513" y="4824413"/>
          <p14:tracePt t="21676" x="1841500" y="4824413"/>
          <p14:tracePt t="21684" x="1895475" y="4833938"/>
          <p14:tracePt t="21692" x="1960563" y="4851400"/>
          <p14:tracePt t="21701" x="2033588" y="4851400"/>
          <p14:tracePt t="21708" x="2143125" y="4878388"/>
          <p14:tracePt t="21717" x="2224088" y="4887913"/>
          <p14:tracePt t="21724" x="2352675" y="4906963"/>
          <p14:tracePt t="21734" x="2462213" y="4914900"/>
          <p14:tracePt t="21740" x="2570163" y="4943475"/>
          <p14:tracePt t="21750" x="2708275" y="4960938"/>
          <p14:tracePt t="21756" x="2762250" y="4960938"/>
          <p14:tracePt t="21767" x="2817813" y="4970463"/>
          <p14:tracePt t="21772" x="2881313" y="4979988"/>
          <p14:tracePt t="21783" x="2917825" y="4979988"/>
          <p14:tracePt t="21788" x="2925763" y="4979988"/>
          <p14:tracePt t="21796" x="2935288" y="4979988"/>
          <p14:tracePt t="21804" x="2954338" y="4979988"/>
          <p14:tracePt t="21844" x="2962275" y="4979988"/>
          <p14:tracePt t="21861" x="2981325" y="4979988"/>
          <p14:tracePt t="21868" x="2990850" y="4979988"/>
          <p14:tracePt t="21876" x="2998788" y="4979988"/>
          <p14:tracePt t="22236" x="2954338" y="4979988"/>
          <p14:tracePt t="22244" x="2881313" y="4979988"/>
          <p14:tracePt t="22252" x="2771775" y="4979988"/>
          <p14:tracePt t="22260" x="2698750" y="4979988"/>
          <p14:tracePt t="22268" x="2643188" y="4979988"/>
          <p14:tracePt t="22276" x="2589213" y="4979988"/>
          <p14:tracePt t="22284" x="2506663" y="4979988"/>
          <p14:tracePt t="22292" x="2470150" y="4979988"/>
          <p14:tracePt t="22300" x="2425700" y="4979988"/>
          <p14:tracePt t="22308" x="2416175" y="4979988"/>
          <p14:tracePt t="22317" x="2370138" y="4979988"/>
          <p14:tracePt t="22324" x="2360613" y="4979988"/>
          <p14:tracePt t="22333" x="2333625" y="4979988"/>
          <p14:tracePt t="22340" x="2316163" y="4997450"/>
          <p14:tracePt t="22350" x="2306638" y="4997450"/>
          <p14:tracePt t="22367" x="2297113" y="5006975"/>
          <p14:tracePt t="22372" x="2287588" y="5006975"/>
          <p14:tracePt t="22383" x="2279650" y="5006975"/>
          <p14:tracePt t="22388" x="2251075" y="5016500"/>
          <p14:tracePt t="22396" x="2243138" y="5016500"/>
          <p14:tracePt t="22404" x="2233613" y="5016500"/>
          <p14:tracePt t="22412" x="2206625" y="5024438"/>
          <p14:tracePt t="22420" x="2197100" y="5024438"/>
          <p14:tracePt t="22669" x="2179638" y="5024438"/>
          <p14:tracePt t="22676" x="2170113" y="5016500"/>
          <p14:tracePt t="22683" x="2160588" y="5006975"/>
          <p14:tracePt t="22691" x="2151063" y="4997450"/>
          <p14:tracePt t="22699" x="2143125" y="4960938"/>
          <p14:tracePt t="22707" x="2143125" y="4951413"/>
          <p14:tracePt t="22715" x="2124075" y="4933950"/>
          <p14:tracePt t="22723" x="2124075" y="4924425"/>
          <p14:tracePt t="22731" x="2114550" y="4897438"/>
          <p14:tracePt t="22740" x="2106613" y="4878388"/>
          <p14:tracePt t="22750" x="2097088" y="4851400"/>
          <p14:tracePt t="22756" x="2097088" y="4833938"/>
          <p14:tracePt t="22767" x="2078038" y="4814888"/>
          <p14:tracePt t="22771" x="2060575" y="4778375"/>
          <p14:tracePt t="22787" x="2051050" y="4760913"/>
          <p14:tracePt t="22795" x="2014538" y="4705350"/>
          <p14:tracePt t="22803" x="2005013" y="4678363"/>
          <p14:tracePt t="22811" x="1987550" y="4632325"/>
          <p14:tracePt t="22819" x="1987550" y="4614863"/>
          <p14:tracePt t="22827" x="1987550" y="4587875"/>
          <p14:tracePt t="22835" x="1968500" y="4568825"/>
          <p14:tracePt t="22843" x="1960563" y="4551363"/>
          <p14:tracePt t="22851" x="1960563" y="4541838"/>
          <p14:tracePt t="22940" x="1951038" y="4541838"/>
          <p14:tracePt t="22948" x="1914525" y="4568825"/>
          <p14:tracePt t="22956" x="1905000" y="4578350"/>
          <p14:tracePt t="22965" x="1887538" y="4587875"/>
          <p14:tracePt t="22972" x="1868488" y="4595813"/>
          <p14:tracePt t="22983" x="1860550" y="4595813"/>
          <p14:tracePt t="22988" x="1831975" y="4595813"/>
          <p14:tracePt t="22996" x="1787525" y="4595813"/>
          <p14:tracePt t="23004" x="1731963" y="4595813"/>
          <p14:tracePt t="23012" x="1649413" y="4551363"/>
          <p14:tracePt t="23020" x="1568450" y="4478338"/>
          <p14:tracePt t="23028" x="1495425" y="4413250"/>
          <p14:tracePt t="23037" x="1431925" y="4313238"/>
          <p14:tracePt t="23044" x="1358900" y="4195763"/>
          <p14:tracePt t="23053" x="1312863" y="4076700"/>
          <p14:tracePt t="23060" x="1239838" y="3976688"/>
          <p14:tracePt t="23068" x="1212850" y="3894138"/>
          <p14:tracePt t="23076" x="1203325" y="3821113"/>
          <p14:tracePt t="23083" x="1157288" y="3721100"/>
          <p14:tracePt t="23092" x="1157288" y="3684588"/>
          <p14:tracePt t="23100" x="1157288" y="3657600"/>
          <p14:tracePt t="23108" x="1157288" y="3611563"/>
          <p14:tracePt t="23117" x="1157288" y="3575050"/>
          <p14:tracePt t="23124" x="1157288" y="3556000"/>
          <p14:tracePt t="23134" x="1157288" y="3529013"/>
          <p14:tracePt t="23140" x="1157288" y="3511550"/>
          <p14:tracePt t="23151" x="1166813" y="3475038"/>
          <p14:tracePt t="23156" x="1176338" y="3446463"/>
          <p14:tracePt t="23167" x="1193800" y="3419475"/>
          <p14:tracePt t="23172" x="1222375" y="3375025"/>
          <p14:tracePt t="23183" x="1249363" y="3309938"/>
          <p14:tracePt t="23188" x="1322388" y="3228975"/>
          <p14:tracePt t="23197" x="1366838" y="3163888"/>
          <p14:tracePt t="23205" x="1412875" y="3082925"/>
          <p14:tracePt t="23212" x="1439863" y="3017838"/>
          <p14:tracePt t="23221" x="1476375" y="2936875"/>
          <p14:tracePt t="23228" x="1504950" y="2854325"/>
          <p14:tracePt t="23238" x="1541463" y="2781300"/>
          <p14:tracePt t="23244" x="1568450" y="2735263"/>
          <p14:tracePt t="23253" x="1576388" y="2671763"/>
          <p14:tracePt t="23260" x="1595438" y="2644775"/>
          <p14:tracePt t="23268" x="1595438" y="2598738"/>
          <p14:tracePt t="23276" x="1595438" y="2589213"/>
          <p14:tracePt t="23283" x="1595438" y="2571750"/>
          <p14:tracePt t="23292" x="1595438" y="2562225"/>
          <p14:tracePt t="23373" x="1595438" y="2554288"/>
          <p14:tracePt t="23388" x="1585913" y="2535238"/>
          <p14:tracePt t="23396" x="1531938" y="2508250"/>
          <p14:tracePt t="23404" x="1458913" y="2498725"/>
          <p14:tracePt t="23412" x="1376363" y="2462213"/>
          <p14:tracePt t="23420" x="1312863" y="2435225"/>
          <p14:tracePt t="23428" x="1266825" y="2398713"/>
          <p14:tracePt t="23437" x="1230313" y="2389188"/>
          <p14:tracePt t="23444" x="1193800" y="2379663"/>
          <p14:tracePt t="23453" x="1185863" y="2379663"/>
          <p14:tracePt t="23460" x="1176338" y="2379663"/>
          <p14:tracePt t="23565" x="1185863" y="2379663"/>
          <p14:tracePt t="23572" x="1258888" y="2389188"/>
          <p14:tracePt t="23581" x="1403350" y="2408238"/>
          <p14:tracePt t="23588" x="1568450" y="2425700"/>
          <p14:tracePt t="23596" x="1831975" y="2471738"/>
          <p14:tracePt t="23603" x="2060575" y="2471738"/>
          <p14:tracePt t="23611" x="2360613" y="2489200"/>
          <p14:tracePt t="23619" x="2625725" y="2489200"/>
          <p14:tracePt t="23627" x="2889250" y="2489200"/>
          <p14:tracePt t="23635" x="3071813" y="2489200"/>
          <p14:tracePt t="23643" x="3217863" y="2489200"/>
          <p14:tracePt t="23651" x="3290888" y="2489200"/>
          <p14:tracePt t="23659" x="3327400" y="2489200"/>
          <p14:tracePt t="23667" x="3346450" y="2489200"/>
          <p14:tracePt t="23796" x="3300413" y="2489200"/>
          <p14:tracePt t="23803" x="3263900" y="2498725"/>
          <p14:tracePt t="23811" x="3217863" y="2498725"/>
          <p14:tracePt t="23819" x="3154363" y="2498725"/>
          <p14:tracePt t="23827" x="3035300" y="2508250"/>
          <p14:tracePt t="23835" x="2908300" y="2508250"/>
          <p14:tracePt t="23844" x="2752725" y="2508250"/>
          <p14:tracePt t="23852" x="2525713" y="2508250"/>
          <p14:tracePt t="23860" x="2306638" y="2508250"/>
          <p14:tracePt t="23867" x="2078038" y="2508250"/>
          <p14:tracePt t="23876" x="1778000" y="2508250"/>
          <p14:tracePt t="23886" x="1512888" y="2508250"/>
          <p14:tracePt t="23892" x="1312863" y="2508250"/>
          <p14:tracePt t="23900" x="1130300" y="2525713"/>
          <p14:tracePt t="23908" x="1039813" y="2525713"/>
          <p14:tracePt t="23916" x="1003300" y="2525713"/>
          <p14:tracePt t="24020" x="1011238" y="2535238"/>
          <p14:tracePt t="24028" x="1030288" y="2544763"/>
          <p14:tracePt t="24036" x="1039813" y="2554288"/>
          <p14:tracePt t="24052" x="1057275" y="2554288"/>
          <p14:tracePt t="24060" x="1084263" y="2562225"/>
          <p14:tracePt t="24076" x="1103313" y="2571750"/>
          <p14:tracePt t="24083" x="1139825" y="2571750"/>
          <p14:tracePt t="24092" x="1176338" y="2589213"/>
          <p14:tracePt t="24100" x="1203325" y="2598738"/>
          <p14:tracePt t="24108" x="1258888" y="2608263"/>
          <p14:tracePt t="24117" x="1303338" y="2608263"/>
          <p14:tracePt t="24124" x="1358900" y="2608263"/>
          <p14:tracePt t="24133" x="1431925" y="2625725"/>
          <p14:tracePt t="24139" x="1476375" y="2625725"/>
          <p14:tracePt t="24148" x="1531938" y="2625725"/>
          <p14:tracePt t="24155" x="1568450" y="2625725"/>
          <p14:tracePt t="24164" x="1585913" y="2625725"/>
          <p14:tracePt t="24171" x="1631950" y="2625725"/>
          <p14:tracePt t="24187" x="1649413" y="2625725"/>
          <p14:tracePt t="24203" x="1658938" y="2625725"/>
          <p14:tracePt t="24211" x="1668463" y="2625725"/>
          <p14:tracePt t="24276" x="1677988" y="2654300"/>
          <p14:tracePt t="24284" x="1677988" y="2681288"/>
          <p14:tracePt t="24292" x="1677988" y="2717800"/>
          <p14:tracePt t="24300" x="1677988" y="2763838"/>
          <p14:tracePt t="24308" x="1677988" y="2817813"/>
          <p14:tracePt t="24317" x="1677988" y="2873375"/>
          <p14:tracePt t="24324" x="1677988" y="2963863"/>
          <p14:tracePt t="24333" x="1677988" y="3036888"/>
          <p14:tracePt t="24340" x="1677988" y="3109913"/>
          <p14:tracePt t="24351" x="1677988" y="3192463"/>
          <p14:tracePt t="24356" x="1677988" y="3302000"/>
          <p14:tracePt t="24368" x="1677988" y="3411538"/>
          <p14:tracePt t="24372" x="1731963" y="3511550"/>
          <p14:tracePt t="24383" x="1731963" y="3638550"/>
          <p14:tracePt t="24388" x="1731963" y="3748088"/>
          <p14:tracePt t="24399" x="1731963" y="3875088"/>
          <p14:tracePt t="24404" x="1695450" y="4003675"/>
          <p14:tracePt t="24412" x="1685925" y="4149725"/>
          <p14:tracePt t="24420" x="1658938" y="4286250"/>
          <p14:tracePt t="24428" x="1641475" y="4432300"/>
          <p14:tracePt t="24437" x="1622425" y="4541838"/>
          <p14:tracePt t="24444" x="1612900" y="4668838"/>
          <p14:tracePt t="24453" x="1585913" y="4768850"/>
          <p14:tracePt t="24460" x="1585913" y="4860925"/>
          <p14:tracePt t="24470" x="1585913" y="4951413"/>
          <p14:tracePt t="24476" x="1585913" y="5024438"/>
          <p14:tracePt t="24485" x="1585913" y="5097463"/>
          <p14:tracePt t="24492" x="1585913" y="5153025"/>
          <p14:tracePt t="24500" x="1585913" y="5243513"/>
          <p14:tracePt t="24508" x="1585913" y="5316538"/>
          <p14:tracePt t="24517" x="1585913" y="5416550"/>
          <p14:tracePt t="24524" x="1585913" y="5489575"/>
          <p14:tracePt t="24534" x="1604963" y="5562600"/>
          <p14:tracePt t="24540" x="1612900" y="5645150"/>
          <p14:tracePt t="24550" x="1641475" y="5708650"/>
          <p14:tracePt t="24556" x="1641475" y="5745163"/>
          <p14:tracePt t="24567" x="1649413" y="5791200"/>
          <p14:tracePt t="24572" x="1649413" y="5808663"/>
          <p14:tracePt t="24583" x="1649413" y="5837238"/>
          <p14:tracePt t="24588" x="1649413" y="5845175"/>
          <p14:tracePt t="24604" x="1649413" y="5864225"/>
          <p14:tracePt t="24612" x="1649413" y="5873750"/>
          <p14:tracePt t="24628" x="1649413" y="5881688"/>
          <p14:tracePt t="24636" x="1649413" y="5891213"/>
          <p14:tracePt t="24660" x="1649413" y="5910263"/>
          <p14:tracePt t="24821" x="1658938" y="5927725"/>
          <p14:tracePt t="24835" x="1668463" y="5964238"/>
          <p14:tracePt t="24851" x="1685925" y="5983288"/>
          <p14:tracePt t="24859" x="1695450" y="6000750"/>
          <p14:tracePt t="24875" x="1704975" y="6010275"/>
          <p14:tracePt t="24883" x="1722438" y="6018213"/>
          <p14:tracePt t="24900" x="1768475" y="6027738"/>
          <p14:tracePt t="24908" x="1795463" y="6027738"/>
          <p14:tracePt t="24915" x="1841500" y="6027738"/>
          <p14:tracePt t="24924" x="1878013" y="6027738"/>
          <p14:tracePt t="24932" x="1905000" y="6027738"/>
          <p14:tracePt t="24940" x="1951038" y="6027738"/>
          <p14:tracePt t="24949" x="1987550" y="6027738"/>
          <p14:tracePt t="24956" x="2033588" y="6027738"/>
          <p14:tracePt t="24965" x="2051050" y="6027738"/>
          <p14:tracePt t="24972" x="2078038" y="6027738"/>
          <p14:tracePt t="24988" x="2097088" y="6027738"/>
          <p14:tracePt t="25004" x="2114550" y="6027738"/>
          <p14:tracePt t="25012" x="2143125" y="6054725"/>
          <p14:tracePt t="25028" x="2187575" y="6054725"/>
          <p14:tracePt t="25036" x="2214563" y="6054725"/>
          <p14:tracePt t="25044" x="2243138" y="6054725"/>
          <p14:tracePt t="25052" x="2279650" y="6054725"/>
          <p14:tracePt t="25060" x="2324100" y="6054725"/>
          <p14:tracePt t="25068" x="2343150" y="6054725"/>
          <p14:tracePt t="25076" x="2370138" y="6054725"/>
          <p14:tracePt t="25084" x="2379663" y="6054725"/>
          <p14:tracePt t="25092" x="2389188" y="6054725"/>
          <p14:tracePt t="25509" x="2397125" y="6054725"/>
          <p14:tracePt t="25795" x="2397125" y="6064250"/>
          <p14:tracePt t="25819" x="2416175" y="6083300"/>
          <p14:tracePt t="26123" x="2416175" y="6091238"/>
          <p14:tracePt t="26131" x="2416175" y="6110288"/>
          <p14:tracePt t="26139" x="2416175" y="6127750"/>
          <p14:tracePt t="26155" x="2416175" y="6137275"/>
          <p14:tracePt t="26213" x="2425700" y="6127750"/>
          <p14:tracePt t="26219" x="2425700" y="6083300"/>
          <p14:tracePt t="26227" x="2433638" y="6027738"/>
          <p14:tracePt t="26235" x="2433638" y="5973763"/>
          <p14:tracePt t="26243" x="2433638" y="5900738"/>
          <p14:tracePt t="26251" x="2470150" y="5818188"/>
          <p14:tracePt t="26259" x="2470150" y="5772150"/>
          <p14:tracePt t="26267" x="2470150" y="5718175"/>
          <p14:tracePt t="26275" x="2470150" y="5662613"/>
          <p14:tracePt t="26283" x="2470150" y="5608638"/>
          <p14:tracePt t="26291" x="2470150" y="5572125"/>
          <p14:tracePt t="26299" x="2470150" y="5518150"/>
          <p14:tracePt t="26307" x="2470150" y="5472113"/>
          <p14:tracePt t="26315" x="2470150" y="5416550"/>
          <p14:tracePt t="26323" x="2479675" y="5372100"/>
          <p14:tracePt t="26333" x="2489200" y="5343525"/>
          <p14:tracePt t="26340" x="2489200" y="5316538"/>
          <p14:tracePt t="26348" x="2506663" y="5270500"/>
          <p14:tracePt t="26356" x="2525713" y="5243513"/>
          <p14:tracePt t="26365" x="2525713" y="5216525"/>
          <p14:tracePt t="26372" x="2525713" y="5197475"/>
          <p14:tracePt t="26382" x="2525713" y="5170488"/>
          <p14:tracePt t="26388" x="2525713" y="5153025"/>
          <p14:tracePt t="26398" x="2525713" y="5126038"/>
          <p14:tracePt t="26404" x="2533650" y="5106988"/>
          <p14:tracePt t="26412" x="2533650" y="5089525"/>
          <p14:tracePt t="26420" x="2533650" y="5053013"/>
          <p14:tracePt t="26428" x="2533650" y="5024438"/>
          <p14:tracePt t="26436" x="2543175" y="5006975"/>
          <p14:tracePt t="26444" x="2543175" y="4979988"/>
          <p14:tracePt t="26452" x="2543175" y="4960938"/>
          <p14:tracePt t="26460" x="2543175" y="4924425"/>
          <p14:tracePt t="26467" x="2543175" y="4870450"/>
          <p14:tracePt t="26475" x="2543175" y="4787900"/>
          <p14:tracePt t="26483" x="2543175" y="4678363"/>
          <p14:tracePt t="26491" x="2543175" y="4587875"/>
          <p14:tracePt t="26499" x="2543175" y="4459288"/>
          <p14:tracePt t="26507" x="2552700" y="4332288"/>
          <p14:tracePt t="26515" x="2589213" y="4203700"/>
          <p14:tracePt t="26523" x="2598738" y="4094163"/>
          <p14:tracePt t="26532" x="2616200" y="3976688"/>
          <p14:tracePt t="26539" x="2643188" y="3867150"/>
          <p14:tracePt t="26548" x="2671763" y="3784600"/>
          <p14:tracePt t="26556" x="2679700" y="3711575"/>
          <p14:tracePt t="26565" x="2689225" y="3648075"/>
          <p14:tracePt t="26572" x="2725738" y="3602038"/>
          <p14:tracePt t="26581" x="2725738" y="3575050"/>
          <p14:tracePt t="26588" x="2725738" y="3529013"/>
          <p14:tracePt t="26598" x="2725738" y="3492500"/>
          <p14:tracePt t="26604" x="2725738" y="3446463"/>
          <p14:tracePt t="26612" x="2725738" y="3392488"/>
          <p14:tracePt t="26620" x="2725738" y="3338513"/>
          <p14:tracePt t="26628" x="2725738" y="3265488"/>
          <p14:tracePt t="26636" x="2725738" y="3209925"/>
          <p14:tracePt t="26644" x="2725738" y="3119438"/>
          <p14:tracePt t="26652" x="2762250" y="2936875"/>
          <p14:tracePt t="26660" x="2789238" y="2781300"/>
          <p14:tracePt t="26668" x="2817813" y="2671763"/>
          <p14:tracePt t="26676" x="2862263" y="2571750"/>
          <p14:tracePt t="26684" x="2871788" y="2498725"/>
          <p14:tracePt t="26692" x="2881313" y="2452688"/>
          <p14:tracePt t="26699" x="2889250" y="2398713"/>
          <p14:tracePt t="26708" x="2917825" y="2335213"/>
          <p14:tracePt t="26716" x="2935288" y="2306638"/>
          <p14:tracePt t="26724" x="2935288" y="2262188"/>
          <p14:tracePt t="26733" x="2954338" y="2233613"/>
          <p14:tracePt t="26740" x="2954338" y="2216150"/>
          <p14:tracePt t="26747" x="2954338" y="2189163"/>
          <p14:tracePt t="26755" x="2971800" y="2170113"/>
          <p14:tracePt t="26763" x="2971800" y="2133600"/>
          <p14:tracePt t="26771" x="2971800" y="2106613"/>
          <p14:tracePt t="26780" x="2971800" y="2089150"/>
          <p14:tracePt t="26787" x="2971800" y="2070100"/>
          <p14:tracePt t="26795" x="2971800" y="2060575"/>
          <p14:tracePt t="26803" x="2971800" y="2052638"/>
          <p14:tracePt t="26811" x="2962275" y="2033588"/>
          <p14:tracePt t="26884" x="2954338" y="2024063"/>
          <p14:tracePt t="26892" x="2954338" y="2006600"/>
          <p14:tracePt t="26900" x="2935288" y="1987550"/>
          <p14:tracePt t="26916" x="2917825" y="1970088"/>
          <p14:tracePt t="26924" x="2889250" y="1933575"/>
          <p14:tracePt t="26934" x="2889250" y="1924050"/>
          <p14:tracePt t="26940" x="2871788" y="1914525"/>
          <p14:tracePt t="26951" x="2825750" y="1887538"/>
          <p14:tracePt t="26956" x="2781300" y="1860550"/>
          <p14:tracePt t="26968" x="2744788" y="1833563"/>
          <p14:tracePt t="26972" x="2725738" y="1824038"/>
          <p14:tracePt t="26983" x="2708275" y="1814513"/>
          <p14:tracePt t="26988" x="2689225" y="1814513"/>
          <p14:tracePt t="26998" x="2662238" y="1778000"/>
          <p14:tracePt t="27012" x="2643188" y="1778000"/>
          <p14:tracePt t="27019" x="2635250" y="1778000"/>
          <p14:tracePt t="27028" x="2625725" y="1778000"/>
          <p14:tracePt t="27035" x="2589213" y="1768475"/>
          <p14:tracePt t="27044" x="2552700" y="1760538"/>
          <p14:tracePt t="27052" x="2506663" y="1741488"/>
          <p14:tracePt t="27060" x="2462213" y="1731963"/>
          <p14:tracePt t="27068" x="2416175" y="1704975"/>
          <p14:tracePt t="27076" x="2370138" y="1687513"/>
          <p14:tracePt t="27084" x="2360613" y="1677988"/>
          <p14:tracePt t="27092" x="2352675" y="1677988"/>
          <p14:tracePt t="27100" x="2324100" y="1668463"/>
          <p14:tracePt t="27180" x="2324100" y="1687513"/>
          <p14:tracePt t="27188" x="2333625" y="1724025"/>
          <p14:tracePt t="27197" x="2352675" y="1751013"/>
          <p14:tracePt t="27205" x="2370138" y="1768475"/>
          <p14:tracePt t="27213" x="2389188" y="1797050"/>
          <p14:tracePt t="27221" x="2433638" y="1860550"/>
          <p14:tracePt t="27229" x="2489200" y="1906588"/>
          <p14:tracePt t="27238" x="2525713" y="1960563"/>
          <p14:tracePt t="27244" x="2589213" y="2043113"/>
          <p14:tracePt t="27252" x="2643188" y="2089150"/>
          <p14:tracePt t="27260" x="2725738" y="2179638"/>
          <p14:tracePt t="27267" x="2808288" y="2233613"/>
          <p14:tracePt t="27276" x="2898775" y="2316163"/>
          <p14:tracePt t="27284" x="2981325" y="2416175"/>
          <p14:tracePt t="27292" x="3071813" y="2517775"/>
          <p14:tracePt t="27300" x="3154363" y="2617788"/>
          <p14:tracePt t="27308" x="3208338" y="2717800"/>
          <p14:tracePt t="27315" x="3263900" y="2781300"/>
          <p14:tracePt t="27324" x="3290888" y="2827338"/>
          <p14:tracePt t="27332" x="3309938" y="2863850"/>
          <p14:tracePt t="27340" x="3317875" y="2873375"/>
          <p14:tracePt t="27348" x="3317875" y="2881313"/>
          <p14:tracePt t="27444" x="3327400" y="2890838"/>
          <p14:tracePt t="27459" x="3327400" y="2900363"/>
          <p14:tracePt t="27483" x="3336925" y="2917825"/>
          <p14:tracePt t="27500" x="3354388" y="2936875"/>
          <p14:tracePt t="27556" x="3363913" y="2946400"/>
          <p14:tracePt t="27821" x="3363913" y="2954338"/>
          <p14:tracePt t="27827" x="3363913" y="2963863"/>
          <p14:tracePt t="27843" x="3363913" y="2973388"/>
          <p14:tracePt t="27867" x="3363913" y="2982913"/>
          <p14:tracePt t="27875" x="3363913" y="3000375"/>
          <p14:tracePt t="27884" x="3363913" y="3009900"/>
          <p14:tracePt t="27899" x="3363913" y="3017838"/>
          <p14:tracePt t="27915" x="3363913" y="3027363"/>
          <p14:tracePt t="28004" x="3373438" y="3027363"/>
          <p14:tracePt t="28019" x="3390900" y="3027363"/>
          <p14:tracePt t="28035" x="3409950" y="3027363"/>
          <p14:tracePt t="28043" x="3446463" y="3000375"/>
          <p14:tracePt t="28051" x="3463925" y="2973388"/>
          <p14:tracePt t="28059" x="3500438" y="2927350"/>
          <p14:tracePt t="28067" x="3509963" y="2909888"/>
          <p14:tracePt t="28075" x="3527425" y="2844800"/>
          <p14:tracePt t="28083" x="3536950" y="2817813"/>
          <p14:tracePt t="28091" x="3556000" y="2800350"/>
          <p14:tracePt t="28099" x="3563938" y="2781300"/>
          <p14:tracePt t="28131" x="3563938" y="2763838"/>
          <p14:tracePt t="28204" x="3563938" y="2781300"/>
          <p14:tracePt t="28221" x="3563938" y="2790825"/>
          <p14:tracePt t="28228" x="3563938" y="2800350"/>
          <p14:tracePt t="28237" x="3563938" y="2817813"/>
          <p14:tracePt t="28244" x="3563938" y="2827338"/>
          <p14:tracePt t="28252" x="3556000" y="2844800"/>
          <p14:tracePt t="28260" x="3556000" y="2863850"/>
          <p14:tracePt t="28276" x="3556000" y="2881313"/>
          <p14:tracePt t="28283" x="3556000" y="2909888"/>
          <p14:tracePt t="28292" x="3546475" y="2973388"/>
          <p14:tracePt t="28300" x="3519488" y="3027363"/>
          <p14:tracePt t="28308" x="3482975" y="3109913"/>
          <p14:tracePt t="28315" x="3427413" y="3228975"/>
          <p14:tracePt t="28324" x="3354388" y="3346450"/>
          <p14:tracePt t="28332" x="3317875" y="3492500"/>
          <p14:tracePt t="28340" x="3236913" y="3684588"/>
          <p14:tracePt t="28349" x="3154363" y="3894138"/>
          <p14:tracePt t="28355" x="3100388" y="4057650"/>
          <p14:tracePt t="28365" x="3035300" y="4232275"/>
          <p14:tracePt t="28372" x="2954338" y="4395788"/>
          <p14:tracePt t="28382" x="2881313" y="4551363"/>
          <p14:tracePt t="28388" x="2835275" y="4697413"/>
          <p14:tracePt t="28398" x="2781300" y="4833938"/>
          <p14:tracePt t="28403" x="2752725" y="4924425"/>
          <p14:tracePt t="28411" x="2708275" y="4987925"/>
          <p14:tracePt t="28419" x="2698750" y="5033963"/>
          <p14:tracePt t="28427" x="2679700" y="5053013"/>
          <p14:tracePt t="28435" x="2679700" y="5080000"/>
          <p14:tracePt t="28548" x="2679700" y="5070475"/>
          <p14:tracePt t="28684" x="2671763" y="5080000"/>
          <p14:tracePt t="28692" x="2625725" y="5133975"/>
          <p14:tracePt t="28700" x="2533650" y="5233988"/>
          <p14:tracePt t="28708" x="2470150" y="5307013"/>
          <p14:tracePt t="28717" x="2397125" y="5408613"/>
          <p14:tracePt t="28724" x="2324100" y="5508625"/>
          <p14:tracePt t="28733" x="2270125" y="5608638"/>
          <p14:tracePt t="28740" x="2206625" y="5672138"/>
          <p14:tracePt t="28749" x="2170113" y="5718175"/>
          <p14:tracePt t="28756" x="2133600" y="5764213"/>
          <p14:tracePt t="28766" x="2114550" y="5800725"/>
          <p14:tracePt t="28772" x="2097088" y="5827713"/>
          <p14:tracePt t="28783" x="2078038" y="5845175"/>
          <p14:tracePt t="28788" x="2078038" y="5864225"/>
          <p14:tracePt t="28799" x="2078038" y="5873750"/>
          <p14:tracePt t="28804" x="2078038" y="5881688"/>
          <p14:tracePt t="28816" x="2070100" y="5891213"/>
          <p14:tracePt t="28819" x="2070100" y="5910263"/>
          <p14:tracePt t="28835" x="2070100" y="5927725"/>
          <p14:tracePt t="28843" x="2060575" y="5964238"/>
          <p14:tracePt t="28852" x="2041525" y="6000750"/>
          <p14:tracePt t="28860" x="2024063" y="6037263"/>
          <p14:tracePt t="28867" x="2014538" y="6073775"/>
          <p14:tracePt t="28875" x="1987550" y="6110288"/>
          <p14:tracePt t="28884" x="1978025" y="6146800"/>
          <p14:tracePt t="28892" x="1968500" y="6183313"/>
          <p14:tracePt t="28900" x="1960563" y="6200775"/>
          <p14:tracePt t="28907" x="1960563" y="6219825"/>
          <p14:tracePt t="28997" x="1960563" y="6210300"/>
          <p14:tracePt t="29003" x="1987550" y="6173788"/>
          <p14:tracePt t="29011" x="1997075" y="6164263"/>
          <p14:tracePt t="29019" x="2005013" y="6156325"/>
          <p14:tracePt t="29027" x="2033588" y="6146800"/>
          <p14:tracePt t="29052" x="2041525" y="6146800"/>
          <p14:tracePt t="29060" x="2070100" y="6146800"/>
          <p14:tracePt t="29068" x="2106613" y="6146800"/>
          <p14:tracePt t="29076" x="2133600" y="6146800"/>
          <p14:tracePt t="29084" x="2187575" y="6146800"/>
          <p14:tracePt t="29092" x="2287588" y="6146800"/>
          <p14:tracePt t="29100" x="2343150" y="6146800"/>
          <p14:tracePt t="29108" x="2433638" y="6156325"/>
          <p14:tracePt t="29116" x="2489200" y="6156325"/>
          <p14:tracePt t="29125" x="2543175" y="6156325"/>
          <p14:tracePt t="29133" x="2625725" y="6183313"/>
          <p14:tracePt t="29140" x="2652713" y="6183313"/>
          <p14:tracePt t="29149" x="2689225" y="6183313"/>
          <p14:tracePt t="29165" x="2698750" y="6183313"/>
          <p14:tracePt t="29183" x="2716213" y="6183313"/>
          <p14:tracePt t="29204" x="2716213" y="6173788"/>
          <p14:tracePt t="29215" x="2725738" y="6146800"/>
          <p14:tracePt t="29228" x="2725738" y="6137275"/>
          <p14:tracePt t="29236" x="2725738" y="6127750"/>
          <p14:tracePt t="29244" x="2725738" y="6119813"/>
          <p14:tracePt t="29252" x="2725738" y="6100763"/>
          <p14:tracePt t="29260" x="2725738" y="6091238"/>
          <p14:tracePt t="29268" x="2725738" y="6064250"/>
          <p14:tracePt t="29276" x="2725738" y="6018213"/>
          <p14:tracePt t="29284" x="2725738" y="5983288"/>
          <p14:tracePt t="29292" x="2725738" y="5900738"/>
          <p14:tracePt t="29300" x="2679700" y="5818188"/>
          <p14:tracePt t="29308" x="2662238" y="5754688"/>
          <p14:tracePt t="29317" x="2598738" y="5599113"/>
          <p14:tracePt t="29324" x="2552700" y="5435600"/>
          <p14:tracePt t="29333" x="2525713" y="5289550"/>
          <p14:tracePt t="29340" x="2479675" y="5106988"/>
          <p14:tracePt t="29349" x="2462213" y="4987925"/>
          <p14:tracePt t="29356" x="2452688" y="4841875"/>
          <p14:tracePt t="29366" x="2433638" y="4714875"/>
          <p14:tracePt t="29372" x="2406650" y="4587875"/>
          <p14:tracePt t="29383" x="2389188" y="4486275"/>
          <p14:tracePt t="29388" x="2379663" y="4395788"/>
          <p14:tracePt t="29399" x="2379663" y="4286250"/>
          <p14:tracePt t="29404" x="2379663" y="4213225"/>
          <p14:tracePt t="29412" x="2379663" y="4122738"/>
          <p14:tracePt t="29420" x="2379663" y="4030663"/>
          <p14:tracePt t="29429" x="2379663" y="3940175"/>
          <p14:tracePt t="29436" x="2379663" y="3884613"/>
          <p14:tracePt t="29444" x="2379663" y="3821113"/>
          <p14:tracePt t="29452" x="2379663" y="3767138"/>
          <p14:tracePt t="29460" x="2379663" y="3738563"/>
          <p14:tracePt t="29468" x="2370138" y="3684588"/>
          <p14:tracePt t="29476" x="2370138" y="3638550"/>
          <p14:tracePt t="29484" x="2370138" y="3629025"/>
          <p14:tracePt t="29492" x="2370138" y="3592513"/>
          <p14:tracePt t="29501" x="2370138" y="3565525"/>
          <p14:tracePt t="29508" x="2370138" y="3548063"/>
          <p14:tracePt t="29516" x="2370138" y="3511550"/>
          <p14:tracePt t="29524" x="2370138" y="3492500"/>
          <p14:tracePt t="29533" x="2370138" y="3446463"/>
          <p14:tracePt t="29540" x="2370138" y="3392488"/>
          <p14:tracePt t="29549" x="2370138" y="3319463"/>
          <p14:tracePt t="29556" x="2370138" y="3228975"/>
          <p14:tracePt t="29566" x="2370138" y="3136900"/>
          <p14:tracePt t="29572" x="2370138" y="3027363"/>
          <p14:tracePt t="29583" x="2370138" y="2936875"/>
          <p14:tracePt t="29588" x="2370138" y="2808288"/>
          <p14:tracePt t="29599" x="2370138" y="2681288"/>
          <p14:tracePt t="29604" x="2370138" y="2589213"/>
          <p14:tracePt t="29612" x="2370138" y="2498725"/>
          <p14:tracePt t="29620" x="2370138" y="2444750"/>
          <p14:tracePt t="29628" x="2370138" y="2371725"/>
          <p14:tracePt t="29636" x="2370138" y="2352675"/>
          <p14:tracePt t="29644" x="2343150" y="2316163"/>
          <p14:tracePt t="29732" x="2333625" y="2306638"/>
          <p14:tracePt t="29757" x="2324100" y="2316163"/>
          <p14:tracePt t="29765" x="2316163" y="2325688"/>
          <p14:tracePt t="29772" x="2297113" y="2343150"/>
          <p14:tracePt t="29932" x="2287588" y="2352675"/>
          <p14:tracePt t="30045" x="2279650" y="2343150"/>
          <p14:tracePt t="31141" x="2279650" y="2352675"/>
          <p14:tracePt t="31147" x="2279650" y="2362200"/>
          <p14:tracePt t="31228" x="2279650" y="2352675"/>
          <p14:tracePt t="31236" x="2279650" y="2335213"/>
          <p14:tracePt t="31244" x="2279650" y="2316163"/>
          <p14:tracePt t="31252" x="2279650" y="2306638"/>
          <p14:tracePt t="31340" x="2279650" y="2335213"/>
          <p14:tracePt t="31347" x="2279650" y="2389188"/>
          <p14:tracePt t="31356" x="2279650" y="2416175"/>
          <p14:tracePt t="31364" x="2279650" y="2471738"/>
          <p14:tracePt t="31371" x="2279650" y="2498725"/>
          <p14:tracePt t="31380" x="2279650" y="2517775"/>
          <p14:tracePt t="31387" x="2279650" y="2535238"/>
          <p14:tracePt t="31476" x="2279650" y="2517775"/>
          <p14:tracePt t="31484" x="2297113" y="2498725"/>
          <p14:tracePt t="31604" x="2297113" y="2508250"/>
          <p14:tracePt t="31612" x="2297113" y="2517775"/>
          <p14:tracePt t="31620" x="2297113" y="2535238"/>
          <p14:tracePt t="31644" x="2297113" y="2544763"/>
          <p14:tracePt t="31660" x="2297113" y="2554288"/>
          <p14:tracePt t="33484" x="2279650" y="2581275"/>
          <p14:tracePt t="33492" x="2260600" y="2635250"/>
          <p14:tracePt t="33500" x="2251075" y="2698750"/>
          <p14:tracePt t="33508" x="2233613" y="2754313"/>
          <p14:tracePt t="33516" x="2224088" y="2817813"/>
          <p14:tracePt t="33524" x="2206625" y="2863850"/>
          <p14:tracePt t="33533" x="2187575" y="2917825"/>
          <p14:tracePt t="33540" x="2179638" y="3000375"/>
          <p14:tracePt t="33548" x="2179638" y="3027363"/>
          <p14:tracePt t="33556" x="2179638" y="3073400"/>
          <p14:tracePt t="33565" x="2170113" y="3127375"/>
          <p14:tracePt t="33572" x="2170113" y="3163888"/>
          <p14:tracePt t="33583" x="2170113" y="3209925"/>
          <p14:tracePt t="33588" x="2170113" y="3246438"/>
          <p14:tracePt t="33598" x="2170113" y="3273425"/>
          <p14:tracePt t="33604" x="2170113" y="3328988"/>
          <p14:tracePt t="33615" x="2170113" y="3392488"/>
          <p14:tracePt t="33620" x="2170113" y="3446463"/>
          <p14:tracePt t="33628" x="2170113" y="3482975"/>
          <p14:tracePt t="33636" x="2170113" y="3538538"/>
          <p14:tracePt t="33645" x="2170113" y="3592513"/>
          <p14:tracePt t="33652" x="2170113" y="3657600"/>
          <p14:tracePt t="33660" x="2170113" y="3711575"/>
          <p14:tracePt t="33668" x="2170113" y="3748088"/>
          <p14:tracePt t="33677" x="2170113" y="3803650"/>
          <p14:tracePt t="33684" x="2170113" y="3821113"/>
          <p14:tracePt t="33692" x="2170113" y="3867150"/>
          <p14:tracePt t="33700" x="2170113" y="3921125"/>
          <p14:tracePt t="33708" x="2170113" y="3948113"/>
          <p14:tracePt t="33716" x="2170113" y="3976688"/>
          <p14:tracePt t="33724" x="2143125" y="4021138"/>
          <p14:tracePt t="33732" x="2143125" y="4057650"/>
          <p14:tracePt t="33740" x="2143125" y="4113213"/>
          <p14:tracePt t="33748" x="2143125" y="4159250"/>
          <p14:tracePt t="33756" x="2143125" y="4222750"/>
          <p14:tracePt t="33766" x="2143125" y="4268788"/>
          <p14:tracePt t="33772" x="2143125" y="4322763"/>
          <p14:tracePt t="33782" x="2143125" y="4376738"/>
          <p14:tracePt t="33788" x="2143125" y="4432300"/>
          <p14:tracePt t="33799" x="2151063" y="4495800"/>
          <p14:tracePt t="33804" x="2160588" y="4551363"/>
          <p14:tracePt t="33815" x="2170113" y="4595813"/>
          <p14:tracePt t="33820" x="2187575" y="4641850"/>
          <p14:tracePt t="33828" x="2187575" y="4668838"/>
          <p14:tracePt t="33836" x="2206625" y="4714875"/>
          <p14:tracePt t="33844" x="2214563" y="4741863"/>
          <p14:tracePt t="33852" x="2214563" y="4768850"/>
          <p14:tracePt t="33860" x="2214563" y="4797425"/>
          <p14:tracePt t="33867" x="2224088" y="4814888"/>
          <p14:tracePt t="33875" x="2224088" y="4860925"/>
          <p14:tracePt t="33883" x="2224088" y="4878388"/>
          <p14:tracePt t="33900" x="2224088" y="4960938"/>
          <p14:tracePt t="33907" x="2243138" y="4987925"/>
          <p14:tracePt t="33915" x="2243138" y="5016500"/>
          <p14:tracePt t="33923" x="2243138" y="5033963"/>
          <p14:tracePt t="33932" x="2243138" y="5060950"/>
          <p14:tracePt t="33939" x="2243138" y="5106988"/>
          <p14:tracePt t="33947" x="2243138" y="5126038"/>
          <p14:tracePt t="33955" x="2243138" y="5160963"/>
          <p14:tracePt t="33964" x="2243138" y="5216525"/>
          <p14:tracePt t="33971" x="2243138" y="5262563"/>
          <p14:tracePt t="33981" x="2243138" y="5289550"/>
          <p14:tracePt t="33987" x="2243138" y="5343525"/>
          <p14:tracePt t="33997" x="2243138" y="5399088"/>
          <p14:tracePt t="34003" x="2243138" y="5453063"/>
          <p14:tracePt t="34014" x="2243138" y="5535613"/>
          <p14:tracePt t="34019" x="2243138" y="5608638"/>
          <p14:tracePt t="34028" x="2243138" y="5681663"/>
          <p14:tracePt t="34035" x="2243138" y="5735638"/>
          <p14:tracePt t="34043" x="2243138" y="5791200"/>
          <p14:tracePt t="34051" x="2243138" y="5845175"/>
          <p14:tracePt t="34059" x="2243138" y="5910263"/>
          <p14:tracePt t="34067" x="2243138" y="5918200"/>
          <p14:tracePt t="34075" x="2243138" y="5964238"/>
          <p14:tracePt t="34083" x="2243138" y="5991225"/>
          <p14:tracePt t="34091" x="2243138" y="6000750"/>
          <p14:tracePt t="34099" x="2251075" y="6018213"/>
          <p14:tracePt t="34188" x="2251075" y="6046788"/>
          <p14:tracePt t="34197" x="2251075" y="6054725"/>
          <p14:tracePt t="34204" x="2251075" y="6064250"/>
          <p14:tracePt t="34213" x="2251075" y="6083300"/>
          <p14:tracePt t="34349" x="2251075" y="6046788"/>
          <p14:tracePt t="34356" x="2251075" y="6027738"/>
          <p14:tracePt t="34364" x="2243138" y="5991225"/>
          <p14:tracePt t="34372" x="2243138" y="5937250"/>
          <p14:tracePt t="34382" x="2243138" y="5891213"/>
          <p14:tracePt t="34388" x="2233613" y="5864225"/>
          <p14:tracePt t="34399" x="2214563" y="5808663"/>
          <p14:tracePt t="34404" x="2206625" y="5764213"/>
          <p14:tracePt t="34415" x="2179638" y="5699125"/>
          <p14:tracePt t="34420" x="2170113" y="5645150"/>
          <p14:tracePt t="34427" x="2133600" y="5581650"/>
          <p14:tracePt t="34435" x="2124075" y="5545138"/>
          <p14:tracePt t="34443" x="2114550" y="5508625"/>
          <p14:tracePt t="34451" x="2106613" y="5481638"/>
          <p14:tracePt t="34459" x="2070100" y="5435600"/>
          <p14:tracePt t="34467" x="2070100" y="5426075"/>
          <p14:tracePt t="34475" x="2060575" y="5399088"/>
          <p14:tracePt t="34483" x="2060575" y="5389563"/>
          <p14:tracePt t="34491" x="2060575" y="5380038"/>
          <p14:tracePt t="34516" x="2060575" y="5362575"/>
          <p14:tracePt t="34780" x="2041525" y="5353050"/>
          <p14:tracePt t="34788" x="1987550" y="5353050"/>
          <p14:tracePt t="34796" x="1931988" y="5353050"/>
          <p14:tracePt t="34804" x="1860550" y="5353050"/>
          <p14:tracePt t="34815" x="1778000" y="5343525"/>
          <p14:tracePt t="34820" x="1704975" y="5335588"/>
          <p14:tracePt t="34828" x="1658938" y="5335588"/>
          <p14:tracePt t="34836" x="1631950" y="5316538"/>
          <p14:tracePt t="34844" x="1622425" y="5316538"/>
          <p14:tracePt t="34851" x="1612900" y="5316538"/>
          <p14:tracePt t="34980" x="1604963" y="5316538"/>
          <p14:tracePt t="35740" x="1595438" y="5307013"/>
          <p14:tracePt t="35747" x="1595438" y="5280025"/>
          <p14:tracePt t="35755" x="1595438" y="5270500"/>
          <p14:tracePt t="35763" x="1595438" y="5262563"/>
          <p14:tracePt t="35860" x="1612900" y="5270500"/>
          <p14:tracePt t="35868" x="1622425" y="5270500"/>
          <p14:tracePt t="35876" x="1622425" y="5280025"/>
          <p14:tracePt t="35884" x="1631950" y="5299075"/>
          <p14:tracePt t="35899" x="1641475" y="5307013"/>
          <p14:tracePt t="35964" x="1649413" y="5316538"/>
          <p14:tracePt t="35980" x="1668463" y="5316538"/>
          <p14:tracePt t="35997" x="1677988" y="5307013"/>
          <p14:tracePt t="36004" x="1685925" y="5299075"/>
          <p14:tracePt t="36013" x="1685925" y="5289550"/>
          <p14:tracePt t="36020" x="1704975" y="5270500"/>
          <p14:tracePt t="36028" x="1704975" y="5262563"/>
          <p14:tracePt t="36044" x="1704975" y="5253038"/>
          <p14:tracePt t="36332" x="1704975" y="5243513"/>
          <p14:tracePt t="36340" x="1704975" y="5216525"/>
          <p14:tracePt t="36348" x="1704975" y="5207000"/>
          <p14:tracePt t="36356" x="1714500" y="5197475"/>
          <p14:tracePt t="36365" x="1714500" y="5170488"/>
          <p14:tracePt t="36372" x="1714500" y="5153025"/>
          <p14:tracePt t="36383" x="1722438" y="5133975"/>
          <p14:tracePt t="36548" x="1722438" y="5126038"/>
          <p14:tracePt t="36579" x="1731963" y="5116513"/>
          <p14:tracePt t="36587" x="1751013" y="5116513"/>
          <p14:tracePt t="36596" x="1795463" y="5106988"/>
          <p14:tracePt t="36612" x="1814513" y="5089525"/>
          <p14:tracePt t="36620" x="1824038" y="5089525"/>
          <p14:tracePt t="36636" x="1831975" y="5089525"/>
          <p14:tracePt t="36652" x="1841500" y="5080000"/>
          <p14:tracePt t="36668" x="1851025" y="5080000"/>
          <p14:tracePt t="36677" x="1868488" y="5070475"/>
          <p14:tracePt t="37356" x="1887538" y="5070475"/>
          <p14:tracePt t="37363" x="1931988" y="5070475"/>
          <p14:tracePt t="37371" x="1968500" y="5070475"/>
          <p14:tracePt t="37379" x="2041525" y="5070475"/>
          <p14:tracePt t="37387" x="2097088" y="5070475"/>
          <p14:tracePt t="37396" x="2160588" y="5089525"/>
          <p14:tracePt t="37403" x="2233613" y="5097463"/>
          <p14:tracePt t="37412" x="2333625" y="5116513"/>
          <p14:tracePt t="37419" x="2397125" y="5153025"/>
          <p14:tracePt t="37428" x="2452688" y="5170488"/>
          <p14:tracePt t="37436" x="2516188" y="5216525"/>
          <p14:tracePt t="37444" x="2552700" y="5226050"/>
          <p14:tracePt t="37451" x="2606675" y="5243513"/>
          <p14:tracePt t="37459" x="2671763" y="5270500"/>
          <p14:tracePt t="37467" x="2725738" y="5280025"/>
          <p14:tracePt t="37475" x="2771775" y="5280025"/>
          <p14:tracePt t="37483" x="2808288" y="5280025"/>
          <p14:tracePt t="37491" x="2825750" y="5280025"/>
          <p14:tracePt t="37499" x="2852738" y="5280025"/>
          <p14:tracePt t="37507" x="2871788" y="5280025"/>
          <p14:tracePt t="37524" x="2889250" y="5270500"/>
          <p14:tracePt t="37533" x="2898775" y="5262563"/>
          <p14:tracePt t="37540" x="2908300" y="5262563"/>
          <p14:tracePt t="37556" x="2917825" y="5253038"/>
          <p14:tracePt t="37635" x="2944813" y="5243513"/>
          <p14:tracePt t="37643" x="2954338" y="5233988"/>
          <p14:tracePt t="37651" x="2990850" y="5226050"/>
          <p14:tracePt t="37659" x="3071813" y="5180013"/>
          <p14:tracePt t="37667" x="3144838" y="5170488"/>
          <p14:tracePt t="37675" x="3254375" y="5160963"/>
          <p14:tracePt t="37683" x="3382963" y="5143500"/>
          <p14:tracePt t="37691" x="3519488" y="5116513"/>
          <p14:tracePt t="37699" x="3629025" y="5097463"/>
          <p14:tracePt t="37707" x="3738563" y="5089525"/>
          <p14:tracePt t="37715" x="3838575" y="5070475"/>
          <p14:tracePt t="37724" x="3911600" y="5043488"/>
          <p14:tracePt t="37731" x="3965575" y="5043488"/>
          <p14:tracePt t="37740" x="4011613" y="5033963"/>
          <p14:tracePt t="37748" x="4021138" y="5033963"/>
          <p14:tracePt t="37996" x="4029075" y="5033963"/>
          <p14:tracePt t="38014" x="4029075" y="5043488"/>
          <p14:tracePt t="38027" x="4011613" y="5060950"/>
          <p14:tracePt t="38035" x="4002088" y="5070475"/>
          <p14:tracePt t="38043" x="3992563" y="5080000"/>
          <p14:tracePt t="38051" x="3984625" y="5080000"/>
          <p14:tracePt t="38059" x="3984625" y="5089525"/>
          <p14:tracePt t="38067" x="3975100" y="5106988"/>
          <p14:tracePt t="38075" x="3975100" y="5116513"/>
          <p14:tracePt t="38083" x="3965575" y="5126038"/>
          <p14:tracePt t="38100" x="3965575" y="5133975"/>
          <p14:tracePt t="38139" x="3956050" y="5143500"/>
          <p14:tracePt t="38420" x="3965575" y="5143500"/>
          <p14:tracePt t="38427" x="3965575" y="5153025"/>
          <p14:tracePt t="38443" x="3965575" y="5160963"/>
          <p14:tracePt t="38451" x="3965575" y="5170488"/>
          <p14:tracePt t="38459" x="3965575" y="5189538"/>
          <p14:tracePt t="38475" x="3965575" y="5197475"/>
          <p14:tracePt t="38772" x="3965575" y="5207000"/>
          <p14:tracePt t="38780" x="3965575" y="5216525"/>
          <p14:tracePt t="38787" x="3965575" y="5226050"/>
          <p14:tracePt t="38811" x="3975100" y="5233988"/>
          <p14:tracePt t="38835" x="3984625" y="5243513"/>
          <p14:tracePt t="38843" x="4002088" y="5262563"/>
          <p14:tracePt t="38851" x="4002088" y="5270500"/>
          <p14:tracePt t="38859" x="4011613" y="5270500"/>
          <p14:tracePt t="38868" x="4021138" y="5280025"/>
          <p14:tracePt t="38875" x="4021138" y="5289550"/>
          <p14:tracePt t="38883" x="4038600" y="5326063"/>
          <p14:tracePt t="38898" x="4048125" y="5335588"/>
          <p14:tracePt t="38900" x="4057650" y="5353050"/>
          <p14:tracePt t="38907" x="4065588" y="5372100"/>
          <p14:tracePt t="38915" x="4075113" y="5399088"/>
          <p14:tracePt t="38923" x="4094163" y="5416550"/>
          <p14:tracePt t="38932" x="4102100" y="5426075"/>
          <p14:tracePt t="38939" x="4102100" y="5445125"/>
          <p14:tracePt t="38948" x="4102100" y="5453063"/>
          <p14:tracePt t="38955" x="4111625" y="5462588"/>
          <p14:tracePt t="38964" x="4111625" y="5472113"/>
          <p14:tracePt t="38971" x="4111625" y="5489575"/>
          <p14:tracePt t="38987" x="4111625" y="5508625"/>
          <p14:tracePt t="38997" x="4111625" y="5526088"/>
          <p14:tracePt t="39004" x="4111625" y="5535613"/>
          <p14:tracePt t="39014" x="4111625" y="5554663"/>
          <p14:tracePt t="39019" x="4111625" y="5572125"/>
          <p14:tracePt t="39028" x="4111625" y="5581650"/>
          <p14:tracePt t="39035" x="4111625" y="5589588"/>
          <p14:tracePt t="39044" x="4111625" y="5626100"/>
          <p14:tracePt t="39059" x="4111625" y="5635625"/>
          <p14:tracePt t="39067" x="4111625" y="5654675"/>
          <p14:tracePt t="39076" x="4111625" y="5662613"/>
          <p14:tracePt t="39084" x="4111625" y="5672138"/>
          <p14:tracePt t="39099" x="4111625" y="5681663"/>
          <p14:tracePt t="39132" x="4111625" y="5691188"/>
          <p14:tracePt t="39420" x="4111625" y="5718175"/>
          <p14:tracePt t="39435" x="4102100" y="5718175"/>
          <p14:tracePt t="39467" x="4094163" y="5727700"/>
          <p14:tracePt t="39492" x="4094163" y="5735638"/>
          <p14:tracePt t="39788" x="4084638" y="5745163"/>
          <p14:tracePt t="39795" x="4075113" y="5754688"/>
          <p14:tracePt t="39876" x="4065588" y="5754688"/>
          <p14:tracePt t="39892" x="4057650" y="5754688"/>
          <p14:tracePt t="39899" x="4048125" y="5772150"/>
          <p14:tracePt t="39907" x="4048125" y="5781675"/>
          <p14:tracePt t="39915" x="4038600" y="5791200"/>
          <p14:tracePt t="39923" x="4029075" y="5808663"/>
          <p14:tracePt t="39931" x="4002088" y="5845175"/>
          <p14:tracePt t="39947" x="3992563" y="5873750"/>
          <p14:tracePt t="39955" x="3984625" y="5881688"/>
          <p14:tracePt t="39972" x="3965575" y="5900738"/>
          <p14:tracePt t="40181" x="3956050" y="5900738"/>
          <p14:tracePt t="40187" x="3938588" y="5900738"/>
          <p14:tracePt t="40195" x="3919538" y="5918200"/>
          <p14:tracePt t="40203" x="3911600" y="5927725"/>
          <p14:tracePt t="40212" x="3902075" y="5937250"/>
          <p14:tracePt t="40219" x="3883025" y="5964238"/>
          <p14:tracePt t="40227" x="3856038" y="5983288"/>
          <p14:tracePt t="40235" x="3810000" y="6000750"/>
          <p14:tracePt t="40243" x="3765550" y="6027738"/>
          <p14:tracePt t="40251" x="3719513" y="6046788"/>
          <p14:tracePt t="40259" x="3629025" y="6073775"/>
          <p14:tracePt t="40267" x="3509963" y="6119813"/>
          <p14:tracePt t="40275" x="3382963" y="6137275"/>
          <p14:tracePt t="40283" x="3244850" y="6164263"/>
          <p14:tracePt t="40291" x="3136900" y="6173788"/>
          <p14:tracePt t="40299" x="3063875" y="6192838"/>
          <p14:tracePt t="40307" x="2971800" y="6192838"/>
          <p14:tracePt t="40315" x="2908300" y="6192838"/>
          <p14:tracePt t="40323" x="2898775" y="6192838"/>
          <p14:tracePt t="40332" x="2862263" y="6192838"/>
          <p14:tracePt t="40347" x="2844800" y="6183313"/>
          <p14:tracePt t="40355" x="2844800" y="6173788"/>
          <p14:tracePt t="40363" x="2844800" y="6146800"/>
          <p14:tracePt t="40371" x="2844800" y="6127750"/>
          <p14:tracePt t="40380" x="2844800" y="6119813"/>
          <p14:tracePt t="40387" x="2844800" y="6100763"/>
          <p14:tracePt t="40444" x="2835275" y="6091238"/>
          <p14:tracePt t="40452" x="2825750" y="6091238"/>
          <p14:tracePt t="40468" x="2817813" y="6091238"/>
          <p14:tracePt t="40476" x="2808288" y="6091238"/>
          <p14:tracePt t="40484" x="2789238" y="6091238"/>
          <p14:tracePt t="40492" x="2771775" y="6100763"/>
          <p14:tracePt t="40501" x="2762250" y="6110288"/>
          <p14:tracePt t="40540" x="2762250" y="6119813"/>
          <p14:tracePt t="40564" x="2762250" y="6127750"/>
          <p14:tracePt t="40844" x="2752725" y="6137275"/>
          <p14:tracePt t="40860" x="2735263" y="6146800"/>
          <p14:tracePt t="40867" x="2725738" y="6156325"/>
          <p14:tracePt t="40875" x="2698750" y="6173788"/>
          <p14:tracePt t="40883" x="2671763" y="6183313"/>
          <p14:tracePt t="40897" x="2635250" y="6192838"/>
          <p14:tracePt t="40899" x="2598738" y="6200775"/>
          <p14:tracePt t="40907" x="2570163" y="6210300"/>
          <p14:tracePt t="40915" x="2543175" y="6219825"/>
          <p14:tracePt t="40923" x="2516188" y="6229350"/>
          <p14:tracePt t="40932" x="2498725" y="6229350"/>
          <p14:tracePt t="40939" x="2489200" y="6229350"/>
          <p14:tracePt t="40955" x="2479675" y="6229350"/>
          <p14:tracePt t="40979" x="2470150" y="6229350"/>
          <p14:tracePt t="41204" x="2462213" y="6229350"/>
          <p14:tracePt t="41213" x="2452688" y="6229350"/>
          <p14:tracePt t="41227" x="2433638" y="6229350"/>
          <p14:tracePt t="41243" x="2416175" y="6229350"/>
          <p14:tracePt t="41259" x="2397125" y="6229350"/>
          <p14:tracePt t="41284" x="2379663" y="6229350"/>
          <p14:tracePt t="41308" x="2370138" y="6229350"/>
          <p14:tracePt t="41316" x="2360613" y="6229350"/>
          <p14:tracePt t="41324" x="2352675" y="6229350"/>
          <p14:tracePt t="41340" x="2324100" y="6229350"/>
          <p14:tracePt t="41349" x="2316163" y="6229350"/>
          <p14:tracePt t="41356" x="2316163" y="6219825"/>
          <p14:tracePt t="41365" x="2306638" y="6210300"/>
          <p14:tracePt t="41372" x="2287588" y="6192838"/>
          <p14:tracePt t="41388" x="2279650" y="6183313"/>
          <p14:tracePt t="41413" x="2270125" y="6173788"/>
          <p14:tracePt t="41764" x="2287588" y="6183313"/>
          <p14:tracePt t="41771" x="2297113" y="6192838"/>
          <p14:tracePt t="41779" x="2333625" y="6192838"/>
          <p14:tracePt t="41787" x="2389188" y="6200775"/>
          <p14:tracePt t="41795" x="2498725" y="6219825"/>
          <p14:tracePt t="41803" x="2570163" y="6219825"/>
          <p14:tracePt t="41813" x="2652713" y="6219825"/>
          <p14:tracePt t="41820" x="2725738" y="6219825"/>
          <p14:tracePt t="41830" x="2798763" y="6219825"/>
          <p14:tracePt t="41836" x="2871788" y="6219825"/>
          <p14:tracePt t="41844" x="2925763" y="6219825"/>
          <p14:tracePt t="41852" x="2944813" y="6219825"/>
          <p14:tracePt t="41860" x="2998788" y="6219825"/>
          <p14:tracePt t="41868" x="3027363" y="6219825"/>
          <p14:tracePt t="41876" x="3054350" y="6219825"/>
          <p14:tracePt t="41898" x="3090863" y="6219825"/>
          <p14:tracePt t="41902" x="3100388" y="6219825"/>
          <p14:tracePt t="41908" x="3117850" y="6219825"/>
          <p14:tracePt t="41924" x="3127375" y="6219825"/>
          <p14:tracePt t="41932" x="3136900" y="6219825"/>
          <p14:tracePt t="41940" x="3144838" y="6219825"/>
          <p14:tracePt t="41948" x="3154363" y="6210300"/>
          <p14:tracePt t="41956" x="3163888" y="6200775"/>
          <p14:tracePt t="41964" x="3181350" y="6192838"/>
          <p14:tracePt t="41981" x="3217863" y="6183313"/>
          <p14:tracePt t="42004" x="3227388" y="6183313"/>
          <p14:tracePt t="42015" x="3254375" y="6183313"/>
          <p14:tracePt t="42030" x="3263900" y="6183313"/>
          <p14:tracePt t="42036" x="3273425" y="6183313"/>
          <p14:tracePt t="42044" x="3300413" y="6183313"/>
          <p14:tracePt t="42052" x="3317875" y="6183313"/>
          <p14:tracePt t="42060" x="3346450" y="6183313"/>
          <p14:tracePt t="42068" x="3363913" y="6183313"/>
          <p14:tracePt t="42076" x="3382963" y="6183313"/>
          <p14:tracePt t="42084" x="3400425" y="6183313"/>
          <p14:tracePt t="42092" x="3409950" y="6183313"/>
          <p14:tracePt t="42100" x="3436938" y="6183313"/>
          <p14:tracePt t="42148" x="3446463" y="6173788"/>
          <p14:tracePt t="42182" x="3455988" y="6164263"/>
          <p14:tracePt t="42220" x="3463925" y="6164263"/>
          <p14:tracePt t="43259" x="3473450" y="6156325"/>
          <p14:tracePt t="43267" x="3473450" y="6146800"/>
          <p14:tracePt t="43275" x="3473450" y="6127750"/>
          <p14:tracePt t="43283" x="3473450" y="6119813"/>
          <p14:tracePt t="43291" x="3473450" y="6100763"/>
          <p14:tracePt t="43308" x="3473450" y="6083300"/>
          <p14:tracePt t="43332" x="3463925" y="6073775"/>
          <p14:tracePt t="43348" x="3463925" y="6064250"/>
          <p14:tracePt t="43364" x="3463925" y="6046788"/>
          <p14:tracePt t="43388" x="3463925" y="6037263"/>
          <p14:tracePt t="43396" x="3455988" y="6027738"/>
          <p14:tracePt t="43412" x="3455988" y="6018213"/>
          <p14:tracePt t="43429" x="3455988" y="6010275"/>
          <p14:tracePt t="43436" x="3455988" y="6000750"/>
          <p14:tracePt t="43444" x="3446463" y="5991225"/>
          <p14:tracePt t="43460" x="3436938" y="5983288"/>
          <p14:tracePt t="43596" x="3436938" y="5991225"/>
          <p14:tracePt t="43613" x="3436938" y="6000750"/>
          <p14:tracePt t="44013" x="3436938" y="5991225"/>
          <p14:tracePt t="44020" x="3436938" y="5964238"/>
          <p14:tracePt t="44029" x="3446463" y="5946775"/>
          <p14:tracePt t="44037" x="3455988" y="5910263"/>
          <p14:tracePt t="44045" x="3455988" y="5891213"/>
          <p14:tracePt t="44053" x="3463925" y="5864225"/>
          <p14:tracePt t="44061" x="3463925" y="5854700"/>
          <p14:tracePt t="44069" x="3482975" y="5837238"/>
          <p14:tracePt t="44076" x="3482975" y="5818188"/>
          <p14:tracePt t="44083" x="3482975" y="5800725"/>
          <p14:tracePt t="44099" x="3482975" y="5781675"/>
          <p14:tracePt t="44107" x="3490913" y="5772150"/>
          <p14:tracePt t="44115" x="3490913" y="5764213"/>
          <p14:tracePt t="44123" x="3490913" y="5754688"/>
          <p14:tracePt t="44131" x="3490913" y="5735638"/>
          <p14:tracePt t="44147" x="3490913" y="5727700"/>
          <p14:tracePt t="44155" x="3490913" y="5718175"/>
          <p14:tracePt t="44163" x="3490913" y="5699125"/>
          <p14:tracePt t="44172" x="3490913" y="5691188"/>
          <p14:tracePt t="44180" x="3500438" y="5681663"/>
          <p14:tracePt t="44187" x="3500438" y="5672138"/>
          <p14:tracePt t="44203" x="3500438" y="5662613"/>
          <p14:tracePt t="44212" x="3500438" y="5654675"/>
          <p14:tracePt t="44219" x="3500438" y="5645150"/>
          <p14:tracePt t="44230" x="3500438" y="5635625"/>
          <p14:tracePt t="44243" x="3519488" y="5618163"/>
          <p14:tracePt t="44260" x="3519488" y="5608638"/>
          <p14:tracePt t="44300" x="3527425" y="5599113"/>
          <p14:tracePt t="44332" x="3536950" y="5599113"/>
          <p14:tracePt t="44348" x="3546475" y="5589588"/>
          <p14:tracePt t="44356" x="3573463" y="5572125"/>
          <p14:tracePt t="44372" x="3609975" y="5572125"/>
          <p14:tracePt t="44380" x="3656013" y="5572125"/>
          <p14:tracePt t="44387" x="3683000" y="5562600"/>
          <p14:tracePt t="44397" x="3702050" y="5562600"/>
          <p14:tracePt t="44404" x="3719513" y="5562600"/>
          <p14:tracePt t="44414" x="3756025" y="5554663"/>
          <p14:tracePt t="44419" x="3765550" y="5545138"/>
          <p14:tracePt t="44430" x="3775075" y="5545138"/>
          <p14:tracePt t="44435" x="3802063" y="5545138"/>
          <p14:tracePt t="44444" x="3810000" y="5545138"/>
          <p14:tracePt t="44451" x="3838575" y="5545138"/>
          <p14:tracePt t="44460" x="3846513" y="5545138"/>
          <p14:tracePt t="44468" x="3856038" y="5545138"/>
          <p14:tracePt t="44475" x="3875088" y="5545138"/>
          <p14:tracePt t="44484" x="3902075" y="5545138"/>
          <p14:tracePt t="44492" x="3938588" y="5545138"/>
          <p14:tracePt t="44499" x="3956050" y="5545138"/>
          <p14:tracePt t="44508" x="3984625" y="5545138"/>
          <p14:tracePt t="44516" x="4002088" y="5545138"/>
          <p14:tracePt t="44531" x="4021138" y="5545138"/>
          <p14:tracePt t="44604" x="4021138" y="5535613"/>
          <p14:tracePt t="44756" x="4021138" y="5526088"/>
          <p14:tracePt t="44771" x="4002088" y="5526088"/>
          <p14:tracePt t="44779" x="3992563" y="5526088"/>
          <p14:tracePt t="44795" x="3984625" y="5526088"/>
          <p14:tracePt t="45131" x="3956050" y="5526088"/>
          <p14:tracePt t="45139" x="3929063" y="5526088"/>
          <p14:tracePt t="45147" x="3902075" y="5526088"/>
          <p14:tracePt t="45155" x="3846513" y="5526088"/>
          <p14:tracePt t="45163" x="3810000" y="5526088"/>
          <p14:tracePt t="45171" x="3792538" y="5526088"/>
          <p14:tracePt t="45180" x="3746500" y="5526088"/>
          <p14:tracePt t="45188" x="3738563" y="5526088"/>
          <p14:tracePt t="45199" x="3729038" y="5526088"/>
          <p14:tracePt t="45203" x="3719513" y="5526088"/>
          <p14:tracePt t="45219" x="3709988" y="5526088"/>
          <p14:tracePt t="45235" x="3692525" y="5526088"/>
          <p14:tracePt t="45251" x="3665538" y="5526088"/>
          <p14:tracePt t="45259" x="3665538" y="5518150"/>
          <p14:tracePt t="45267" x="3656013" y="5508625"/>
          <p14:tracePt t="45380" x="3673475" y="5499100"/>
          <p14:tracePt t="45388" x="3709988" y="5499100"/>
          <p14:tracePt t="45396" x="3756025" y="5499100"/>
          <p14:tracePt t="45404" x="3775075" y="5499100"/>
          <p14:tracePt t="45415" x="3810000" y="5499100"/>
          <p14:tracePt t="45432" x="3829050" y="5508625"/>
          <p14:tracePt t="45436" x="3846513" y="5526088"/>
          <p14:tracePt t="45452" x="3856038" y="5535613"/>
          <p14:tracePt t="45470" x="3865563" y="5545138"/>
          <p14:tracePt t="45485" x="3875088" y="5554663"/>
          <p14:tracePt t="45492" x="3875088" y="5562600"/>
          <p14:tracePt t="45501" x="3892550" y="5581650"/>
          <p14:tracePt t="45508" x="3892550" y="5599113"/>
          <p14:tracePt t="45515" x="3902075" y="5626100"/>
          <p14:tracePt t="45524" x="3911600" y="5654675"/>
          <p14:tracePt t="45532" x="3919538" y="5699125"/>
          <p14:tracePt t="45540" x="3938588" y="5727700"/>
          <p14:tracePt t="45549" x="3956050" y="5754688"/>
          <p14:tracePt t="45556" x="3965575" y="5772150"/>
          <p14:tracePt t="45565" x="3975100" y="5818188"/>
          <p14:tracePt t="45572" x="3992563" y="5864225"/>
          <p14:tracePt t="45582" x="3992563" y="5881688"/>
          <p14:tracePt t="45588" x="4002088" y="5910263"/>
          <p14:tracePt t="45597" x="4011613" y="5954713"/>
          <p14:tracePt t="45604" x="4011613" y="5973763"/>
          <p14:tracePt t="45614" x="4011613" y="5983288"/>
          <p14:tracePt t="45620" x="4011613" y="6010275"/>
          <p14:tracePt t="45635" x="4011613" y="6037263"/>
          <p14:tracePt t="45644" x="4011613" y="6054725"/>
          <p14:tracePt t="45651" x="4011613" y="6083300"/>
          <p14:tracePt t="45660" x="4011613" y="6100763"/>
          <p14:tracePt t="45668" x="4011613" y="6127750"/>
          <p14:tracePt t="45677" x="4011613" y="6137275"/>
          <p14:tracePt t="45684" x="4011613" y="6164263"/>
          <p14:tracePt t="45692" x="3992563" y="6183313"/>
          <p14:tracePt t="45700" x="3984625" y="6200775"/>
          <p14:tracePt t="45708" x="3965575" y="6246813"/>
          <p14:tracePt t="45717" x="3948113" y="6265863"/>
          <p14:tracePt t="45724" x="3911600" y="6302375"/>
          <p14:tracePt t="45732" x="3883025" y="6329363"/>
          <p14:tracePt t="45740" x="3865563" y="6346825"/>
          <p14:tracePt t="45747" x="3829050" y="6365875"/>
          <p14:tracePt t="45756" x="3802063" y="6375400"/>
          <p14:tracePt t="45763" x="3775075" y="6392863"/>
          <p14:tracePt t="45772" x="3738563" y="6402388"/>
          <p14:tracePt t="45780" x="3702050" y="6411913"/>
          <p14:tracePt t="45788" x="3636963" y="6438900"/>
          <p14:tracePt t="45797" x="3609975" y="6456363"/>
          <p14:tracePt t="45804" x="3556000" y="6465888"/>
          <p14:tracePt t="45815" x="3519488" y="6465888"/>
          <p14:tracePt t="45820" x="3482975" y="6475413"/>
          <p14:tracePt t="45830" x="3419475" y="6502400"/>
          <p14:tracePt t="45836" x="3373438" y="6511925"/>
          <p14:tracePt t="45844" x="3317875" y="6511925"/>
          <p14:tracePt t="45852" x="3263900" y="6529388"/>
          <p14:tracePt t="45860" x="3227388" y="6538913"/>
          <p14:tracePt t="45868" x="3190875" y="6556375"/>
          <p14:tracePt t="45884" x="3071813" y="6565900"/>
          <p14:tracePt t="45892" x="3027363" y="6565900"/>
          <p14:tracePt t="45900" x="2971800" y="6565900"/>
          <p14:tracePt t="45908" x="2935288" y="6575425"/>
          <p14:tracePt t="45916" x="2917825" y="6575425"/>
          <p14:tracePt t="45924" x="2889250" y="6575425"/>
          <p14:tracePt t="45931" x="2881313" y="6575425"/>
          <p14:tracePt t="45940" x="2862263" y="6575425"/>
          <p14:tracePt t="45947" x="2844800" y="6575425"/>
          <p14:tracePt t="45956" x="2825750" y="6575425"/>
          <p14:tracePt t="45964" x="2808288" y="6575425"/>
          <p14:tracePt t="45972" x="2789238" y="6556375"/>
          <p14:tracePt t="45981" x="2771775" y="6538913"/>
          <p14:tracePt t="45988" x="2725738" y="6492875"/>
          <p14:tracePt t="45997" x="2671763" y="6456363"/>
          <p14:tracePt t="46004" x="2643188" y="6411913"/>
          <p14:tracePt t="46014" x="2589213" y="6365875"/>
          <p14:tracePt t="46020" x="2552700" y="6310313"/>
          <p14:tracePt t="46030" x="2525713" y="6283325"/>
          <p14:tracePt t="46036" x="2470150" y="6229350"/>
          <p14:tracePt t="46044" x="2406650" y="6164263"/>
          <p14:tracePt t="46052" x="2370138" y="6137275"/>
          <p14:tracePt t="46060" x="2352675" y="6091238"/>
          <p14:tracePt t="46068" x="2343150" y="6083300"/>
          <p14:tracePt t="46076" x="2316163" y="6027738"/>
          <p14:tracePt t="46083" x="2306638" y="6010275"/>
          <p14:tracePt t="46092" x="2297113" y="5983288"/>
          <p14:tracePt t="46108" x="2297113" y="5954713"/>
          <p14:tracePt t="46115" x="2297113" y="5937250"/>
          <p14:tracePt t="46123" x="2297113" y="5918200"/>
          <p14:tracePt t="46131" x="2297113" y="5900738"/>
          <p14:tracePt t="46140" x="2297113" y="5881688"/>
          <p14:tracePt t="46148" x="2297113" y="5864225"/>
          <p14:tracePt t="46156" x="2297113" y="5845175"/>
          <p14:tracePt t="46164" x="2297113" y="5827713"/>
          <p14:tracePt t="46172" x="2297113" y="5818188"/>
          <p14:tracePt t="46181" x="2297113" y="5808663"/>
          <p14:tracePt t="46188" x="2306638" y="5772150"/>
          <p14:tracePt t="46196" x="2333625" y="5754688"/>
          <p14:tracePt t="46203" x="2352675" y="5745163"/>
          <p14:tracePt t="46212" x="2397125" y="5708650"/>
          <p14:tracePt t="46219" x="2425700" y="5691188"/>
          <p14:tracePt t="46228" x="2470150" y="5654675"/>
          <p14:tracePt t="46235" x="2516188" y="5645150"/>
          <p14:tracePt t="46243" x="2562225" y="5626100"/>
          <p14:tracePt t="46251" x="2606675" y="5599113"/>
          <p14:tracePt t="46259" x="2652713" y="5589588"/>
          <p14:tracePt t="46267" x="2725738" y="5562600"/>
          <p14:tracePt t="46275" x="2789238" y="5535613"/>
          <p14:tracePt t="46283" x="2844800" y="5526088"/>
          <p14:tracePt t="46291" x="2962275" y="5518150"/>
          <p14:tracePt t="46299" x="3071813" y="5489575"/>
          <p14:tracePt t="46307" x="3181350" y="5472113"/>
          <p14:tracePt t="46315" x="3309938" y="5472113"/>
          <p14:tracePt t="46323" x="3400425" y="5472113"/>
          <p14:tracePt t="46331" x="3446463" y="5462588"/>
          <p14:tracePt t="46339" x="3527425" y="5445125"/>
          <p14:tracePt t="46348" x="3582988" y="5445125"/>
          <p14:tracePt t="46356" x="3619500" y="5445125"/>
          <p14:tracePt t="46363" x="3665538" y="5445125"/>
          <p14:tracePt t="46371" x="3673475" y="5445125"/>
          <p14:tracePt t="46556" x="3665538" y="5445125"/>
          <p14:tracePt t="46563" x="3656013" y="5445125"/>
          <p14:tracePt t="46571" x="3636963" y="5445125"/>
          <p14:tracePt t="46579" x="3619500" y="5445125"/>
          <p14:tracePt t="46587" x="3600450" y="5435600"/>
          <p14:tracePt t="46595" x="3573463" y="5408613"/>
          <p14:tracePt t="46603" x="3563938" y="5399088"/>
          <p14:tracePt t="46612" x="3536950" y="5372100"/>
          <p14:tracePt t="46620" x="3500438" y="5353050"/>
          <p14:tracePt t="46631" x="3482975" y="5326063"/>
          <p14:tracePt t="46636" x="3473450" y="5316538"/>
          <p14:tracePt t="46644" x="3463925" y="5299075"/>
          <p14:tracePt t="46654" x="3463925" y="5289550"/>
          <p14:tracePt t="46660" x="3463925" y="5280025"/>
          <p14:tracePt t="46668" x="3446463" y="5262563"/>
          <p14:tracePt t="46885" x="3446463" y="5270500"/>
          <p14:tracePt t="46899" x="3436938" y="5289550"/>
          <p14:tracePt t="46923" x="3427413" y="5307013"/>
          <p14:tracePt t="46931" x="3419475" y="5316538"/>
          <p14:tracePt t="46939" x="3400425" y="5335588"/>
          <p14:tracePt t="46947" x="3390900" y="5335588"/>
          <p14:tracePt t="46955" x="3382963" y="5343525"/>
          <p14:tracePt t="46964" x="3354388" y="5343525"/>
          <p14:tracePt t="46971" x="3346450" y="5353050"/>
          <p14:tracePt t="46979" x="3336925" y="5353050"/>
          <p14:tracePt t="46987" x="3327400" y="5353050"/>
          <p14:tracePt t="46995" x="3309938" y="5372100"/>
          <p14:tracePt t="47014" x="3273425" y="5372100"/>
          <p14:tracePt t="47020" x="3254375" y="5372100"/>
          <p14:tracePt t="47045" x="3236913" y="5372100"/>
          <p14:tracePt t="47052" x="3227388" y="5372100"/>
          <p14:tracePt t="47068" x="3208338" y="5372100"/>
          <p14:tracePt t="47076" x="3200400" y="5362575"/>
          <p14:tracePt t="47084" x="3181350" y="5353050"/>
          <p14:tracePt t="47101" x="3163888" y="5335588"/>
          <p14:tracePt t="47108" x="3154363" y="5326063"/>
          <p14:tracePt t="47116" x="3136900" y="5316538"/>
          <p14:tracePt t="47124" x="3136900" y="5307013"/>
          <p14:tracePt t="47132" x="3117850" y="5289550"/>
          <p14:tracePt t="47140" x="3100388" y="5270500"/>
          <p14:tracePt t="47148" x="3063875" y="5243513"/>
          <p14:tracePt t="47156" x="3054350" y="5233988"/>
          <p14:tracePt t="47165" x="3035300" y="5216525"/>
          <p14:tracePt t="47172" x="3017838" y="5197475"/>
          <p14:tracePt t="47181" x="3008313" y="5170488"/>
          <p14:tracePt t="47187" x="2981325" y="5133975"/>
          <p14:tracePt t="47196" x="2971800" y="5106988"/>
          <p14:tracePt t="47203" x="2944813" y="5070475"/>
          <p14:tracePt t="47213" x="2935288" y="5043488"/>
          <p14:tracePt t="47219" x="2917825" y="4997450"/>
          <p14:tracePt t="47230" x="2908300" y="4970463"/>
          <p14:tracePt t="47235" x="2881313" y="4943475"/>
          <p14:tracePt t="47244" x="2881313" y="4924425"/>
          <p14:tracePt t="47251" x="2871788" y="4887913"/>
          <p14:tracePt t="47260" x="2871788" y="4878388"/>
          <p14:tracePt t="47267" x="2871788" y="4833938"/>
          <p14:tracePt t="47275" x="2862263" y="4805363"/>
          <p14:tracePt t="47284" x="2862263" y="4787900"/>
          <p14:tracePt t="47291" x="2862263" y="4741863"/>
          <p14:tracePt t="47299" x="2862263" y="4724400"/>
          <p14:tracePt t="47308" x="2862263" y="4697413"/>
          <p14:tracePt t="47315" x="2862263" y="4668838"/>
          <p14:tracePt t="47323" x="2862263" y="4651375"/>
          <p14:tracePt t="47331" x="2862263" y="4632325"/>
          <p14:tracePt t="47340" x="2862263" y="4605338"/>
          <p14:tracePt t="47347" x="2862263" y="4587875"/>
          <p14:tracePt t="47355" x="2862263" y="4541838"/>
          <p14:tracePt t="47363" x="2881313" y="4505325"/>
          <p14:tracePt t="47371" x="2898775" y="4486275"/>
          <p14:tracePt t="47380" x="2908300" y="4468813"/>
          <p14:tracePt t="47388" x="2917825" y="4432300"/>
          <p14:tracePt t="47396" x="2944813" y="4405313"/>
          <p14:tracePt t="47403" x="2954338" y="4395788"/>
          <p14:tracePt t="47413" x="2962275" y="4386263"/>
          <p14:tracePt t="47419" x="2990850" y="4359275"/>
          <p14:tracePt t="47435" x="2998788" y="4349750"/>
          <p14:tracePt t="47444" x="3027363" y="4332288"/>
          <p14:tracePt t="47451" x="3035300" y="4332288"/>
          <p14:tracePt t="47460" x="3035300" y="4322763"/>
          <p14:tracePt t="47492" x="3044825" y="4313238"/>
          <p14:tracePt t="47500" x="3054350" y="4303713"/>
          <p14:tracePt t="47508" x="3063875" y="4295775"/>
          <p14:tracePt t="47516" x="3071813" y="4295775"/>
          <p14:tracePt t="47524" x="3081338" y="4295775"/>
          <p14:tracePt t="47532" x="3117850" y="4276725"/>
          <p14:tracePt t="47547" x="3144838" y="4276725"/>
          <p14:tracePt t="47556" x="3163888" y="4276725"/>
          <p14:tracePt t="47564" x="3217863" y="4276725"/>
          <p14:tracePt t="47572" x="3263900" y="4276725"/>
          <p14:tracePt t="47581" x="3290888" y="4276725"/>
          <p14:tracePt t="47588" x="3327400" y="4276725"/>
          <p14:tracePt t="47598" x="3373438" y="4276725"/>
          <p14:tracePt t="47604" x="3409950" y="4276725"/>
          <p14:tracePt t="47614" x="3427413" y="4286250"/>
          <p14:tracePt t="47619" x="3473450" y="4295775"/>
          <p14:tracePt t="47635" x="3490913" y="4313238"/>
          <p14:tracePt t="47643" x="3500438" y="4322763"/>
          <p14:tracePt t="47651" x="3509963" y="4332288"/>
          <p14:tracePt t="47659" x="3527425" y="4349750"/>
          <p14:tracePt t="47667" x="3536950" y="4359275"/>
          <p14:tracePt t="47675" x="3546475" y="4376738"/>
          <p14:tracePt t="47683" x="3546475" y="4395788"/>
          <p14:tracePt t="47691" x="3563938" y="4413250"/>
          <p14:tracePt t="47699" x="3563938" y="4422775"/>
          <p14:tracePt t="47708" x="3573463" y="4459288"/>
          <p14:tracePt t="47716" x="3573463" y="4486275"/>
          <p14:tracePt t="47724" x="3573463" y="4505325"/>
          <p14:tracePt t="47732" x="3573463" y="4532313"/>
          <p14:tracePt t="47740" x="3582988" y="4551363"/>
          <p14:tracePt t="47747" x="3582988" y="4559300"/>
          <p14:tracePt t="47756" x="3582988" y="4578350"/>
          <p14:tracePt t="47764" x="3582988" y="4595813"/>
          <p14:tracePt t="47772" x="3582988" y="4605338"/>
          <p14:tracePt t="47781" x="3592513" y="4614863"/>
          <p14:tracePt t="47788" x="3592513" y="4624388"/>
          <p14:tracePt t="47797" x="3592513" y="4632325"/>
          <p14:tracePt t="47804" x="3592513" y="4641850"/>
          <p14:tracePt t="47814" x="3600450" y="4668838"/>
          <p14:tracePt t="47820" x="3609975" y="4687888"/>
          <p14:tracePt t="47836" x="3609975" y="4714875"/>
          <p14:tracePt t="47847" x="3609975" y="4724400"/>
          <p14:tracePt t="47852" x="3609975" y="4760913"/>
          <p14:tracePt t="47860" x="3609975" y="4778375"/>
          <p14:tracePt t="47868" x="3629025" y="4824413"/>
          <p14:tracePt t="47884" x="3636963" y="4914900"/>
          <p14:tracePt t="47892" x="3646488" y="4960938"/>
          <p14:tracePt t="47900" x="3646488" y="4987925"/>
          <p14:tracePt t="47908" x="3646488" y="5043488"/>
          <p14:tracePt t="47917" x="3646488" y="5097463"/>
          <p14:tracePt t="47924" x="3646488" y="5143500"/>
          <p14:tracePt t="47932" x="3646488" y="5180013"/>
          <p14:tracePt t="47940" x="3646488" y="5207000"/>
          <p14:tracePt t="47948" x="3646488" y="5226050"/>
          <p14:tracePt t="47956" x="3646488" y="5243513"/>
          <p14:tracePt t="47965" x="3646488" y="5253038"/>
          <p14:tracePt t="47972" x="3646488" y="5262563"/>
          <p14:tracePt t="47981" x="3636963" y="5270500"/>
          <p14:tracePt t="47997" x="3629025" y="5280025"/>
          <p14:tracePt t="48014" x="3609975" y="5289550"/>
          <p14:tracePt t="48020" x="3600450" y="5299075"/>
          <p14:tracePt t="48031" x="3573463" y="5316538"/>
          <p14:tracePt t="48036" x="3556000" y="5326063"/>
          <p14:tracePt t="48047" x="3527425" y="5335588"/>
          <p14:tracePt t="48052" x="3482975" y="5372100"/>
          <p14:tracePt t="48060" x="3463925" y="5380038"/>
          <p14:tracePt t="48068" x="3419475" y="5389563"/>
          <p14:tracePt t="48076" x="3409950" y="5389563"/>
          <p14:tracePt t="48085" x="3382963" y="5408613"/>
          <p14:tracePt t="48092" x="3373438" y="5408613"/>
          <p14:tracePt t="48236" x="3354388" y="5408613"/>
          <p14:tracePt t="48244" x="3317875" y="5408613"/>
          <p14:tracePt t="48252" x="3281363" y="5408613"/>
          <p14:tracePt t="48260" x="3263900" y="5408613"/>
          <p14:tracePt t="48268" x="3217863" y="5408613"/>
          <p14:tracePt t="48276" x="3208338" y="5408613"/>
          <p14:tracePt t="48284" x="3190875" y="5408613"/>
          <p14:tracePt t="48300" x="3181350" y="5399088"/>
          <p14:tracePt t="49181" x="3181350" y="5380038"/>
          <p14:tracePt t="49187" x="3181350" y="5326063"/>
          <p14:tracePt t="49195" x="3181350" y="5270500"/>
          <p14:tracePt t="49203" x="3208338" y="5170488"/>
          <p14:tracePt t="49211" x="3273425" y="5060950"/>
          <p14:tracePt t="49219" x="3327400" y="4943475"/>
          <p14:tracePt t="49228" x="3373438" y="4805363"/>
          <p14:tracePt t="49235" x="3409950" y="4697413"/>
          <p14:tracePt t="49243" x="3482975" y="4595813"/>
          <p14:tracePt t="49251" x="3546475" y="4478338"/>
          <p14:tracePt t="49259" x="3573463" y="4395788"/>
          <p14:tracePt t="49267" x="3592513" y="4322763"/>
          <p14:tracePt t="49275" x="3619500" y="4276725"/>
          <p14:tracePt t="49283" x="3629025" y="4232275"/>
          <p14:tracePt t="49292" x="3636963" y="4213225"/>
          <p14:tracePt t="49299" x="3636963" y="4186238"/>
          <p14:tracePt t="49308" x="3656013" y="4159250"/>
          <p14:tracePt t="49315" x="3656013" y="4140200"/>
          <p14:tracePt t="49324" x="3665538" y="4130675"/>
          <p14:tracePt t="49331" x="3665538" y="4122738"/>
          <p14:tracePt t="49339" x="3665538" y="4094163"/>
          <p14:tracePt t="49347" x="3665538" y="4086225"/>
          <p14:tracePt t="49355" x="3665538" y="4049713"/>
          <p14:tracePt t="49363" x="3665538" y="4021138"/>
          <p14:tracePt t="49371" x="3665538" y="3967163"/>
          <p14:tracePt t="49380" x="3665538" y="3940175"/>
          <p14:tracePt t="49387" x="3665538" y="3921125"/>
          <p14:tracePt t="49396" x="3665538" y="3875088"/>
          <p14:tracePt t="49404" x="3656013" y="3848100"/>
          <p14:tracePt t="49414" x="3656013" y="3830638"/>
          <p14:tracePt t="49431" x="3656013" y="3821113"/>
          <p14:tracePt t="50116" x="3646488" y="3794125"/>
          <p14:tracePt t="50123" x="3646488" y="3784600"/>
          <p14:tracePt t="50139" x="3636963" y="3784600"/>
          <p14:tracePt t="50204" x="3629025" y="3775075"/>
          <p14:tracePt t="50221" x="3619500" y="3767138"/>
          <p14:tracePt t="50236" x="3609975" y="3757613"/>
          <p14:tracePt t="50252" x="3609975" y="3748088"/>
          <p14:tracePt t="50260" x="3600450" y="3738563"/>
          <p14:tracePt t="50268" x="3592513" y="3738563"/>
          <p14:tracePt t="50277" x="3582988" y="3730625"/>
          <p14:tracePt t="50284" x="3573463" y="3730625"/>
          <p14:tracePt t="50292" x="3556000" y="3730625"/>
          <p14:tracePt t="50300" x="3546475" y="3721100"/>
          <p14:tracePt t="50316" x="3536950" y="3711575"/>
          <p14:tracePt t="50333" x="3519488" y="3702050"/>
          <p14:tracePt t="50340" x="3509963" y="3702050"/>
          <p14:tracePt t="50420" x="3500438" y="3702050"/>
          <p14:tracePt t="50684" x="3482975" y="3702050"/>
          <p14:tracePt t="50692" x="3463925" y="3702050"/>
          <p14:tracePt t="50699" x="3436938" y="3702050"/>
          <p14:tracePt t="50707" x="3409950" y="3702050"/>
          <p14:tracePt t="50715" x="3363913" y="3711575"/>
          <p14:tracePt t="50723" x="3336925" y="3711575"/>
          <p14:tracePt t="50731" x="3290888" y="3721100"/>
          <p14:tracePt t="50739" x="3263900" y="3721100"/>
          <p14:tracePt t="50747" x="3244850" y="3730625"/>
          <p14:tracePt t="50755" x="3208338" y="3748088"/>
          <p14:tracePt t="50772" x="3200400" y="3748088"/>
          <p14:tracePt t="50779" x="3190875" y="3748088"/>
          <p14:tracePt t="50788" x="3171825" y="3748088"/>
          <p14:tracePt t="50804" x="3163888" y="3748088"/>
          <p14:tracePt t="50813" x="3144838" y="3748088"/>
          <p14:tracePt t="50831" x="3117850" y="3748088"/>
          <p14:tracePt t="50835" x="3108325" y="3748088"/>
          <p14:tracePt t="50844" x="3081338" y="3748088"/>
          <p14:tracePt t="50859" x="3071813" y="3748088"/>
          <p14:tracePt t="50867" x="3063875" y="3738563"/>
          <p14:tracePt t="50875" x="3054350" y="3730625"/>
          <p14:tracePt t="50996" x="3044825" y="3721100"/>
          <p14:tracePt t="51011" x="3027363" y="3730625"/>
          <p14:tracePt t="51019" x="3008313" y="3748088"/>
          <p14:tracePt t="51027" x="2998788" y="3767138"/>
          <p14:tracePt t="51035" x="2981325" y="3784600"/>
          <p14:tracePt t="51046" x="2971800" y="3794125"/>
          <p14:tracePt t="51051" x="2962275" y="3811588"/>
          <p14:tracePt t="51067" x="2944813" y="3830638"/>
          <p14:tracePt t="51580" x="2935288" y="3830638"/>
          <p14:tracePt t="51587" x="2935288" y="3821113"/>
          <p14:tracePt t="51595" x="2935288" y="3811588"/>
          <p14:tracePt t="52404" x="2935288" y="3794125"/>
          <p14:tracePt t="52428" x="2935288" y="3784600"/>
          <p14:tracePt t="52445" x="2935288" y="3775075"/>
          <p14:tracePt t="52476" x="2935288" y="3757613"/>
          <p14:tracePt t="52572" x="2925763" y="3748088"/>
          <p14:tracePt t="52588" x="2925763" y="3757613"/>
          <p14:tracePt t="52604" x="2925763" y="3767138"/>
          <p14:tracePt t="52708" x="2925763" y="3757613"/>
          <p14:tracePt t="52716" x="2925763" y="3730625"/>
          <p14:tracePt t="52724" x="2935288" y="3675063"/>
          <p14:tracePt t="52733" x="2944813" y="3648075"/>
          <p14:tracePt t="52740" x="2954338" y="3611563"/>
          <p14:tracePt t="52747" x="2962275" y="3575050"/>
          <p14:tracePt t="52756" x="2981325" y="3511550"/>
          <p14:tracePt t="52765" x="2998788" y="3465513"/>
          <p14:tracePt t="52772" x="3008313" y="3429000"/>
          <p14:tracePt t="52781" x="3017838" y="3392488"/>
          <p14:tracePt t="52788" x="3017838" y="3355975"/>
          <p14:tracePt t="52797" x="3027363" y="3328988"/>
          <p14:tracePt t="52804" x="3054350" y="3292475"/>
          <p14:tracePt t="52814" x="3054350" y="3265488"/>
          <p14:tracePt t="52820" x="3054350" y="3246438"/>
          <p14:tracePt t="52831" x="3054350" y="3209925"/>
          <p14:tracePt t="52836" x="3054350" y="3173413"/>
          <p14:tracePt t="52847" x="3054350" y="3146425"/>
          <p14:tracePt t="52852" x="3054350" y="3109913"/>
          <p14:tracePt t="52863" x="3054350" y="3063875"/>
          <p14:tracePt t="52868" x="3054350" y="3046413"/>
          <p14:tracePt t="52876" x="3054350" y="3017838"/>
          <p14:tracePt t="52899" x="3044825" y="2982913"/>
          <p14:tracePt t="52907" x="3044825" y="2973388"/>
          <p14:tracePt t="52916" x="3044825" y="2963863"/>
          <p14:tracePt t="52931" x="3035300" y="2954338"/>
          <p14:tracePt t="52955" x="3035300" y="2946400"/>
          <p14:tracePt t="52964" x="3017838" y="2927350"/>
          <p14:tracePt t="52971" x="3017838" y="2917825"/>
          <p14:tracePt t="52979" x="3008313" y="2890838"/>
          <p14:tracePt t="52987" x="2990850" y="2854325"/>
          <p14:tracePt t="52996" x="2981325" y="2827338"/>
          <p14:tracePt t="53004" x="2962275" y="2781300"/>
          <p14:tracePt t="53012" x="2954338" y="2727325"/>
          <p14:tracePt t="53019" x="2944813" y="2698750"/>
          <p14:tracePt t="53029" x="2944813" y="2662238"/>
          <p14:tracePt t="53035" x="2925763" y="2625725"/>
          <p14:tracePt t="53046" x="2925763" y="2608263"/>
          <p14:tracePt t="53051" x="2925763" y="2581275"/>
          <p14:tracePt t="53062" x="2925763" y="2571750"/>
          <p14:tracePt t="53067" x="2925763" y="2562225"/>
          <p14:tracePt t="53075" x="2917825" y="2544763"/>
          <p14:tracePt t="53091" x="2917825" y="2535238"/>
          <p14:tracePt t="53116" x="2917825" y="2525713"/>
          <p14:tracePt t="53124" x="2917825" y="2517775"/>
          <p14:tracePt t="53140" x="2908300" y="2508250"/>
          <p14:tracePt t="53156" x="2908300" y="2498725"/>
          <p14:tracePt t="53164" x="2898775" y="2489200"/>
          <p14:tracePt t="53181" x="2898775" y="2481263"/>
          <p14:tracePt t="53188" x="2898775" y="2462213"/>
          <p14:tracePt t="53197" x="2898775" y="2452688"/>
          <p14:tracePt t="53204" x="2898775" y="2444750"/>
          <p14:tracePt t="53220" x="2889250" y="2435225"/>
          <p14:tracePt t="53236" x="2889250" y="2425700"/>
          <p14:tracePt t="53508" x="2889250" y="2435225"/>
          <p14:tracePt t="53516" x="2908300" y="2452688"/>
          <p14:tracePt t="53532" x="2917825" y="2462213"/>
          <p14:tracePt t="53540" x="2925763" y="2462213"/>
          <p14:tracePt t="53549" x="2944813" y="2471738"/>
          <p14:tracePt t="53556" x="2962275" y="2481263"/>
          <p14:tracePt t="53572" x="2962275" y="2489200"/>
          <p14:tracePt t="53596" x="2971800" y="2489200"/>
          <p14:tracePt t="53604" x="2990850" y="2508250"/>
          <p14:tracePt t="53614" x="2998788" y="2517775"/>
          <p14:tracePt t="53620" x="3008313" y="2535238"/>
          <p14:tracePt t="53631" x="3017838" y="2554288"/>
          <p14:tracePt t="53636" x="3035300" y="2571750"/>
          <p14:tracePt t="53647" x="3044825" y="2581275"/>
          <p14:tracePt t="53652" x="3054350" y="2608263"/>
          <p14:tracePt t="53663" x="3054350" y="2625725"/>
          <p14:tracePt t="53668" x="3063875" y="2635250"/>
          <p14:tracePt t="53676" x="3071813" y="2654300"/>
          <p14:tracePt t="53683" x="3081338" y="2662238"/>
          <p14:tracePt t="53692" x="3090863" y="2671763"/>
          <p14:tracePt t="53707" x="3090863" y="2681288"/>
          <p14:tracePt t="53715" x="3100388" y="2698750"/>
          <p14:tracePt t="53723" x="3100388" y="2717800"/>
          <p14:tracePt t="53731" x="3108325" y="2735263"/>
          <p14:tracePt t="53739" x="3108325" y="2744788"/>
          <p14:tracePt t="53748" x="3108325" y="2763838"/>
          <p14:tracePt t="53755" x="3108325" y="2771775"/>
          <p14:tracePt t="53764" x="3127375" y="2808288"/>
          <p14:tracePt t="53779" x="3127375" y="2817813"/>
          <p14:tracePt t="53787" x="3127375" y="2844800"/>
          <p14:tracePt t="53796" x="3136900" y="2863850"/>
          <p14:tracePt t="53803" x="3136900" y="2881313"/>
          <p14:tracePt t="53812" x="3136900" y="2890838"/>
          <p14:tracePt t="53819" x="3136900" y="2909888"/>
          <p14:tracePt t="53829" x="3136900" y="2927350"/>
          <p14:tracePt t="53835" x="3136900" y="2946400"/>
          <p14:tracePt t="53845" x="3136900" y="2973388"/>
          <p14:tracePt t="53851" x="3136900" y="2990850"/>
          <p14:tracePt t="53860" x="3136900" y="3027363"/>
          <p14:tracePt t="53868" x="3144838" y="3054350"/>
          <p14:tracePt t="53884" x="3144838" y="3109913"/>
          <p14:tracePt t="53892" x="3144838" y="3127375"/>
          <p14:tracePt t="53900" x="3144838" y="3136900"/>
          <p14:tracePt t="53908" x="3144838" y="3163888"/>
          <p14:tracePt t="53916" x="3144838" y="3182938"/>
          <p14:tracePt t="53924" x="3144838" y="3209925"/>
          <p14:tracePt t="53932" x="3144838" y="3219450"/>
          <p14:tracePt t="53940" x="3144838" y="3228975"/>
          <p14:tracePt t="53947" x="3144838" y="3246438"/>
          <p14:tracePt t="53956" x="3144838" y="3265488"/>
          <p14:tracePt t="53964" x="3144838" y="3282950"/>
          <p14:tracePt t="53972" x="3136900" y="3302000"/>
          <p14:tracePt t="53981" x="3127375" y="3319463"/>
          <p14:tracePt t="53988" x="3127375" y="3346450"/>
          <p14:tracePt t="53997" x="3108325" y="3365500"/>
          <p14:tracePt t="54004" x="3108325" y="3382963"/>
          <p14:tracePt t="54013" x="3081338" y="3411538"/>
          <p14:tracePt t="54020" x="3071813" y="3429000"/>
          <p14:tracePt t="54030" x="3063875" y="3465513"/>
          <p14:tracePt t="54036" x="3054350" y="3492500"/>
          <p14:tracePt t="54047" x="3035300" y="3519488"/>
          <p14:tracePt t="54052" x="3027363" y="3538538"/>
          <p14:tracePt t="54063" x="3017838" y="3556000"/>
          <p14:tracePt t="54068" x="3008313" y="3602038"/>
          <p14:tracePt t="54076" x="3008313" y="3611563"/>
          <p14:tracePt t="54084" x="2990850" y="3629025"/>
          <p14:tracePt t="54092" x="2990850" y="3638550"/>
          <p14:tracePt t="54108" x="2990850" y="3648075"/>
          <p14:tracePt t="54116" x="2981325" y="3675063"/>
          <p14:tracePt t="54132" x="2981325" y="3684588"/>
          <p14:tracePt t="54140" x="2971800" y="3694113"/>
          <p14:tracePt t="54149" x="2962275" y="3721100"/>
          <p14:tracePt t="54156" x="2962275" y="3730625"/>
          <p14:tracePt t="54163" x="2944813" y="3757613"/>
          <p14:tracePt t="54172" x="2935288" y="3775075"/>
          <p14:tracePt t="54181" x="2925763" y="3784600"/>
          <p14:tracePt t="54188" x="2917825" y="3794125"/>
          <p14:tracePt t="54197" x="2917825" y="3811588"/>
          <p14:tracePt t="54204" x="2898775" y="3840163"/>
          <p14:tracePt t="54213" x="2889250" y="3840163"/>
          <p14:tracePt t="54220" x="2889250" y="3848100"/>
          <p14:tracePt t="54231" x="2881313" y="3867150"/>
          <p14:tracePt t="54236" x="2871788" y="3875088"/>
          <p14:tracePt t="54252" x="2871788" y="3884613"/>
          <p14:tracePt t="54396" x="2862263" y="3894138"/>
          <p14:tracePt t="55028" x="2862263" y="3884613"/>
          <p14:tracePt t="55036" x="2871788" y="3867150"/>
          <p14:tracePt t="55045" x="2908300" y="3840163"/>
          <p14:tracePt t="55052" x="2908300" y="3821113"/>
          <p14:tracePt t="55063" x="2925763" y="3803650"/>
          <p14:tracePt t="55067" x="2935288" y="3775075"/>
          <p14:tracePt t="55075" x="2944813" y="3757613"/>
          <p14:tracePt t="55083" x="2962275" y="3730625"/>
          <p14:tracePt t="55091" x="2962275" y="3721100"/>
          <p14:tracePt t="55099" x="2971800" y="3702050"/>
          <p14:tracePt t="55107" x="2971800" y="3694113"/>
          <p14:tracePt t="55115" x="2990850" y="3675063"/>
          <p14:tracePt t="55123" x="2998788" y="3648075"/>
          <p14:tracePt t="55131" x="2998788" y="3638550"/>
          <p14:tracePt t="55138" x="2998788" y="3629025"/>
          <p14:tracePt t="55146" x="3008313" y="3621088"/>
          <p14:tracePt t="55162" x="3008313" y="3602038"/>
          <p14:tracePt t="55171" x="3008313" y="3584575"/>
          <p14:tracePt t="55179" x="3017838" y="3565525"/>
          <p14:tracePt t="55187" x="3017838" y="3538538"/>
          <p14:tracePt t="55195" x="3017838" y="3519488"/>
          <p14:tracePt t="55203" x="3017838" y="3492500"/>
          <p14:tracePt t="55210" x="3035300" y="3475038"/>
          <p14:tracePt t="55219" x="3035300" y="3438525"/>
          <p14:tracePt t="55227" x="3035300" y="3419475"/>
          <p14:tracePt t="55235" x="3035300" y="3392488"/>
          <p14:tracePt t="55244" x="3044825" y="3382963"/>
          <p14:tracePt t="55380" x="3044825" y="3392488"/>
          <p14:tracePt t="55388" x="3044825" y="3402013"/>
          <p14:tracePt t="55395" x="3044825" y="3419475"/>
          <p14:tracePt t="55403" x="3054350" y="3438525"/>
          <p14:tracePt t="55411" x="3054350" y="3446463"/>
          <p14:tracePt t="55419" x="3054350" y="3465513"/>
          <p14:tracePt t="55427" x="3063875" y="3482975"/>
          <p14:tracePt t="55435" x="3063875" y="3511550"/>
          <p14:tracePt t="55445" x="3063875" y="3529013"/>
          <p14:tracePt t="55451" x="3063875" y="3565525"/>
          <p14:tracePt t="55463" x="3063875" y="3584575"/>
          <p14:tracePt t="55468" x="3063875" y="3611563"/>
          <p14:tracePt t="55476" x="3063875" y="3665538"/>
          <p14:tracePt t="55483" x="3063875" y="3684588"/>
          <p14:tracePt t="55491" x="3063875" y="3721100"/>
          <p14:tracePt t="55499" x="3063875" y="3730625"/>
          <p14:tracePt t="55507" x="3063875" y="3767138"/>
          <p14:tracePt t="55523" x="3063875" y="3784600"/>
          <p14:tracePt t="55531" x="3063875" y="3794125"/>
          <p14:tracePt t="55539" x="3044825" y="3811588"/>
          <p14:tracePt t="55556" x="3035300" y="3821113"/>
          <p14:tracePt t="55564" x="3035300" y="3830638"/>
          <p14:tracePt t="55572" x="3035300" y="3840163"/>
          <p14:tracePt t="55579" x="3027363" y="3848100"/>
          <p14:tracePt t="55588" x="3017838" y="3848100"/>
          <p14:tracePt t="55604" x="2998788" y="3848100"/>
          <p14:tracePt t="55613" x="2981325" y="3857625"/>
          <p14:tracePt t="55620" x="2971800" y="3857625"/>
          <p14:tracePt t="55629" x="2944813" y="3867150"/>
          <p14:tracePt t="55636" x="2925763" y="3867150"/>
          <p14:tracePt t="55646" x="2917825" y="3867150"/>
          <p14:tracePt t="55652" x="2908300" y="3867150"/>
          <p14:tracePt t="55662" x="2871788" y="3894138"/>
          <p14:tracePt t="55668" x="2862263" y="3894138"/>
          <p14:tracePt t="55676" x="2825750" y="3894138"/>
          <p14:tracePt t="55692" x="2798763" y="3894138"/>
          <p14:tracePt t="55700" x="2771775" y="3894138"/>
          <p14:tracePt t="55708" x="2735263" y="3894138"/>
          <p14:tracePt t="55716" x="2698750" y="3894138"/>
          <p14:tracePt t="55724" x="2679700" y="3894138"/>
          <p14:tracePt t="55732" x="2652713" y="3894138"/>
          <p14:tracePt t="55740" x="2635250" y="3894138"/>
          <p14:tracePt t="55747" x="2616200" y="3867150"/>
          <p14:tracePt t="55756" x="2589213" y="3857625"/>
          <p14:tracePt t="55764" x="2562225" y="3830638"/>
          <p14:tracePt t="55772" x="2552700" y="3821113"/>
          <p14:tracePt t="55779" x="2525713" y="3794125"/>
          <p14:tracePt t="55788" x="2516188" y="3784600"/>
          <p14:tracePt t="55796" x="2498725" y="3748088"/>
          <p14:tracePt t="55804" x="2489200" y="3730625"/>
          <p14:tracePt t="55812" x="2479675" y="3702050"/>
          <p14:tracePt t="55819" x="2470150" y="3657600"/>
          <p14:tracePt t="55829" x="2443163" y="3611563"/>
          <p14:tracePt t="55836" x="2443163" y="3584575"/>
          <p14:tracePt t="55846" x="2443163" y="3556000"/>
          <p14:tracePt t="55852" x="2433638" y="3511550"/>
          <p14:tracePt t="55862" x="2433638" y="3482975"/>
          <p14:tracePt t="55868" x="2425700" y="3438525"/>
          <p14:tracePt t="55882" x="2425700" y="3382963"/>
          <p14:tracePt t="55885" x="2425700" y="3346450"/>
          <p14:tracePt t="55892" x="2425700" y="3302000"/>
          <p14:tracePt t="55900" x="2425700" y="3246438"/>
          <p14:tracePt t="55908" x="2425700" y="3219450"/>
          <p14:tracePt t="55915" x="2425700" y="3163888"/>
          <p14:tracePt t="55924" x="2425700" y="3127375"/>
          <p14:tracePt t="55932" x="2425700" y="3073400"/>
          <p14:tracePt t="55940" x="2425700" y="2990850"/>
          <p14:tracePt t="55947" x="2425700" y="2954338"/>
          <p14:tracePt t="55956" x="2425700" y="2917825"/>
          <p14:tracePt t="55964" x="2425700" y="2873375"/>
          <p14:tracePt t="55971" x="2443163" y="2817813"/>
          <p14:tracePt t="55979" x="2452688" y="2754313"/>
          <p14:tracePt t="55988" x="2462213" y="2727325"/>
          <p14:tracePt t="55996" x="2489200" y="2671763"/>
          <p14:tracePt t="56004" x="2498725" y="2625725"/>
          <p14:tracePt t="56013" x="2506663" y="2598738"/>
          <p14:tracePt t="56020" x="2525713" y="2562225"/>
          <p14:tracePt t="56029" x="2562225" y="2535238"/>
          <p14:tracePt t="56036" x="2570163" y="2517775"/>
          <p14:tracePt t="56046" x="2589213" y="2471738"/>
          <p14:tracePt t="56052" x="2625725" y="2425700"/>
          <p14:tracePt t="56062" x="2643188" y="2408238"/>
          <p14:tracePt t="56068" x="2671763" y="2371725"/>
          <p14:tracePt t="56077" x="2708275" y="2343150"/>
          <p14:tracePt t="56083" x="2725738" y="2325688"/>
          <p14:tracePt t="56092" x="2735263" y="2316163"/>
          <p14:tracePt t="56099" x="2762250" y="2289175"/>
          <p14:tracePt t="56108" x="2781300" y="2270125"/>
          <p14:tracePt t="56116" x="2798763" y="2262188"/>
          <p14:tracePt t="56124" x="2817813" y="2252663"/>
          <p14:tracePt t="56133" x="2835275" y="2252663"/>
          <p14:tracePt t="56140" x="2844800" y="2252663"/>
          <p14:tracePt t="56164" x="2852738" y="2252663"/>
          <p14:tracePt t="56172" x="2881313" y="2252663"/>
          <p14:tracePt t="56180" x="2908300" y="2252663"/>
          <p14:tracePt t="56188" x="2954338" y="2270125"/>
          <p14:tracePt t="56196" x="2962275" y="2279650"/>
          <p14:tracePt t="56203" x="2998788" y="2298700"/>
          <p14:tracePt t="56212" x="3027363" y="2335213"/>
          <p14:tracePt t="56220" x="3044825" y="2352675"/>
          <p14:tracePt t="56230" x="3081338" y="2379663"/>
          <p14:tracePt t="56236" x="3100388" y="2398713"/>
          <p14:tracePt t="56246" x="3117850" y="2425700"/>
          <p14:tracePt t="56252" x="3136900" y="2444750"/>
          <p14:tracePt t="56262" x="3136900" y="2462213"/>
          <p14:tracePt t="56268" x="3144838" y="2481263"/>
          <p14:tracePt t="56276" x="3154363" y="2498725"/>
          <p14:tracePt t="56284" x="3154363" y="2517775"/>
          <p14:tracePt t="56292" x="3154363" y="2554288"/>
          <p14:tracePt t="56299" x="3163888" y="2562225"/>
          <p14:tracePt t="56308" x="3163888" y="2589213"/>
          <p14:tracePt t="56316" x="3163888" y="2617788"/>
          <p14:tracePt t="56324" x="3163888" y="2644775"/>
          <p14:tracePt t="56332" x="3181350" y="2681288"/>
          <p14:tracePt t="56340" x="3181350" y="2717800"/>
          <p14:tracePt t="56347" x="3200400" y="2744788"/>
          <p14:tracePt t="56356" x="3200400" y="2781300"/>
          <p14:tracePt t="56364" x="3208338" y="2817813"/>
          <p14:tracePt t="56372" x="3208338" y="2844800"/>
          <p14:tracePt t="56379" x="3208338" y="2881313"/>
          <p14:tracePt t="56388" x="3208338" y="2917825"/>
          <p14:tracePt t="56396" x="3208338" y="2946400"/>
          <p14:tracePt t="56404" x="3208338" y="2963863"/>
          <p14:tracePt t="56412" x="3208338" y="2990850"/>
          <p14:tracePt t="56420" x="3208338" y="3027363"/>
          <p14:tracePt t="56429" x="3208338" y="3054350"/>
          <p14:tracePt t="56436" x="3208338" y="3073400"/>
          <p14:tracePt t="56446" x="3208338" y="3100388"/>
          <p14:tracePt t="56452" x="3208338" y="3119438"/>
          <p14:tracePt t="56462" x="3208338" y="3155950"/>
          <p14:tracePt t="56468" x="3190875" y="3192463"/>
          <p14:tracePt t="56476" x="3181350" y="3246438"/>
          <p14:tracePt t="56484" x="3171825" y="3273425"/>
          <p14:tracePt t="56492" x="3163888" y="3328988"/>
          <p14:tracePt t="56500" x="3136900" y="3392488"/>
          <p14:tracePt t="56508" x="3108325" y="3455988"/>
          <p14:tracePt t="56515" x="3108325" y="3492500"/>
          <p14:tracePt t="56524" x="3100388" y="3538538"/>
          <p14:tracePt t="56531" x="3081338" y="3556000"/>
          <p14:tracePt t="56540" x="3071813" y="3602038"/>
          <p14:tracePt t="56548" x="3063875" y="3657600"/>
          <p14:tracePt t="56556" x="3054350" y="3675063"/>
          <p14:tracePt t="56563" x="3027363" y="3711575"/>
          <p14:tracePt t="56572" x="3017838" y="3730625"/>
          <p14:tracePt t="56579" x="3017838" y="3738563"/>
          <p14:tracePt t="56587" x="3017838" y="3748088"/>
          <p14:tracePt t="56596" x="3008313" y="3757613"/>
          <p14:tracePt t="56604" x="3008313" y="3775075"/>
          <p14:tracePt t="56612" x="3008313" y="3784600"/>
          <p14:tracePt t="56620" x="2998788" y="3794125"/>
          <p14:tracePt t="56629" x="2990850" y="3803650"/>
          <p14:tracePt t="56646" x="2981325" y="3821113"/>
          <p14:tracePt t="56652" x="2971800" y="3821113"/>
          <p14:tracePt t="56662" x="2962275" y="3840163"/>
          <p14:tracePt t="56668" x="2944813" y="3848100"/>
          <p14:tracePt t="56676" x="2925763" y="3867150"/>
          <p14:tracePt t="56684" x="2917825" y="3875088"/>
          <p14:tracePt t="56692" x="2908300" y="3884613"/>
          <p14:tracePt t="56700" x="2898775" y="3894138"/>
          <p14:tracePt t="56804" x="2889250" y="3894138"/>
          <p14:tracePt t="56811" x="2871788" y="3894138"/>
          <p14:tracePt t="56820" x="2852738" y="3894138"/>
          <p14:tracePt t="56836" x="2844800" y="3884613"/>
          <p14:tracePt t="56847" x="2835275" y="3875088"/>
          <p14:tracePt t="56868" x="2825750" y="3867150"/>
          <p14:tracePt t="56973" x="2825750" y="3840163"/>
          <p14:tracePt t="56980" x="2844800" y="3794125"/>
          <p14:tracePt t="56989" x="2898775" y="3711575"/>
          <p14:tracePt t="56997" x="2954338" y="3629025"/>
          <p14:tracePt t="57004" x="3027363" y="3529013"/>
          <p14:tracePt t="57014" x="3081338" y="3429000"/>
          <p14:tracePt t="57020" x="3127375" y="3346450"/>
          <p14:tracePt t="57030" x="3181350" y="3209925"/>
          <p14:tracePt t="57036" x="3227388" y="3119438"/>
          <p14:tracePt t="57047" x="3254375" y="3000375"/>
          <p14:tracePt t="57052" x="3309938" y="2917825"/>
          <p14:tracePt t="57063" x="3317875" y="2844800"/>
          <p14:tracePt t="57068" x="3336925" y="2781300"/>
          <p14:tracePt t="57076" x="3354388" y="2735263"/>
          <p14:tracePt t="57085" x="3354388" y="2698750"/>
          <p14:tracePt t="57092" x="3354388" y="2681288"/>
          <p14:tracePt t="57099" x="3354388" y="2654300"/>
          <p14:tracePt t="57108" x="3354388" y="2644775"/>
          <p14:tracePt t="57116" x="3354388" y="2617788"/>
          <p14:tracePt t="57123" x="3354388" y="2608263"/>
          <p14:tracePt t="57131" x="3354388" y="2589213"/>
          <p14:tracePt t="57139" x="3354388" y="2554288"/>
          <p14:tracePt t="57147" x="3346450" y="2544763"/>
          <p14:tracePt t="57156" x="3336925" y="2517775"/>
          <p14:tracePt t="57164" x="3309938" y="2481263"/>
          <p14:tracePt t="57171" x="3300413" y="2462213"/>
          <p14:tracePt t="57179" x="3290888" y="2444750"/>
          <p14:tracePt t="57187" x="3254375" y="2416175"/>
          <p14:tracePt t="57195" x="3244850" y="2398713"/>
          <p14:tracePt t="57203" x="3236913" y="2379663"/>
          <p14:tracePt t="57212" x="3217863" y="2343150"/>
          <p14:tracePt t="57219" x="3200400" y="2325688"/>
          <p14:tracePt t="57229" x="3163888" y="2298700"/>
          <p14:tracePt t="57235" x="3163888" y="2289175"/>
          <p14:tracePt t="57246" x="3144838" y="2270125"/>
          <p14:tracePt t="57252" x="3127375" y="2262188"/>
          <p14:tracePt t="57262" x="3100388" y="2252663"/>
          <p14:tracePt t="57267" x="3071813" y="2243138"/>
          <p14:tracePt t="57276" x="3063875" y="2243138"/>
          <p14:tracePt t="57283" x="3044825" y="2225675"/>
          <p14:tracePt t="57299" x="3035300" y="2225675"/>
          <p14:tracePt t="57307" x="3027363" y="2216150"/>
          <p14:tracePt t="57315" x="3017838" y="2216150"/>
          <p14:tracePt t="57331" x="3008313" y="2206625"/>
          <p14:tracePt t="57339" x="2998788" y="2206625"/>
          <p14:tracePt t="57363" x="2990850" y="2206625"/>
          <p14:tracePt t="57492" x="2981325" y="2206625"/>
          <p14:tracePt t="57691" x="2990850" y="2197100"/>
          <p14:tracePt t="57699" x="3090863" y="2160588"/>
          <p14:tracePt t="57707" x="3200400" y="2152650"/>
          <p14:tracePt t="57715" x="3290888" y="2133600"/>
          <p14:tracePt t="57723" x="3390900" y="2106613"/>
          <p14:tracePt t="57731" x="3463925" y="2097088"/>
          <p14:tracePt t="57739" x="3519488" y="2097088"/>
          <p14:tracePt t="57747" x="3582988" y="2079625"/>
          <p14:tracePt t="57755" x="3656013" y="2079625"/>
          <p14:tracePt t="57763" x="3702050" y="2070100"/>
          <p14:tracePt t="57771" x="3738563" y="2070100"/>
          <p14:tracePt t="57779" x="3746500" y="2070100"/>
          <p14:tracePt t="57787" x="3756025" y="2070100"/>
          <p14:tracePt t="57795" x="3775075" y="2070100"/>
          <p14:tracePt t="57803" x="3783013" y="2070100"/>
          <p14:tracePt t="57819" x="3802063" y="2089150"/>
          <p14:tracePt t="57827" x="3829050" y="2106613"/>
          <p14:tracePt t="57835" x="3829050" y="2116138"/>
          <p14:tracePt t="57844" x="3875088" y="2143125"/>
          <p14:tracePt t="57851" x="3892550" y="2160588"/>
          <p14:tracePt t="57861" x="3911600" y="2179638"/>
          <p14:tracePt t="57867" x="3929063" y="2206625"/>
          <p14:tracePt t="57875" x="3938588" y="2206625"/>
          <p14:tracePt t="57883" x="3965575" y="2225675"/>
          <p14:tracePt t="57891" x="3975100" y="2233613"/>
          <p14:tracePt t="57899" x="3984625" y="2243138"/>
          <p14:tracePt t="58380" x="3992563" y="2243138"/>
          <p14:tracePt t="58387" x="4002088" y="2243138"/>
          <p14:tracePt t="58395" x="4011613" y="2243138"/>
          <p14:tracePt t="58403" x="4029075" y="2252663"/>
          <p14:tracePt t="58411" x="4048125" y="2262188"/>
          <p14:tracePt t="58428" x="4048125" y="2270125"/>
          <p14:tracePt t="58516" x="4048125" y="2243138"/>
          <p14:tracePt t="58524" x="4048125" y="2225675"/>
          <p14:tracePt t="58532" x="4048125" y="2216150"/>
          <p14:tracePt t="58541" x="4048125" y="2197100"/>
          <p14:tracePt t="58548" x="4048125" y="2179638"/>
          <p14:tracePt t="58684" x="4048125" y="2189163"/>
          <p14:tracePt t="58845" x="4048125" y="2197100"/>
          <p14:tracePt t="58851" x="4048125" y="2216150"/>
          <p14:tracePt t="58859" x="4048125" y="2225675"/>
          <p14:tracePt t="58878" x="4048125" y="2252663"/>
          <p14:tracePt t="58883" x="4048125" y="2262188"/>
          <p14:tracePt t="58892" x="4048125" y="2279650"/>
          <p14:tracePt t="58900" x="4048125" y="2306638"/>
          <p14:tracePt t="58908" x="4048125" y="2316163"/>
          <p14:tracePt t="58915" x="4038600" y="2325688"/>
          <p14:tracePt t="58923" x="4038600" y="2343150"/>
          <p14:tracePt t="58931" x="4038600" y="2352675"/>
          <p14:tracePt t="58939" x="4029075" y="2352675"/>
          <p14:tracePt t="59037" x="4029075" y="2362200"/>
          <p14:tracePt t="59051" x="4029075" y="2379663"/>
          <p14:tracePt t="59059" x="4029075" y="2389188"/>
          <p14:tracePt t="59067" x="4029075" y="2408238"/>
          <p14:tracePt t="59075" x="4029075" y="2425700"/>
          <p14:tracePt t="59083" x="4029075" y="2452688"/>
          <p14:tracePt t="59091" x="4029075" y="2481263"/>
          <p14:tracePt t="59099" x="4029075" y="2525713"/>
          <p14:tracePt t="59107" x="4029075" y="2562225"/>
          <p14:tracePt t="59116" x="4029075" y="2635250"/>
          <p14:tracePt t="59123" x="4029075" y="2708275"/>
          <p14:tracePt t="59131" x="4029075" y="2800350"/>
          <p14:tracePt t="59139" x="4029075" y="2927350"/>
          <p14:tracePt t="59147" x="4029075" y="3054350"/>
          <p14:tracePt t="59155" x="4029075" y="3219450"/>
          <p14:tracePt t="59163" x="4029075" y="3365500"/>
          <p14:tracePt t="59171" x="4029075" y="3529013"/>
          <p14:tracePt t="59179" x="4002088" y="3711575"/>
          <p14:tracePt t="59188" x="3975100" y="3857625"/>
          <p14:tracePt t="59196" x="3911600" y="3994150"/>
          <p14:tracePt t="59203" x="3883025" y="4122738"/>
          <p14:tracePt t="59211" x="3829050" y="4240213"/>
          <p14:tracePt t="59219" x="3783013" y="4322763"/>
          <p14:tracePt t="59227" x="3775075" y="4376738"/>
          <p14:tracePt t="59235" x="3746500" y="4422775"/>
          <p14:tracePt t="59244" x="3709988" y="4486275"/>
          <p14:tracePt t="59251" x="3702050" y="4495800"/>
          <p14:tracePt t="59260" x="3683000" y="4532313"/>
          <p14:tracePt t="59267" x="3665538" y="4541838"/>
          <p14:tracePt t="59283" x="3656013" y="4559300"/>
          <p14:tracePt t="59291" x="3656013" y="4578350"/>
          <p14:tracePt t="59299" x="3646488" y="4587875"/>
          <p14:tracePt t="59308" x="3646488" y="4595813"/>
          <p14:tracePt t="59316" x="3646488" y="4624388"/>
          <p14:tracePt t="59324" x="3646488" y="4641850"/>
          <p14:tracePt t="59332" x="3646488" y="4678363"/>
          <p14:tracePt t="59340" x="3646488" y="4724400"/>
          <p14:tracePt t="59348" x="3646488" y="4732338"/>
          <p14:tracePt t="59356" x="3646488" y="4778375"/>
          <p14:tracePt t="59364" x="3646488" y="4814888"/>
          <p14:tracePt t="59372" x="3656013" y="4878388"/>
          <p14:tracePt t="59379" x="3673475" y="4933950"/>
          <p14:tracePt t="59388" x="3673475" y="5016500"/>
          <p14:tracePt t="59396" x="3673475" y="5089525"/>
          <p14:tracePt t="59404" x="3673475" y="5143500"/>
          <p14:tracePt t="59413" x="3673475" y="5216525"/>
          <p14:tracePt t="59420" x="3673475" y="5253038"/>
          <p14:tracePt t="59429" x="3673475" y="5326063"/>
          <p14:tracePt t="59436" x="3673475" y="5353050"/>
          <p14:tracePt t="59447" x="3673475" y="5399088"/>
          <p14:tracePt t="59452" x="3673475" y="5416550"/>
          <p14:tracePt t="59462" x="3673475" y="5453063"/>
          <p14:tracePt t="59468" x="3665538" y="5489575"/>
          <p14:tracePt t="59476" x="3656013" y="5508625"/>
          <p14:tracePt t="59484" x="3619500" y="5554663"/>
          <p14:tracePt t="59492" x="3609975" y="5572125"/>
          <p14:tracePt t="59500" x="3563938" y="5626100"/>
          <p14:tracePt t="59508" x="3546475" y="5662613"/>
          <p14:tracePt t="59515" x="3482975" y="5735638"/>
          <p14:tracePt t="59524" x="3436938" y="5772150"/>
          <p14:tracePt t="59533" x="3382963" y="5818188"/>
          <p14:tracePt t="59540" x="3317875" y="5854700"/>
          <p14:tracePt t="59547" x="3263900" y="5881688"/>
          <p14:tracePt t="59555" x="3200400" y="5918200"/>
          <p14:tracePt t="59563" x="3136900" y="5937250"/>
          <p14:tracePt t="59572" x="3127375" y="5937250"/>
          <p14:tracePt t="59579" x="3100388" y="5937250"/>
          <p14:tracePt t="59588" x="3090863" y="5937250"/>
          <p14:tracePt t="59604" x="3071813" y="5937250"/>
          <p14:tracePt t="59612" x="3063875" y="5937250"/>
          <p14:tracePt t="59620" x="3054350" y="5937250"/>
          <p14:tracePt t="59630" x="3017838" y="5910263"/>
          <p14:tracePt t="59636" x="3008313" y="5881688"/>
          <p14:tracePt t="59646" x="2981325" y="5827713"/>
          <p14:tracePt t="59652" x="2954338" y="5764213"/>
          <p14:tracePt t="59662" x="2944813" y="5681663"/>
          <p14:tracePt t="59668" x="2935288" y="5608638"/>
          <p14:tracePt t="59676" x="2917825" y="5535613"/>
          <p14:tracePt t="59683" x="2889250" y="5435600"/>
          <p14:tracePt t="59692" x="2889250" y="5362575"/>
          <p14:tracePt t="59699" x="2889250" y="5270500"/>
          <p14:tracePt t="59708" x="2889250" y="5180013"/>
          <p14:tracePt t="59716" x="2889250" y="5126038"/>
          <p14:tracePt t="59724" x="2889250" y="5080000"/>
          <p14:tracePt t="59732" x="2917825" y="5024438"/>
          <p14:tracePt t="59740" x="2962275" y="4943475"/>
          <p14:tracePt t="59749" x="3017838" y="4860925"/>
          <p14:tracePt t="59756" x="3035300" y="4841875"/>
          <p14:tracePt t="59763" x="3081338" y="4768850"/>
          <p14:tracePt t="59772" x="3117850" y="4714875"/>
          <p14:tracePt t="59779" x="3144838" y="4687888"/>
          <p14:tracePt t="59788" x="3181350" y="4651375"/>
          <p14:tracePt t="59796" x="3200400" y="4632325"/>
          <p14:tracePt t="59804" x="3217863" y="4624388"/>
          <p14:tracePt t="59812" x="3244850" y="4605338"/>
          <p14:tracePt t="59820" x="3281363" y="4605338"/>
          <p14:tracePt t="59829" x="3317875" y="4587875"/>
          <p14:tracePt t="59835" x="3354388" y="4587875"/>
          <p14:tracePt t="59844" x="3390900" y="4587875"/>
          <p14:tracePt t="59851" x="3446463" y="4587875"/>
          <p14:tracePt t="59860" x="3490913" y="4587875"/>
          <p14:tracePt t="59867" x="3573463" y="4641850"/>
          <p14:tracePt t="59875" x="3656013" y="4697413"/>
          <p14:tracePt t="59883" x="3702050" y="4741863"/>
          <p14:tracePt t="59891" x="3792538" y="4833938"/>
          <p14:tracePt t="59899" x="3875088" y="4933950"/>
          <p14:tracePt t="59907" x="3929063" y="4997450"/>
          <p14:tracePt t="59915" x="3984625" y="5097463"/>
          <p14:tracePt t="59923" x="4011613" y="5189538"/>
          <p14:tracePt t="59931" x="4057650" y="5270500"/>
          <p14:tracePt t="59947" x="4075113" y="5389563"/>
          <p14:tracePt t="59955" x="4075113" y="5435600"/>
          <p14:tracePt t="59963" x="4075113" y="5462588"/>
          <p14:tracePt t="59972" x="4075113" y="5481638"/>
          <p14:tracePt t="59980" x="4075113" y="5489575"/>
          <p14:tracePt t="59996" x="4075113" y="5518150"/>
          <p14:tracePt t="60012" x="4065588" y="5526088"/>
          <p14:tracePt t="60019" x="4057650" y="5535613"/>
          <p14:tracePt t="60035" x="4048125" y="5545138"/>
          <p14:tracePt t="60051" x="4011613" y="5545138"/>
          <p14:tracePt t="60062" x="4011613" y="5554663"/>
          <p14:tracePt t="60108" x="4002088" y="5562600"/>
          <p14:tracePt t="60155" x="4002088" y="5554663"/>
          <p14:tracePt t="60163" x="3992563" y="5508625"/>
          <p14:tracePt t="60171" x="3992563" y="5453063"/>
          <p14:tracePt t="60179" x="3992563" y="5380038"/>
          <p14:tracePt t="60187" x="3992563" y="5253038"/>
          <p14:tracePt t="60195" x="3992563" y="5126038"/>
          <p14:tracePt t="60203" x="3992563" y="4979988"/>
          <p14:tracePt t="60211" x="3992563" y="4814888"/>
          <p14:tracePt t="60219" x="3948113" y="4651375"/>
          <p14:tracePt t="60227" x="3892550" y="4413250"/>
          <p14:tracePt t="60235" x="3846513" y="4249738"/>
          <p14:tracePt t="60244" x="3783013" y="4030663"/>
          <p14:tracePt t="60251" x="3719513" y="3840163"/>
          <p14:tracePt t="60260" x="3665538" y="3621088"/>
          <p14:tracePt t="60267" x="3600450" y="3429000"/>
          <p14:tracePt t="60275" x="3556000" y="3273425"/>
          <p14:tracePt t="60284" x="3546475" y="3127375"/>
          <p14:tracePt t="60291" x="3546475" y="3000375"/>
          <p14:tracePt t="60299" x="3546475" y="2909888"/>
          <p14:tracePt t="60307" x="3546475" y="2817813"/>
          <p14:tracePt t="60315" x="3546475" y="2763838"/>
          <p14:tracePt t="60324" x="3546475" y="2717800"/>
          <p14:tracePt t="60331" x="3546475" y="2698750"/>
          <p14:tracePt t="60339" x="3556000" y="2690813"/>
          <p14:tracePt t="60347" x="3556000" y="2681288"/>
          <p14:tracePt t="60467" x="3556000" y="2698750"/>
          <p14:tracePt t="60475" x="3556000" y="2708275"/>
          <p14:tracePt t="60483" x="3556000" y="2735263"/>
          <p14:tracePt t="60491" x="3546475" y="2754313"/>
          <p14:tracePt t="60499" x="3527425" y="2808288"/>
          <p14:tracePt t="60507" x="3519488" y="2854325"/>
          <p14:tracePt t="60515" x="3482975" y="2917825"/>
          <p14:tracePt t="60523" x="3455988" y="2982913"/>
          <p14:tracePt t="60531" x="3400425" y="3046413"/>
          <p14:tracePt t="60539" x="3336925" y="3127375"/>
          <p14:tracePt t="60547" x="3300413" y="3192463"/>
          <p14:tracePt t="60555" x="3244850" y="3255963"/>
          <p14:tracePt t="60563" x="3190875" y="3309938"/>
          <p14:tracePt t="60571" x="3127375" y="3346450"/>
          <p14:tracePt t="60579" x="3081338" y="3382963"/>
          <p14:tracePt t="60587" x="3054350" y="3392488"/>
          <p14:tracePt t="60595" x="3035300" y="3402013"/>
          <p14:tracePt t="60603" x="2990850" y="3419475"/>
          <p14:tracePt t="60619" x="2981325" y="3419475"/>
          <p14:tracePt t="60629" x="2954338" y="3419475"/>
          <p14:tracePt t="60636" x="2944813" y="3419475"/>
          <p14:tracePt t="60652" x="2925763" y="3419475"/>
          <p14:tracePt t="60662" x="2881313" y="3419475"/>
          <p14:tracePt t="60668" x="2852738" y="3411538"/>
          <p14:tracePt t="60676" x="2808288" y="3375025"/>
          <p14:tracePt t="60684" x="2744788" y="3355975"/>
          <p14:tracePt t="60692" x="2716213" y="3346450"/>
          <p14:tracePt t="60700" x="2671763" y="3309938"/>
          <p14:tracePt t="60708" x="2643188" y="3292475"/>
          <p14:tracePt t="60716" x="2606675" y="3255963"/>
          <p14:tracePt t="60724" x="2570163" y="3209925"/>
          <p14:tracePt t="60731" x="2552700" y="3182938"/>
          <p14:tracePt t="60740" x="2552700" y="3136900"/>
          <p14:tracePt t="60747" x="2525713" y="3082925"/>
          <p14:tracePt t="60756" x="2525713" y="3036888"/>
          <p14:tracePt t="60764" x="2525713" y="2982913"/>
          <p14:tracePt t="60772" x="2525713" y="2927350"/>
          <p14:tracePt t="60780" x="2525713" y="2873375"/>
          <p14:tracePt t="60788" x="2525713" y="2827338"/>
          <p14:tracePt t="60796" x="2543175" y="2790825"/>
          <p14:tracePt t="60804" x="2562225" y="2744788"/>
          <p14:tracePt t="60812" x="2598738" y="2708275"/>
          <p14:tracePt t="60820" x="2616200" y="2662238"/>
          <p14:tracePt t="60829" x="2671763" y="2617788"/>
          <p14:tracePt t="60836" x="2698750" y="2581275"/>
          <p14:tracePt t="60846" x="2752725" y="2535238"/>
          <p14:tracePt t="60852" x="2781300" y="2517775"/>
          <p14:tracePt t="60863" x="2808288" y="2489200"/>
          <p14:tracePt t="60867" x="2844800" y="2471738"/>
          <p14:tracePt t="60876" x="2889250" y="2444750"/>
          <p14:tracePt t="60884" x="2935288" y="2416175"/>
          <p14:tracePt t="60892" x="2971800" y="2408238"/>
          <p14:tracePt t="60899" x="3035300" y="2379663"/>
          <p14:tracePt t="60908" x="3081338" y="2371725"/>
          <p14:tracePt t="60915" x="3154363" y="2371725"/>
          <p14:tracePt t="60924" x="3208338" y="2362200"/>
          <p14:tracePt t="60931" x="3263900" y="2362200"/>
          <p14:tracePt t="60940" x="3346450" y="2362200"/>
          <p14:tracePt t="60947" x="3436938" y="2362200"/>
          <p14:tracePt t="60956" x="3527425" y="2362200"/>
          <p14:tracePt t="60963" x="3600450" y="2362200"/>
          <p14:tracePt t="60972" x="3692525" y="2362200"/>
          <p14:tracePt t="60979" x="3792538" y="2379663"/>
          <p14:tracePt t="60988" x="3846513" y="2389188"/>
          <p14:tracePt t="60995" x="3911600" y="2398713"/>
          <p14:tracePt t="61004" x="4002088" y="2462213"/>
          <p14:tracePt t="61012" x="4084638" y="2481263"/>
          <p14:tracePt t="61020" x="4165600" y="2525713"/>
          <p14:tracePt t="61029" x="4230688" y="2554288"/>
          <p14:tracePt t="61036" x="4294188" y="2598738"/>
          <p14:tracePt t="61045" x="4357688" y="2644775"/>
          <p14:tracePt t="61052" x="4421188" y="2690813"/>
          <p14:tracePt t="61062" x="4440238" y="2708275"/>
          <p14:tracePt t="61068" x="4494213" y="2771775"/>
          <p14:tracePt t="61076" x="4503738" y="2817813"/>
          <p14:tracePt t="61084" x="4513263" y="2854325"/>
          <p14:tracePt t="61092" x="4513263" y="2873375"/>
          <p14:tracePt t="61100" x="4530725" y="2936875"/>
          <p14:tracePt t="61108" x="4530725" y="2990850"/>
          <p14:tracePt t="61116" x="4530725" y="3027363"/>
          <p14:tracePt t="61124" x="4530725" y="3082925"/>
          <p14:tracePt t="61132" x="4530725" y="3136900"/>
          <p14:tracePt t="61140" x="4530725" y="3182938"/>
          <p14:tracePt t="61148" x="4521200" y="3228975"/>
          <p14:tracePt t="61156" x="4494213" y="3282950"/>
          <p14:tracePt t="61164" x="4457700" y="3338513"/>
          <p14:tracePt t="61172" x="4448175" y="3375025"/>
          <p14:tracePt t="61179" x="4403725" y="3429000"/>
          <p14:tracePt t="61187" x="4384675" y="3446463"/>
          <p14:tracePt t="61195" x="4348163" y="3492500"/>
          <p14:tracePt t="61204" x="4321175" y="3511550"/>
          <p14:tracePt t="61212" x="4294188" y="3529013"/>
          <p14:tracePt t="61220" x="4267200" y="3548063"/>
          <p14:tracePt t="61229" x="4257675" y="3556000"/>
          <p14:tracePt t="61236" x="4211638" y="3592513"/>
          <p14:tracePt t="61246" x="4165600" y="3602038"/>
          <p14:tracePt t="61252" x="4102100" y="3611563"/>
          <p14:tracePt t="61262" x="4057650" y="3648075"/>
          <p14:tracePt t="61268" x="4002088" y="3657600"/>
          <p14:tracePt t="61276" x="3919538" y="3702050"/>
          <p14:tracePt t="61284" x="3838575" y="3730625"/>
          <p14:tracePt t="61292" x="3783013" y="3738563"/>
          <p14:tracePt t="61300" x="3702050" y="3767138"/>
          <p14:tracePt t="61308" x="3646488" y="3775075"/>
          <p14:tracePt t="61316" x="3563938" y="3775075"/>
          <p14:tracePt t="61324" x="3527425" y="3784600"/>
          <p14:tracePt t="61332" x="3482975" y="3784600"/>
          <p14:tracePt t="61340" x="3446463" y="3784600"/>
          <p14:tracePt t="61347" x="3427413" y="3784600"/>
          <p14:tracePt t="61356" x="3400425" y="3784600"/>
          <p14:tracePt t="61363" x="3382963" y="3784600"/>
          <p14:tracePt t="61372" x="3363913" y="3784600"/>
          <p14:tracePt t="61379" x="3336925" y="3784600"/>
          <p14:tracePt t="61388" x="3300413" y="3767138"/>
          <p14:tracePt t="61395" x="3273425" y="3748088"/>
          <p14:tracePt t="61404" x="3227388" y="3711575"/>
          <p14:tracePt t="61412" x="3200400" y="3694113"/>
          <p14:tracePt t="61420" x="3154363" y="3657600"/>
          <p14:tracePt t="61429" x="3100388" y="3611563"/>
          <p14:tracePt t="61436" x="3071813" y="3575050"/>
          <p14:tracePt t="61446" x="3017838" y="3529013"/>
          <p14:tracePt t="61452" x="2971800" y="3475038"/>
          <p14:tracePt t="61462" x="2935288" y="3446463"/>
          <p14:tracePt t="61468" x="2889250" y="3392488"/>
          <p14:tracePt t="61476" x="2871788" y="3365500"/>
          <p14:tracePt t="61484" x="2835275" y="3338513"/>
          <p14:tracePt t="61492" x="2789238" y="3282950"/>
          <p14:tracePt t="61500" x="2771775" y="3255963"/>
          <p14:tracePt t="61508" x="2735263" y="3219450"/>
          <p14:tracePt t="61515" x="2725738" y="3192463"/>
          <p14:tracePt t="61524" x="2708275" y="3136900"/>
          <p14:tracePt t="61531" x="2708275" y="3109913"/>
          <p14:tracePt t="61540" x="2679700" y="3073400"/>
          <p14:tracePt t="61548" x="2671763" y="3036888"/>
          <p14:tracePt t="61556" x="2671763" y="3000375"/>
          <p14:tracePt t="61564" x="2671763" y="2963863"/>
          <p14:tracePt t="61572" x="2671763" y="2909888"/>
          <p14:tracePt t="61580" x="2671763" y="2881313"/>
          <p14:tracePt t="61588" x="2671763" y="2844800"/>
          <p14:tracePt t="61596" x="2671763" y="2808288"/>
          <p14:tracePt t="61604" x="2679700" y="2781300"/>
          <p14:tracePt t="61612" x="2689225" y="2744788"/>
          <p14:tracePt t="61620" x="2725738" y="2698750"/>
          <p14:tracePt t="61629" x="2744788" y="2681288"/>
          <p14:tracePt t="61636" x="2752725" y="2654300"/>
          <p14:tracePt t="61645" x="2781300" y="2625725"/>
          <p14:tracePt t="61652" x="2798763" y="2617788"/>
          <p14:tracePt t="61668" x="2825750" y="2581275"/>
          <p14:tracePt t="61679" x="2844800" y="2571750"/>
          <p14:tracePt t="61684" x="2889250" y="2571750"/>
          <p14:tracePt t="61692" x="2925763" y="2562225"/>
          <p14:tracePt t="61700" x="2990850" y="2535238"/>
          <p14:tracePt t="61708" x="3054350" y="2525713"/>
          <p14:tracePt t="61715" x="3127375" y="2498725"/>
          <p14:tracePt t="61723" x="3236913" y="2498725"/>
          <p14:tracePt t="61731" x="3317875" y="2471738"/>
          <p14:tracePt t="61739" x="3390900" y="2462213"/>
          <p14:tracePt t="61747" x="3482975" y="2462213"/>
          <p14:tracePt t="61755" x="3563938" y="2444750"/>
          <p14:tracePt t="61763" x="3619500" y="2444750"/>
          <p14:tracePt t="61771" x="3673475" y="2444750"/>
          <p14:tracePt t="61779" x="3729038" y="2444750"/>
          <p14:tracePt t="61787" x="3765550" y="2444750"/>
          <p14:tracePt t="61795" x="3819525" y="2444750"/>
          <p14:tracePt t="61803" x="3875088" y="2444750"/>
          <p14:tracePt t="61812" x="3911600" y="2444750"/>
          <p14:tracePt t="61819" x="3956050" y="2462213"/>
          <p14:tracePt t="61829" x="3975100" y="2471738"/>
          <p14:tracePt t="61836" x="4021138" y="2481263"/>
          <p14:tracePt t="61846" x="4048125" y="2508250"/>
          <p14:tracePt t="61852" x="4057650" y="2517775"/>
          <p14:tracePt t="61862" x="4075113" y="2535238"/>
          <p14:tracePt t="61868" x="4094163" y="2554288"/>
          <p14:tracePt t="61878" x="4111625" y="2571750"/>
          <p14:tracePt t="61883" x="4129088" y="2598738"/>
          <p14:tracePt t="61899" x="4165600" y="2644775"/>
          <p14:tracePt t="61910" x="4175125" y="2671763"/>
          <p14:tracePt t="61917" x="4184650" y="2708275"/>
          <p14:tracePt t="61924" x="4194175" y="2735263"/>
          <p14:tracePt t="61932" x="4202113" y="2763838"/>
          <p14:tracePt t="61939" x="4211638" y="2808288"/>
          <p14:tracePt t="61947" x="4211638" y="2817813"/>
          <p14:tracePt t="61955" x="4211638" y="2854325"/>
          <p14:tracePt t="61963" x="4221163" y="2873375"/>
          <p14:tracePt t="61971" x="4221163" y="2900363"/>
          <p14:tracePt t="61979" x="4230688" y="2936875"/>
          <p14:tracePt t="61987" x="4238625" y="2982913"/>
          <p14:tracePt t="61995" x="4257675" y="3009900"/>
          <p14:tracePt t="62003" x="4257675" y="3063875"/>
          <p14:tracePt t="62012" x="4257675" y="3136900"/>
          <p14:tracePt t="62019" x="4257675" y="3200400"/>
          <p14:tracePt t="62028" x="4257675" y="3255963"/>
          <p14:tracePt t="62035" x="4257675" y="3309938"/>
          <p14:tracePt t="62045" x="4238625" y="3375025"/>
          <p14:tracePt t="62051" x="4238625" y="3429000"/>
          <p14:tracePt t="62061" x="4202113" y="3475038"/>
          <p14:tracePt t="62067" x="4194175" y="3519488"/>
          <p14:tracePt t="62076" x="4184650" y="3538538"/>
          <p14:tracePt t="62083" x="4148138" y="3565525"/>
          <p14:tracePt t="62092" x="4138613" y="3584575"/>
          <p14:tracePt t="62099" x="4129088" y="3602038"/>
          <p14:tracePt t="62107" x="4111625" y="3638550"/>
          <p14:tracePt t="62115" x="4094163" y="3657600"/>
          <p14:tracePt t="62123" x="4075113" y="3675063"/>
          <p14:tracePt t="62131" x="4038600" y="3684588"/>
          <p14:tracePt t="62139" x="4038600" y="3694113"/>
          <p14:tracePt t="62147" x="4021138" y="3711575"/>
          <p14:tracePt t="62155" x="4011613" y="3711575"/>
          <p14:tracePt t="62163" x="4002088" y="3711575"/>
          <p14:tracePt t="62171" x="3992563" y="3721100"/>
          <p14:tracePt t="62180" x="3975100" y="3721100"/>
          <p14:tracePt t="62188" x="3956050" y="3721100"/>
          <p14:tracePt t="62204" x="3938588" y="3721100"/>
          <p14:tracePt t="62211" x="3929063" y="3721100"/>
          <p14:tracePt t="62219" x="3919538" y="3721100"/>
          <p14:tracePt t="62228" x="3911600" y="3721100"/>
          <p14:tracePt t="62251" x="3883025" y="3721100"/>
          <p14:tracePt t="62573" x="3875088" y="3721100"/>
          <p14:tracePt t="62611" x="3875088" y="3730625"/>
          <p14:tracePt t="62700" x="3865563" y="3730625"/>
          <p14:tracePt t="63788" x="3875088" y="3730625"/>
          <p14:tracePt t="63796" x="3892550" y="3730625"/>
          <p14:tracePt t="63804" x="3902075" y="3730625"/>
          <p14:tracePt t="63813" x="3902075" y="3721100"/>
          <p14:tracePt t="63820" x="3902075" y="3711575"/>
          <p14:tracePt t="63829" x="3902075" y="3702050"/>
          <p14:tracePt t="63836" x="3919538" y="3694113"/>
          <p14:tracePt t="63846" x="3929063" y="3684588"/>
          <p14:tracePt t="63864" x="3938588" y="3665538"/>
          <p14:tracePt t="63879" x="3948113" y="3648075"/>
          <p14:tracePt t="63884" x="3948113" y="3629025"/>
          <p14:tracePt t="63901" x="3948113" y="3565525"/>
          <p14:tracePt t="63908" x="3984625" y="3502025"/>
          <p14:tracePt t="63916" x="3984625" y="3446463"/>
          <p14:tracePt t="63924" x="3984625" y="3411538"/>
          <p14:tracePt t="63932" x="4002088" y="3346450"/>
          <p14:tracePt t="63940" x="4011613" y="3292475"/>
          <p14:tracePt t="63949" x="4021138" y="3282950"/>
          <p14:tracePt t="63956" x="4029075" y="3255963"/>
          <p14:tracePt t="63964" x="4029075" y="3246438"/>
          <p14:tracePt t="63972" x="4038600" y="3228975"/>
          <p14:tracePt t="64213" x="4038600" y="3219450"/>
          <p14:tracePt t="64235" x="4029075" y="3200400"/>
          <p14:tracePt t="64243" x="4011613" y="3200400"/>
          <p14:tracePt t="64251" x="3975100" y="3200400"/>
          <p14:tracePt t="64259" x="3948113" y="3200400"/>
          <p14:tracePt t="64267" x="3929063" y="3192463"/>
          <p14:tracePt t="64278" x="3883025" y="3192463"/>
          <p14:tracePt t="64285" x="3875088" y="3192463"/>
          <p14:tracePt t="64292" x="3846513" y="3192463"/>
          <p14:tracePt t="64347" x="3838575" y="3192463"/>
          <p14:tracePt t="64355" x="3838575" y="3182938"/>
          <p14:tracePt t="64363" x="3838575" y="3173413"/>
          <p14:tracePt t="64371" x="3829050" y="3155950"/>
          <p14:tracePt t="64387" x="3829050" y="3136900"/>
          <p14:tracePt t="64396" x="3829050" y="3119438"/>
          <p14:tracePt t="64403" x="3829050" y="3109913"/>
          <p14:tracePt t="64411" x="3819525" y="3090863"/>
          <p14:tracePt t="64428" x="3802063" y="3073400"/>
          <p14:tracePt t="64739" x="3783013" y="3063875"/>
          <p14:tracePt t="64747" x="3683000" y="3063875"/>
          <p14:tracePt t="64755" x="3573463" y="3063875"/>
          <p14:tracePt t="64763" x="3446463" y="3063875"/>
          <p14:tracePt t="64771" x="3327400" y="3017838"/>
          <p14:tracePt t="64779" x="3236913" y="2990850"/>
          <p14:tracePt t="64787" x="3136900" y="2946400"/>
          <p14:tracePt t="64795" x="3063875" y="2917825"/>
          <p14:tracePt t="64803" x="3008313" y="2881313"/>
          <p14:tracePt t="64811" x="2962275" y="2854325"/>
          <p14:tracePt t="64819" x="2944813" y="2827338"/>
          <p14:tracePt t="64830" x="2935288" y="2827338"/>
          <p14:tracePt t="64835" x="2925763" y="2808288"/>
          <p14:tracePt t="64843" x="2925763" y="2790825"/>
          <p14:tracePt t="64851" x="2925763" y="2781300"/>
          <p14:tracePt t="64860" x="2925763" y="2763838"/>
          <p14:tracePt t="64875" x="2925763" y="2754313"/>
          <p14:tracePt t="64895" x="2917825" y="2744788"/>
          <p14:tracePt t="64916" x="2917825" y="2727325"/>
          <p14:tracePt t="64924" x="2917825" y="2717800"/>
          <p14:tracePt t="64932" x="2898775" y="2698750"/>
          <p14:tracePt t="64948" x="2898775" y="2690813"/>
          <p14:tracePt t="64956" x="2898775" y="2681288"/>
          <p14:tracePt t="64964" x="2889250" y="2662238"/>
          <p14:tracePt t="64987" x="2881313" y="2662238"/>
          <p14:tracePt t="64995" x="2862263" y="2644775"/>
          <p14:tracePt t="65003" x="2852738" y="2625725"/>
          <p14:tracePt t="65019" x="2844800" y="2617788"/>
          <p14:tracePt t="65028" x="2835275" y="2598738"/>
          <p14:tracePt t="65035" x="2817813" y="2581275"/>
          <p14:tracePt t="65060" x="2817813" y="2571750"/>
          <p14:tracePt t="65067" x="2808288" y="2562225"/>
          <p14:tracePt t="65078" x="2808288" y="2554288"/>
          <p14:tracePt t="65171" x="2808288" y="2571750"/>
          <p14:tracePt t="65179" x="2808288" y="2589213"/>
          <p14:tracePt t="65187" x="2808288" y="2625725"/>
          <p14:tracePt t="65195" x="2808288" y="2644775"/>
          <p14:tracePt t="65203" x="2808288" y="2698750"/>
          <p14:tracePt t="65211" x="2808288" y="2744788"/>
          <p14:tracePt t="65219" x="2798763" y="2800350"/>
          <p14:tracePt t="65227" x="2789238" y="2854325"/>
          <p14:tracePt t="65235" x="2789238" y="2909888"/>
          <p14:tracePt t="65246" x="2744788" y="2973388"/>
          <p14:tracePt t="65252" x="2716213" y="3054350"/>
          <p14:tracePt t="65263" x="2716213" y="3100388"/>
          <p14:tracePt t="65268" x="2679700" y="3182938"/>
          <p14:tracePt t="65279" x="2671763" y="3265488"/>
          <p14:tracePt t="65284" x="2671763" y="3338513"/>
          <p14:tracePt t="65292" x="2662238" y="3411538"/>
          <p14:tracePt t="65300" x="2662238" y="3465513"/>
          <p14:tracePt t="65308" x="2662238" y="3529013"/>
          <p14:tracePt t="65316" x="2662238" y="3565525"/>
          <p14:tracePt t="65324" x="2662238" y="3584575"/>
          <p14:tracePt t="65332" x="2662238" y="3611563"/>
          <p14:tracePt t="65340" x="2662238" y="3621088"/>
          <p14:tracePt t="65492" x="2662238" y="3611563"/>
          <p14:tracePt t="65499" x="2662238" y="3602038"/>
          <p14:tracePt t="65507" x="2662238" y="3592513"/>
          <p14:tracePt t="65515" x="2662238" y="3584575"/>
          <p14:tracePt t="65523" x="2662238" y="3575050"/>
          <p14:tracePt t="65539" x="2662238" y="3565525"/>
          <p14:tracePt t="65604" x="2662238" y="3556000"/>
          <p14:tracePt t="65612" x="2708275" y="3556000"/>
          <p14:tracePt t="65620" x="2789238" y="3611563"/>
          <p14:tracePt t="65631" x="2889250" y="3684588"/>
          <p14:tracePt t="65636" x="2971800" y="3757613"/>
          <p14:tracePt t="65646" x="3090863" y="3811588"/>
          <p14:tracePt t="65652" x="3208338" y="3903663"/>
          <p14:tracePt t="65664" x="3273425" y="3957638"/>
          <p14:tracePt t="65668" x="3346450" y="4021138"/>
          <p14:tracePt t="65679" x="3409950" y="4076700"/>
          <p14:tracePt t="65684" x="3436938" y="4094163"/>
          <p14:tracePt t="65693" x="3473450" y="4130675"/>
          <p14:tracePt t="65700" x="3519488" y="4149725"/>
          <p14:tracePt t="65708" x="3546475" y="4159250"/>
          <p14:tracePt t="65716" x="3563938" y="4167188"/>
          <p14:tracePt t="65723" x="3573463" y="4176713"/>
          <p14:tracePt t="65916" x="3527425" y="4176713"/>
          <p14:tracePt t="65924" x="3473450" y="4176713"/>
          <p14:tracePt t="65932" x="3400425" y="4176713"/>
          <p14:tracePt t="65940" x="3346450" y="4176713"/>
          <p14:tracePt t="65948" x="3290888" y="4176713"/>
          <p14:tracePt t="65956" x="3236913" y="4176713"/>
          <p14:tracePt t="65964" x="3154363" y="4176713"/>
          <p14:tracePt t="65972" x="3081338" y="4176713"/>
          <p14:tracePt t="65979" x="3054350" y="4176713"/>
          <p14:tracePt t="65988" x="3008313" y="4167188"/>
          <p14:tracePt t="65997" x="2944813" y="4122738"/>
          <p14:tracePt t="66004" x="2917825" y="4103688"/>
          <p14:tracePt t="66013" x="2852738" y="4057650"/>
          <p14:tracePt t="66020" x="2825750" y="4049713"/>
          <p14:tracePt t="66029" x="2781300" y="4003675"/>
          <p14:tracePt t="66036" x="2698750" y="3957638"/>
          <p14:tracePt t="66046" x="2652713" y="3911600"/>
          <p14:tracePt t="66052" x="2589213" y="3857625"/>
          <p14:tracePt t="66063" x="2525713" y="3821113"/>
          <p14:tracePt t="66068" x="2470150" y="3784600"/>
          <p14:tracePt t="66079" x="2406650" y="3730625"/>
          <p14:tracePt t="66084" x="2379663" y="3702050"/>
          <p14:tracePt t="66093" x="2343150" y="3684588"/>
          <p14:tracePt t="66101" x="2297113" y="3629025"/>
          <p14:tracePt t="66108" x="2270125" y="3602038"/>
          <p14:tracePt t="66115" x="2233613" y="3538538"/>
          <p14:tracePt t="66124" x="2206625" y="3475038"/>
          <p14:tracePt t="66131" x="2170113" y="3411538"/>
          <p14:tracePt t="66139" x="2133600" y="3365500"/>
          <p14:tracePt t="66147" x="2106613" y="3319463"/>
          <p14:tracePt t="66155" x="2087563" y="3255963"/>
          <p14:tracePt t="66163" x="2060575" y="3163888"/>
          <p14:tracePt t="66171" x="2033588" y="3100388"/>
          <p14:tracePt t="66179" x="2033588" y="3027363"/>
          <p14:tracePt t="66187" x="2024063" y="2982913"/>
          <p14:tracePt t="66195" x="2024063" y="2909888"/>
          <p14:tracePt t="66203" x="2024063" y="2873375"/>
          <p14:tracePt t="66211" x="2024063" y="2817813"/>
          <p14:tracePt t="66219" x="2024063" y="2754313"/>
          <p14:tracePt t="66227" x="2024063" y="2698750"/>
          <p14:tracePt t="66235" x="2024063" y="2671763"/>
          <p14:tracePt t="66244" x="2024063" y="2625725"/>
          <p14:tracePt t="66251" x="2024063" y="2589213"/>
          <p14:tracePt t="66261" x="2024063" y="2554288"/>
          <p14:tracePt t="66268" x="2024063" y="2544763"/>
          <p14:tracePt t="66284" x="2024063" y="2535238"/>
          <p14:tracePt t="66292" x="2041525" y="2517775"/>
          <p14:tracePt t="66300" x="2060575" y="2481263"/>
          <p14:tracePt t="66308" x="2087563" y="2462213"/>
          <p14:tracePt t="66316" x="2124075" y="2435225"/>
          <p14:tracePt t="66324" x="2170113" y="2408238"/>
          <p14:tracePt t="66332" x="2233613" y="2371725"/>
          <p14:tracePt t="66340" x="2324100" y="2343150"/>
          <p14:tracePt t="66348" x="2425700" y="2316163"/>
          <p14:tracePt t="66356" x="2498725" y="2306638"/>
          <p14:tracePt t="66365" x="2589213" y="2289175"/>
          <p14:tracePt t="66371" x="2671763" y="2252663"/>
          <p14:tracePt t="66379" x="2744788" y="2252663"/>
          <p14:tracePt t="66388" x="2825750" y="2233613"/>
          <p14:tracePt t="66395" x="2898775" y="2233613"/>
          <p14:tracePt t="66404" x="2971800" y="2233613"/>
          <p14:tracePt t="66411" x="2998788" y="2233613"/>
          <p14:tracePt t="66420" x="3054350" y="2233613"/>
          <p14:tracePt t="66428" x="3081338" y="2233613"/>
          <p14:tracePt t="66436" x="3100388" y="2233613"/>
          <p14:tracePt t="66445" x="3136900" y="2233613"/>
          <p14:tracePt t="66452" x="3163888" y="2262188"/>
          <p14:tracePt t="66462" x="3190875" y="2270125"/>
          <p14:tracePt t="66468" x="3236913" y="2289175"/>
          <p14:tracePt t="66478" x="3281363" y="2298700"/>
          <p14:tracePt t="66484" x="3309938" y="2325688"/>
          <p14:tracePt t="66492" x="3354388" y="2343150"/>
          <p14:tracePt t="66500" x="3400425" y="2362200"/>
          <p14:tracePt t="66508" x="3482975" y="2416175"/>
          <p14:tracePt t="66516" x="3527425" y="2444750"/>
          <p14:tracePt t="66524" x="3609975" y="2498725"/>
          <p14:tracePt t="66532" x="3673475" y="2535238"/>
          <p14:tracePt t="66540" x="3738563" y="2571750"/>
          <p14:tracePt t="66547" x="3802063" y="2625725"/>
          <p14:tracePt t="66556" x="3865563" y="2698750"/>
          <p14:tracePt t="66564" x="3902075" y="2727325"/>
          <p14:tracePt t="66572" x="3965575" y="2790825"/>
          <p14:tracePt t="66580" x="4002088" y="2827338"/>
          <p14:tracePt t="66588" x="4038600" y="2890838"/>
          <p14:tracePt t="66595" x="4057650" y="2936875"/>
          <p14:tracePt t="66604" x="4102100" y="3000375"/>
          <p14:tracePt t="66612" x="4121150" y="3046413"/>
          <p14:tracePt t="66620" x="4129088" y="3100388"/>
          <p14:tracePt t="66628" x="4157663" y="3136900"/>
          <p14:tracePt t="66636" x="4157663" y="3163888"/>
          <p14:tracePt t="66645" x="4165600" y="3192463"/>
          <p14:tracePt t="66652" x="4165600" y="3200400"/>
          <p14:tracePt t="66661" x="4165600" y="3228975"/>
          <p14:tracePt t="66668" x="4175125" y="3246438"/>
          <p14:tracePt t="66678" x="4184650" y="3273425"/>
          <p14:tracePt t="66684" x="4184650" y="3292475"/>
          <p14:tracePt t="66692" x="4184650" y="3302000"/>
          <p14:tracePt t="66700" x="4184650" y="3338513"/>
          <p14:tracePt t="66708" x="4202113" y="3382963"/>
          <p14:tracePt t="66716" x="4202113" y="3419475"/>
          <p14:tracePt t="66724" x="4202113" y="3446463"/>
          <p14:tracePt t="66732" x="4202113" y="3502025"/>
          <p14:tracePt t="66740" x="4202113" y="3548063"/>
          <p14:tracePt t="66747" x="4202113" y="3602038"/>
          <p14:tracePt t="66755" x="4211638" y="3629025"/>
          <p14:tracePt t="66763" x="4211638" y="3648075"/>
          <p14:tracePt t="66771" x="4211638" y="3694113"/>
          <p14:tracePt t="66779" x="4211638" y="3711575"/>
          <p14:tracePt t="66787" x="4211638" y="3738563"/>
          <p14:tracePt t="66795" x="4202113" y="3757613"/>
          <p14:tracePt t="66803" x="4194175" y="3775075"/>
          <p14:tracePt t="66811" x="4184650" y="3803650"/>
          <p14:tracePt t="66819" x="4165600" y="3821113"/>
          <p14:tracePt t="66828" x="4148138" y="3840163"/>
          <p14:tracePt t="66835" x="4102100" y="3894138"/>
          <p14:tracePt t="66844" x="4084638" y="3911600"/>
          <p14:tracePt t="66851" x="4038600" y="3940175"/>
          <p14:tracePt t="66860" x="3975100" y="3967163"/>
          <p14:tracePt t="66867" x="3948113" y="3976688"/>
          <p14:tracePt t="66878" x="3875088" y="4003675"/>
          <p14:tracePt t="66883" x="3756025" y="4030663"/>
          <p14:tracePt t="66896" x="3665538" y="4040188"/>
          <p14:tracePt t="66900" x="3536950" y="4076700"/>
          <p14:tracePt t="66907" x="3409950" y="4086225"/>
          <p14:tracePt t="66915" x="3327400" y="4103688"/>
          <p14:tracePt t="66923" x="3236913" y="4103688"/>
          <p14:tracePt t="66931" x="3144838" y="4103688"/>
          <p14:tracePt t="66939" x="3090863" y="4103688"/>
          <p14:tracePt t="66948" x="3063875" y="4103688"/>
          <p14:tracePt t="66955" x="3008313" y="4103688"/>
          <p14:tracePt t="66963" x="2971800" y="4103688"/>
          <p14:tracePt t="66971" x="2935288" y="4103688"/>
          <p14:tracePt t="66979" x="2925763" y="4103688"/>
          <p14:tracePt t="66987" x="2917825" y="4103688"/>
          <p14:tracePt t="66995" x="2908300" y="4103688"/>
          <p14:tracePt t="67013" x="2898775" y="4103688"/>
          <p14:tracePt t="67036" x="2889250" y="4103688"/>
          <p14:tracePt t="67052" x="2881313" y="4094163"/>
          <p14:tracePt t="67068" x="2871788" y="4086225"/>
          <p14:tracePt t="67078" x="2862263" y="4076700"/>
          <p14:tracePt t="67084" x="2862263" y="4057650"/>
          <p14:tracePt t="67095" x="2844800" y="4040188"/>
          <p14:tracePt t="67108" x="2844800" y="4030663"/>
          <p14:tracePt t="67116" x="2844800" y="4003675"/>
          <p14:tracePt t="67124" x="2844800" y="3994150"/>
          <p14:tracePt t="67132" x="2844800" y="3940175"/>
          <p14:tracePt t="67140" x="2844800" y="3875088"/>
          <p14:tracePt t="67148" x="2844800" y="3784600"/>
          <p14:tracePt t="67156" x="2862263" y="3694113"/>
          <p14:tracePt t="67164" x="2917825" y="3575050"/>
          <p14:tracePt t="67172" x="2981325" y="3438525"/>
          <p14:tracePt t="67180" x="3054350" y="3309938"/>
          <p14:tracePt t="67188" x="3100388" y="3192463"/>
          <p14:tracePt t="67195" x="3171825" y="3073400"/>
          <p14:tracePt t="67204" x="3244850" y="2936875"/>
          <p14:tracePt t="67212" x="3290888" y="2844800"/>
          <p14:tracePt t="67220" x="3317875" y="2727325"/>
          <p14:tracePt t="67229" x="3336925" y="2662238"/>
          <p14:tracePt t="67236" x="3354388" y="2571750"/>
          <p14:tracePt t="67245" x="3363913" y="2498725"/>
          <p14:tracePt t="67252" x="3390900" y="2416175"/>
          <p14:tracePt t="67263" x="3400425" y="2371725"/>
          <p14:tracePt t="67268" x="3419475" y="2316163"/>
          <p14:tracePt t="67278" x="3419475" y="2298700"/>
          <p14:tracePt t="67284" x="3419475" y="2252663"/>
          <p14:tracePt t="67292" x="3427413" y="2225675"/>
          <p14:tracePt t="67300" x="3427413" y="2206625"/>
          <p14:tracePt t="67308" x="3427413" y="2197100"/>
          <p14:tracePt t="67316" x="3427413" y="2179638"/>
          <p14:tracePt t="67332" x="3427413" y="2170113"/>
          <p14:tracePt t="67348" x="3427413" y="2160588"/>
          <p14:tracePt t="67364" x="3427413" y="2143125"/>
          <p14:tracePt t="67372" x="3427413" y="2133600"/>
          <p14:tracePt t="67380" x="3427413" y="2125663"/>
          <p14:tracePt t="67388" x="3427413" y="2116138"/>
          <p14:tracePt t="67396" x="3427413" y="2106613"/>
          <p14:tracePt t="67404" x="3427413" y="2089150"/>
          <p14:tracePt t="67412" x="3427413" y="2060575"/>
          <p14:tracePt t="67420" x="3427413" y="2052638"/>
          <p14:tracePt t="67429" x="3427413" y="2043113"/>
          <p14:tracePt t="67436" x="3427413" y="2033588"/>
          <p14:tracePt t="67445" x="3427413" y="2016125"/>
          <p14:tracePt t="67452" x="3427413" y="2006600"/>
          <p14:tracePt t="67756" x="3427413" y="1997075"/>
          <p14:tracePt t="67764" x="3436938" y="1960563"/>
          <p14:tracePt t="67772" x="3455988" y="1914525"/>
          <p14:tracePt t="67780" x="3455988" y="1906588"/>
          <p14:tracePt t="67787" x="3463925" y="1860550"/>
          <p14:tracePt t="67795" x="3463925" y="1841500"/>
          <p14:tracePt t="67803" x="3463925" y="1814513"/>
          <p14:tracePt t="67811" x="3463925" y="1804988"/>
          <p14:tracePt t="68044" x="3463925" y="1778000"/>
          <p14:tracePt t="68051" x="3463925" y="1768475"/>
          <p14:tracePt t="68059" x="3463925" y="1760538"/>
          <p14:tracePt t="68067" x="3427413" y="1751013"/>
          <p14:tracePt t="68076" x="3346450" y="1741488"/>
          <p14:tracePt t="68083" x="3336925" y="1741488"/>
          <p14:tracePt t="68091" x="3300413" y="1724025"/>
          <p14:tracePt t="68099" x="3273425" y="1714500"/>
          <p14:tracePt t="68108" x="3254375" y="1714500"/>
          <p14:tracePt t="68363" x="3254375" y="1724025"/>
          <p14:tracePt t="68379" x="3254375" y="1731963"/>
          <p14:tracePt t="68548" x="3244850" y="1724025"/>
          <p14:tracePt t="68555" x="3217863" y="1697038"/>
          <p14:tracePt t="68563" x="3154363" y="1677988"/>
          <p14:tracePt t="68571" x="3127375" y="1641475"/>
          <p14:tracePt t="68579" x="3071813" y="1595438"/>
          <p14:tracePt t="68587" x="3054350" y="1577975"/>
          <p14:tracePt t="68595" x="3027363" y="1541463"/>
          <p14:tracePt t="68603" x="2990850" y="1495425"/>
          <p14:tracePt t="68611" x="2981325" y="1485900"/>
          <p14:tracePt t="68619" x="2971800" y="1458913"/>
          <p14:tracePt t="68628" x="2954338" y="1431925"/>
          <p14:tracePt t="68635" x="2935288" y="1404938"/>
          <p14:tracePt t="68644" x="2917825" y="1368425"/>
          <p14:tracePt t="68651" x="2917825" y="1349375"/>
          <p14:tracePt t="68661" x="2917825" y="1339850"/>
          <p14:tracePt t="68667" x="2908300" y="1295400"/>
          <p14:tracePt t="68678" x="2908300" y="1268413"/>
          <p14:tracePt t="68683" x="2908300" y="1249363"/>
          <p14:tracePt t="68694" x="2908300" y="1203325"/>
          <p14:tracePt t="68700" x="2908300" y="1185863"/>
          <p14:tracePt t="68707" x="2908300" y="1149350"/>
          <p14:tracePt t="68715" x="2908300" y="1122363"/>
          <p14:tracePt t="68724" x="2908300" y="1093788"/>
          <p14:tracePt t="68731" x="2908300" y="1057275"/>
          <p14:tracePt t="68740" x="2908300" y="1030288"/>
          <p14:tracePt t="68748" x="2935288" y="1003300"/>
          <p14:tracePt t="68755" x="2954338" y="966788"/>
          <p14:tracePt t="68763" x="2981325" y="947738"/>
          <p14:tracePt t="68772" x="2998788" y="930275"/>
          <p14:tracePt t="68781" x="3017838" y="911225"/>
          <p14:tracePt t="68787" x="3054350" y="903288"/>
          <p14:tracePt t="68795" x="3063875" y="893763"/>
          <p14:tracePt t="68803" x="3071813" y="893763"/>
          <p14:tracePt t="68811" x="3081338" y="884238"/>
          <p14:tracePt t="68819" x="3090863" y="884238"/>
          <p14:tracePt t="68828" x="3117850" y="884238"/>
          <p14:tracePt t="68835" x="3127375" y="884238"/>
          <p14:tracePt t="68844" x="3163888" y="866775"/>
          <p14:tracePt t="68851" x="3181350" y="866775"/>
          <p14:tracePt t="68861" x="3217863" y="866775"/>
          <p14:tracePt t="68867" x="3254375" y="866775"/>
          <p14:tracePt t="68878" x="3281363" y="866775"/>
          <p14:tracePt t="68883" x="3300413" y="866775"/>
          <p14:tracePt t="68898" x="3317875" y="866775"/>
          <p14:tracePt t="68899" x="3373438" y="874713"/>
          <p14:tracePt t="68908" x="3419475" y="874713"/>
          <p14:tracePt t="68915" x="3473450" y="911225"/>
          <p14:tracePt t="68923" x="3519488" y="911225"/>
          <p14:tracePt t="68931" x="3519488" y="920750"/>
          <p14:tracePt t="68939" x="3536950" y="939800"/>
          <p14:tracePt t="68947" x="3556000" y="957263"/>
          <p14:tracePt t="68955" x="3582988" y="976313"/>
          <p14:tracePt t="68963" x="3582988" y="993775"/>
          <p14:tracePt t="68971" x="3592513" y="1012825"/>
          <p14:tracePt t="68980" x="3592513" y="1020763"/>
          <p14:tracePt t="68987" x="3592513" y="1049338"/>
          <p14:tracePt t="68996" x="3592513" y="1066800"/>
          <p14:tracePt t="69003" x="3592513" y="1103313"/>
          <p14:tracePt t="69011" x="3592513" y="1139825"/>
          <p14:tracePt t="69020" x="3592513" y="1158875"/>
          <p14:tracePt t="69029" x="3592513" y="1195388"/>
          <p14:tracePt t="69035" x="3592513" y="1203325"/>
          <p14:tracePt t="69044" x="3592513" y="1239838"/>
          <p14:tracePt t="69051" x="3592513" y="1258888"/>
          <p14:tracePt t="69061" x="3592513" y="1295400"/>
          <p14:tracePt t="69067" x="3592513" y="1322388"/>
          <p14:tracePt t="69078" x="3592513" y="1358900"/>
          <p14:tracePt t="69083" x="3592513" y="1385888"/>
          <p14:tracePt t="69094" x="3573463" y="1431925"/>
          <p14:tracePt t="69099" x="3573463" y="1441450"/>
          <p14:tracePt t="69108" x="3563938" y="1458913"/>
          <p14:tracePt t="69115" x="3563938" y="1477963"/>
          <p14:tracePt t="69123" x="3546475" y="1522413"/>
          <p14:tracePt t="69131" x="3527425" y="1558925"/>
          <p14:tracePt t="69139" x="3519488" y="1577975"/>
          <p14:tracePt t="69147" x="3509963" y="1595438"/>
          <p14:tracePt t="69155" x="3473450" y="1624013"/>
          <p14:tracePt t="69163" x="3463925" y="1641475"/>
          <p14:tracePt t="69172" x="3446463" y="1660525"/>
          <p14:tracePt t="69180" x="3427413" y="1697038"/>
          <p14:tracePt t="69187" x="3419475" y="1697038"/>
          <p14:tracePt t="69196" x="3400425" y="1714500"/>
          <p14:tracePt t="69203" x="3382963" y="1741488"/>
          <p14:tracePt t="69211" x="3346450" y="1760538"/>
          <p14:tracePt t="69219" x="3327400" y="1768475"/>
          <p14:tracePt t="69228" x="3317875" y="1778000"/>
          <p14:tracePt t="69388" x="3317875" y="1787525"/>
          <p14:tracePt t="69395" x="3317875" y="1841500"/>
          <p14:tracePt t="69403" x="3317875" y="1878013"/>
          <p14:tracePt t="69411" x="3346450" y="1979613"/>
          <p14:tracePt t="69419" x="3419475" y="2097088"/>
          <p14:tracePt t="69427" x="3500438" y="2289175"/>
          <p14:tracePt t="69435" x="3563938" y="2517775"/>
          <p14:tracePt t="69444" x="3673475" y="2827338"/>
          <p14:tracePt t="69451" x="3775075" y="3127375"/>
          <p14:tracePt t="69463" x="3883025" y="3502025"/>
          <p14:tracePt t="69468" x="3938588" y="3821113"/>
          <p14:tracePt t="69480" x="4021138" y="4159250"/>
          <p14:tracePt t="69484" x="4038600" y="4395788"/>
          <p14:tracePt t="69496" x="4075113" y="4578350"/>
          <p14:tracePt t="69500" x="4075113" y="4724400"/>
          <p14:tracePt t="69508" x="4075113" y="4851400"/>
          <p14:tracePt t="69517" x="4075113" y="4960938"/>
          <p14:tracePt t="69524" x="4075113" y="5033963"/>
          <p14:tracePt t="69532" x="4075113" y="5089525"/>
          <p14:tracePt t="69540" x="4075113" y="5143500"/>
          <p14:tracePt t="69548" x="4075113" y="5189538"/>
          <p14:tracePt t="69556" x="4075113" y="5207000"/>
          <p14:tracePt t="69564" x="4057650" y="5243513"/>
          <p14:tracePt t="69572" x="4021138" y="5326063"/>
          <p14:tracePt t="69580" x="4002088" y="5389563"/>
          <p14:tracePt t="69588" x="3992563" y="5462588"/>
          <p14:tracePt t="69596" x="3948113" y="5581650"/>
          <p14:tracePt t="69604" x="3948113" y="5672138"/>
          <p14:tracePt t="69611" x="3938588" y="5800725"/>
          <p14:tracePt t="69620" x="3919538" y="5927725"/>
          <p14:tracePt t="69628" x="3919538" y="6054725"/>
          <p14:tracePt t="69636" x="3911600" y="6164263"/>
          <p14:tracePt t="69644" x="3883025" y="6283325"/>
          <p14:tracePt t="69652" x="3865563" y="6356350"/>
          <p14:tracePt t="69661" x="3856038" y="6438900"/>
          <p14:tracePt t="69668" x="3838575" y="6492875"/>
          <p14:tracePt t="69678" x="3819525" y="6556375"/>
          <p14:tracePt t="69684" x="3810000" y="6584950"/>
          <p14:tracePt t="69694" x="3810000" y="6592888"/>
          <p14:tracePt t="69700" x="3802063" y="6602413"/>
          <p14:tracePt t="69924" x="3775075" y="6602413"/>
          <p14:tracePt t="69939" x="3765550" y="6592888"/>
          <p14:tracePt t="69963" x="3756025" y="6584950"/>
          <p14:tracePt t="69980" x="3738563" y="6584950"/>
          <p14:tracePt t="69988" x="3683000" y="6584950"/>
          <p14:tracePt t="69995" x="3656013" y="6584950"/>
          <p14:tracePt t="70004" x="3592513" y="6584950"/>
          <p14:tracePt t="70012" x="3509963" y="6584950"/>
          <p14:tracePt t="70019" x="3482975" y="6584950"/>
          <p14:tracePt t="70028" x="3427413" y="6592888"/>
          <p14:tracePt t="70035" x="3373438" y="6592888"/>
          <p14:tracePt t="70044" x="3346450" y="6602413"/>
          <p14:tracePt t="70052" x="3327400" y="6602413"/>
          <p14:tracePt t="70061" x="3290888" y="6602413"/>
          <p14:tracePt t="70100" x="3281363" y="6602413"/>
          <p14:tracePt t="70108" x="3263900" y="6602413"/>
          <p14:tracePt t="70116" x="3208338" y="6602413"/>
          <p14:tracePt t="70124" x="3154363" y="6602413"/>
          <p14:tracePt t="70131" x="3081338" y="6602413"/>
          <p14:tracePt t="70139" x="3008313" y="6602413"/>
          <p14:tracePt t="70147" x="2871788" y="6575425"/>
          <p14:tracePt t="70155" x="2781300" y="6548438"/>
          <p14:tracePt t="70163" x="2679700" y="6511925"/>
          <p14:tracePt t="70171" x="2589213" y="6492875"/>
          <p14:tracePt t="70179" x="2506663" y="6456363"/>
          <p14:tracePt t="70187" x="2443163" y="6419850"/>
          <p14:tracePt t="70195" x="2343150" y="6356350"/>
          <p14:tracePt t="70203" x="2306638" y="6329363"/>
          <p14:tracePt t="70211" x="2279650" y="6302375"/>
          <p14:tracePt t="70219" x="2224088" y="6246813"/>
          <p14:tracePt t="70227" x="2206625" y="6200775"/>
          <p14:tracePt t="70235" x="2187575" y="6173788"/>
          <p14:tracePt t="70243" x="2151063" y="6110288"/>
          <p14:tracePt t="70251" x="2133600" y="6083300"/>
          <p14:tracePt t="70259" x="2097088" y="6027738"/>
          <p14:tracePt t="70267" x="2087563" y="5983288"/>
          <p14:tracePt t="70276" x="2060575" y="5937250"/>
          <p14:tracePt t="70283" x="2041525" y="5891213"/>
          <p14:tracePt t="70293" x="2033588" y="5864225"/>
          <p14:tracePt t="70299" x="2014538" y="5791200"/>
          <p14:tracePt t="70307" x="2014538" y="5745163"/>
          <p14:tracePt t="70315" x="1997075" y="5681663"/>
          <p14:tracePt t="70323" x="1997075" y="5645150"/>
          <p14:tracePt t="70331" x="1997075" y="5589588"/>
          <p14:tracePt t="70339" x="1997075" y="5554663"/>
          <p14:tracePt t="70347" x="1997075" y="5499100"/>
          <p14:tracePt t="70355" x="1997075" y="5426075"/>
          <p14:tracePt t="70364" x="1997075" y="5372100"/>
          <p14:tracePt t="70372" x="2014538" y="5253038"/>
          <p14:tracePt t="70381" x="2051050" y="5189538"/>
          <p14:tracePt t="70388" x="2097088" y="5089525"/>
          <p14:tracePt t="70396" x="2133600" y="5016500"/>
          <p14:tracePt t="70404" x="2160588" y="4951413"/>
          <p14:tracePt t="70412" x="2206625" y="4887913"/>
          <p14:tracePt t="70420" x="2251075" y="4805363"/>
          <p14:tracePt t="70429" x="2287588" y="4760913"/>
          <p14:tracePt t="70436" x="2324100" y="4705350"/>
          <p14:tracePt t="70445" x="2343150" y="4660900"/>
          <p14:tracePt t="70452" x="2379663" y="4632325"/>
          <p14:tracePt t="70462" x="2425700" y="4578350"/>
          <p14:tracePt t="70468" x="2452688" y="4559300"/>
          <p14:tracePt t="70479" x="2489200" y="4532313"/>
          <p14:tracePt t="70484" x="2506663" y="4514850"/>
          <p14:tracePt t="70495" x="2525713" y="4486275"/>
          <p14:tracePt t="70500" x="2570163" y="4468813"/>
          <p14:tracePt t="70508" x="2616200" y="4449763"/>
          <p14:tracePt t="70517" x="2635250" y="4441825"/>
          <p14:tracePt t="70524" x="2679700" y="4413250"/>
          <p14:tracePt t="70533" x="2725738" y="4376738"/>
          <p14:tracePt t="70541" x="2752725" y="4368800"/>
          <p14:tracePt t="70549" x="2781300" y="4368800"/>
          <p14:tracePt t="70555" x="2817813" y="4359275"/>
          <p14:tracePt t="70563" x="2844800" y="4340225"/>
          <p14:tracePt t="70572" x="2889250" y="4340225"/>
          <p14:tracePt t="70579" x="2925763" y="4332288"/>
          <p14:tracePt t="70587" x="2971800" y="4332288"/>
          <p14:tracePt t="70596" x="3008313" y="4332288"/>
          <p14:tracePt t="70603" x="3054350" y="4332288"/>
          <p14:tracePt t="70612" x="3090863" y="4332288"/>
          <p14:tracePt t="70619" x="3108325" y="4332288"/>
          <p14:tracePt t="70628" x="3154363" y="4332288"/>
          <p14:tracePt t="70635" x="3163888" y="4332288"/>
          <p14:tracePt t="70644" x="3181350" y="4332288"/>
          <p14:tracePt t="70651" x="3200400" y="4332288"/>
          <p14:tracePt t="70661" x="3208338" y="4332288"/>
          <p14:tracePt t="70668" x="3236913" y="4340225"/>
          <p14:tracePt t="70677" x="3244850" y="4340225"/>
          <p14:tracePt t="70683" x="3273425" y="4349750"/>
          <p14:tracePt t="70694" x="3290888" y="4359275"/>
          <p14:tracePt t="70699" x="3346450" y="4395788"/>
          <p14:tracePt t="70708" x="3390900" y="4405313"/>
          <p14:tracePt t="70715" x="3455988" y="4441825"/>
          <p14:tracePt t="70724" x="3536950" y="4468813"/>
          <p14:tracePt t="70731" x="3600450" y="4505325"/>
          <p14:tracePt t="70739" x="3646488" y="4522788"/>
          <p14:tracePt t="70747" x="3729038" y="4587875"/>
          <p14:tracePt t="70755" x="3792538" y="4624388"/>
          <p14:tracePt t="70763" x="3838575" y="4660900"/>
          <p14:tracePt t="70771" x="3883025" y="4697413"/>
          <p14:tracePt t="70781" x="3948113" y="4732338"/>
          <p14:tracePt t="70787" x="3984625" y="4778375"/>
          <p14:tracePt t="70796" x="4029075" y="4824413"/>
          <p14:tracePt t="70803" x="4084638" y="4878388"/>
          <p14:tracePt t="70811" x="4102100" y="4924425"/>
          <p14:tracePt t="70819" x="4157663" y="4970463"/>
          <p14:tracePt t="70827" x="4165600" y="5016500"/>
          <p14:tracePt t="70835" x="4202113" y="5080000"/>
          <p14:tracePt t="70844" x="4202113" y="5116513"/>
          <p14:tracePt t="70851" x="4211638" y="5160963"/>
          <p14:tracePt t="70860" x="4211638" y="5197475"/>
          <p14:tracePt t="70867" x="4211638" y="5233988"/>
          <p14:tracePt t="70878" x="4221163" y="5270500"/>
          <p14:tracePt t="70883" x="4221163" y="5316538"/>
          <p14:tracePt t="70897" x="4221163" y="5353050"/>
          <p14:tracePt t="70900" x="4230688" y="5372100"/>
          <p14:tracePt t="70907" x="4230688" y="5416550"/>
          <p14:tracePt t="70915" x="4230688" y="5445125"/>
          <p14:tracePt t="70922" x="4230688" y="5472113"/>
          <p14:tracePt t="70931" x="4230688" y="5526088"/>
          <p14:tracePt t="70939" x="4230688" y="5554663"/>
          <p14:tracePt t="70947" x="4230688" y="5581650"/>
          <p14:tracePt t="70955" x="4230688" y="5626100"/>
          <p14:tracePt t="70963" x="4230688" y="5681663"/>
          <p14:tracePt t="70971" x="4230688" y="5718175"/>
          <p14:tracePt t="70979" x="4230688" y="5735638"/>
          <p14:tracePt t="70987" x="4202113" y="5781675"/>
          <p14:tracePt t="70996" x="4194175" y="5818188"/>
          <p14:tracePt t="71004" x="4184650" y="5837238"/>
          <p14:tracePt t="71012" x="4148138" y="5881688"/>
          <p14:tracePt t="71020" x="4129088" y="5910263"/>
          <p14:tracePt t="71028" x="4094163" y="5946775"/>
          <p14:tracePt t="71036" x="4057650" y="5991225"/>
          <p14:tracePt t="71045" x="4029075" y="6018213"/>
          <p14:tracePt t="71052" x="3992563" y="6083300"/>
          <p14:tracePt t="71062" x="3956050" y="6127750"/>
          <p14:tracePt t="71068" x="3911600" y="6192838"/>
          <p14:tracePt t="71079" x="3892550" y="6219825"/>
          <p14:tracePt t="71084" x="3883025" y="6256338"/>
          <p14:tracePt t="71095" x="3865563" y="6292850"/>
          <p14:tracePt t="71100" x="3856038" y="6310313"/>
          <p14:tracePt t="71108" x="3846513" y="6338888"/>
          <p14:tracePt t="71116" x="3829050" y="6356350"/>
          <p14:tracePt t="71125" x="3819525" y="6365875"/>
          <p14:tracePt t="71131" x="3810000" y="6383338"/>
          <p14:tracePt t="71139" x="3802063" y="6392863"/>
          <p14:tracePt t="71147" x="3783013" y="6411913"/>
          <p14:tracePt t="71155" x="3775075" y="6411913"/>
          <p14:tracePt t="71163" x="3765550" y="6419850"/>
          <p14:tracePt t="71171" x="3765550" y="6429375"/>
          <p14:tracePt t="71179" x="3756025" y="6438900"/>
          <p14:tracePt t="71187" x="3729038" y="6456363"/>
          <p14:tracePt t="71195" x="3692525" y="6475413"/>
          <p14:tracePt t="71203" x="3692525" y="6483350"/>
          <p14:tracePt t="71212" x="3646488" y="6502400"/>
          <p14:tracePt t="71219" x="3600450" y="6529388"/>
          <p14:tracePt t="71227" x="3582988" y="6529388"/>
          <p14:tracePt t="71243" x="3546475" y="6529388"/>
          <p14:tracePt t="71251" x="3509963" y="6529388"/>
          <p14:tracePt t="71277" x="3500438" y="6529388"/>
          <p14:tracePt t="71284" x="3490913" y="6529388"/>
          <p14:tracePt t="71300" x="3482975" y="6529388"/>
          <p14:tracePt t="71308" x="3455988" y="6529388"/>
          <p14:tracePt t="71316" x="3436938" y="6519863"/>
          <p14:tracePt t="71324" x="3419475" y="6492875"/>
          <p14:tracePt t="71333" x="3409950" y="6465888"/>
          <p14:tracePt t="71340" x="3400425" y="6429375"/>
          <p14:tracePt t="71349" x="3400425" y="6402388"/>
          <p14:tracePt t="71356" x="3400425" y="6365875"/>
          <p14:tracePt t="71365" x="3400425" y="6346825"/>
          <p14:tracePt t="71372" x="3400425" y="6302375"/>
          <p14:tracePt t="71380" x="3400425" y="6265863"/>
          <p14:tracePt t="71388" x="3400425" y="6246813"/>
          <p14:tracePt t="71396" x="3400425" y="6200775"/>
          <p14:tracePt t="71404" x="3400425" y="6173788"/>
          <p14:tracePt t="71413" x="3400425" y="6156325"/>
          <p14:tracePt t="71420" x="3400425" y="6127750"/>
          <p14:tracePt t="71429" x="3400425" y="6110288"/>
          <p14:tracePt t="71436" x="3400425" y="6073775"/>
          <p14:tracePt t="71446" x="3409950" y="6037263"/>
          <p14:tracePt t="71452" x="3409950" y="6018213"/>
          <p14:tracePt t="71463" x="3419475" y="5983288"/>
          <p14:tracePt t="71469" x="3427413" y="5946775"/>
          <p14:tracePt t="71479" x="3427413" y="5864225"/>
          <p14:tracePt t="71484" x="3436938" y="5808663"/>
          <p14:tracePt t="71496" x="3463925" y="5727700"/>
          <p14:tracePt t="71500" x="3482975" y="5635625"/>
          <p14:tracePt t="71508" x="3482975" y="5508625"/>
          <p14:tracePt t="71517" x="3490913" y="5389563"/>
          <p14:tracePt t="71525" x="3509963" y="5262563"/>
          <p14:tracePt t="71532" x="3509963" y="5133975"/>
          <p14:tracePt t="71539" x="3509963" y="5024438"/>
          <p14:tracePt t="71547" x="3509963" y="4878388"/>
          <p14:tracePt t="71555" x="3509963" y="4805363"/>
          <p14:tracePt t="71563" x="3500438" y="4697413"/>
          <p14:tracePt t="71571" x="3473450" y="4614863"/>
          <p14:tracePt t="71579" x="3463925" y="4522788"/>
          <p14:tracePt t="71587" x="3463925" y="4468813"/>
          <p14:tracePt t="71595" x="3455988" y="4422775"/>
          <p14:tracePt t="71603" x="3455988" y="4386263"/>
          <p14:tracePt t="71611" x="3446463" y="4376738"/>
          <p14:tracePt t="71619" x="3446463" y="4368800"/>
          <p14:tracePt t="71828" x="3436938" y="4332288"/>
          <p14:tracePt t="71835" x="3427413" y="4322763"/>
          <p14:tracePt t="71843" x="3419475" y="4313238"/>
          <p14:tracePt t="71851" x="3419475" y="4295775"/>
          <p14:tracePt t="71859" x="3409950" y="4295775"/>
          <p14:tracePt t="71867" x="3400425" y="4276725"/>
          <p14:tracePt t="71876" x="3400425" y="4268788"/>
          <p14:tracePt t="71894" x="3400425" y="4240213"/>
          <p14:tracePt t="71899" x="3390900" y="4222750"/>
          <p14:tracePt t="71909" x="3390900" y="4213225"/>
          <p14:tracePt t="72084" x="3390900" y="4203700"/>
          <p14:tracePt t="72091" x="3446463" y="4203700"/>
          <p14:tracePt t="72099" x="3556000" y="4222750"/>
          <p14:tracePt t="72107" x="3692525" y="4232275"/>
          <p14:tracePt t="72115" x="3802063" y="4249738"/>
          <p14:tracePt t="72123" x="3948113" y="4268788"/>
          <p14:tracePt t="72131" x="4094163" y="4268788"/>
          <p14:tracePt t="72139" x="4221163" y="4268788"/>
          <p14:tracePt t="72147" x="4330700" y="4268788"/>
          <p14:tracePt t="72155" x="4421188" y="4268788"/>
          <p14:tracePt t="72163" x="4494213" y="4268788"/>
          <p14:tracePt t="72171" x="4586288" y="4268788"/>
          <p14:tracePt t="72179" x="4613275" y="4268788"/>
          <p14:tracePt t="72187" x="4659313" y="4268788"/>
          <p14:tracePt t="72195" x="4686300" y="4268788"/>
          <p14:tracePt t="72203" x="4695825" y="4268788"/>
          <p14:tracePt t="72211" x="4713288" y="4268788"/>
          <p14:tracePt t="72219" x="4749800" y="4268788"/>
          <p14:tracePt t="72227" x="4803775" y="4268788"/>
          <p14:tracePt t="72235" x="4859338" y="4268788"/>
          <p14:tracePt t="72243" x="4941888" y="4268788"/>
          <p14:tracePt t="72251" x="5032375" y="4268788"/>
          <p14:tracePt t="72260" x="5122863" y="4268788"/>
          <p14:tracePt t="72267" x="5251450" y="4268788"/>
          <p14:tracePt t="72277" x="5378450" y="4268788"/>
          <p14:tracePt t="72283" x="5487988" y="4268788"/>
          <p14:tracePt t="72293" x="5597525" y="4268788"/>
          <p14:tracePt t="72299" x="5688013" y="4268788"/>
          <p14:tracePt t="72307" x="5724525" y="4268788"/>
          <p14:tracePt t="72315" x="5770563" y="4268788"/>
          <p14:tracePt t="72564" x="5780088" y="4268788"/>
          <p14:tracePt t="72572" x="5780088" y="4276725"/>
          <p14:tracePt t="72580" x="5780088" y="4286250"/>
          <p14:tracePt t="72588" x="5770563" y="4295775"/>
          <p14:tracePt t="72595" x="5761038" y="4303713"/>
          <p14:tracePt t="72604" x="5753100" y="4322763"/>
          <p14:tracePt t="72612" x="5734050" y="4340225"/>
          <p14:tracePt t="72620" x="5724525" y="4349750"/>
          <p14:tracePt t="72628" x="5716588" y="4376738"/>
          <p14:tracePt t="72636" x="5707063" y="4413250"/>
          <p14:tracePt t="72645" x="5688013" y="4459288"/>
          <p14:tracePt t="72652" x="5670550" y="4541838"/>
          <p14:tracePt t="72663" x="5661025" y="4595813"/>
          <p14:tracePt t="72668" x="5661025" y="4668838"/>
          <p14:tracePt t="72679" x="5661025" y="4724400"/>
          <p14:tracePt t="72684" x="5653088" y="4805363"/>
          <p14:tracePt t="72695" x="5616575" y="4914900"/>
          <p14:tracePt t="72700" x="5616575" y="4970463"/>
          <p14:tracePt t="72708" x="5616575" y="5053013"/>
          <p14:tracePt t="72716" x="5616575" y="5126038"/>
          <p14:tracePt t="72724" x="5616575" y="5160963"/>
          <p14:tracePt t="72732" x="5616575" y="5216525"/>
          <p14:tracePt t="72740" x="5616575" y="5270500"/>
          <p14:tracePt t="72748" x="5616575" y="5335588"/>
          <p14:tracePt t="72756" x="5616575" y="5372100"/>
          <p14:tracePt t="72764" x="5616575" y="5426075"/>
          <p14:tracePt t="72772" x="5607050" y="5489575"/>
          <p14:tracePt t="72780" x="5607050" y="5518150"/>
          <p14:tracePt t="72788" x="5597525" y="5554663"/>
          <p14:tracePt t="72796" x="5597525" y="5589588"/>
          <p14:tracePt t="72804" x="5597525" y="5599113"/>
          <p14:tracePt t="72813" x="5588000" y="5645150"/>
          <p14:tracePt t="72820" x="5588000" y="5672138"/>
          <p14:tracePt t="72827" x="5580063" y="5691188"/>
          <p14:tracePt t="72835" x="5570538" y="5699125"/>
          <p14:tracePt t="72844" x="5570538" y="5718175"/>
          <p14:tracePt t="72851" x="5570538" y="5727700"/>
          <p14:tracePt t="72860" x="5570538" y="5735638"/>
          <p14:tracePt t="72879" x="5561013" y="5745163"/>
          <p14:tracePt t="73004" x="5534025" y="5745163"/>
          <p14:tracePt t="73012" x="5507038" y="5745163"/>
          <p14:tracePt t="73020" x="5451475" y="5727700"/>
          <p14:tracePt t="73029" x="5405438" y="5718175"/>
          <p14:tracePt t="73036" x="5360988" y="5718175"/>
          <p14:tracePt t="73046" x="5324475" y="5708650"/>
          <p14:tracePt t="73052" x="5260975" y="5691188"/>
          <p14:tracePt t="73062" x="5241925" y="5691188"/>
          <p14:tracePt t="73068" x="5205413" y="5691188"/>
          <p14:tracePt t="73079" x="5159375" y="5672138"/>
          <p14:tracePt t="73084" x="5141913" y="5672138"/>
          <p14:tracePt t="73095" x="5132388" y="5662613"/>
          <p14:tracePt t="73100" x="5105400" y="5662613"/>
          <p14:tracePt t="73116" x="5086350" y="5654675"/>
          <p14:tracePt t="73132" x="5078413" y="5654675"/>
          <p14:tracePt t="73148" x="5068888" y="5654675"/>
          <p14:tracePt t="73156" x="5059363" y="5654675"/>
          <p14:tracePt t="73164" x="5032375" y="5654675"/>
          <p14:tracePt t="73173" x="5014913" y="5645150"/>
          <p14:tracePt t="73180" x="5005388" y="5645150"/>
          <p14:tracePt t="73188" x="4995863" y="5645150"/>
          <p14:tracePt t="73197" x="4986338" y="5645150"/>
          <p14:tracePt t="73204" x="4978400" y="5645150"/>
          <p14:tracePt t="73212" x="4968875" y="5645150"/>
          <p14:tracePt t="73220" x="4949825" y="5645150"/>
          <p14:tracePt t="73229" x="4941888" y="5635625"/>
          <p14:tracePt t="73460" x="4941888" y="5654675"/>
          <p14:tracePt t="73468" x="4941888" y="5662613"/>
          <p14:tracePt t="73476" x="4941888" y="5699125"/>
          <p14:tracePt t="73484" x="4941888" y="5718175"/>
          <p14:tracePt t="73495" x="4941888" y="5754688"/>
          <p14:tracePt t="73500" x="4941888" y="5772150"/>
          <p14:tracePt t="73509" x="4941888" y="5818188"/>
          <p14:tracePt t="73516" x="4941888" y="5873750"/>
          <p14:tracePt t="73522" x="4941888" y="5910263"/>
          <p14:tracePt t="73531" x="4941888" y="5954713"/>
          <p14:tracePt t="73539" x="4941888" y="5983288"/>
          <p14:tracePt t="73547" x="4941888" y="6018213"/>
          <p14:tracePt t="73555" x="4941888" y="6054725"/>
          <p14:tracePt t="73563" x="4941888" y="6064250"/>
          <p14:tracePt t="73579" x="4941888" y="6073775"/>
          <p14:tracePt t="73724" x="4941888" y="6064250"/>
          <p14:tracePt t="73732" x="4941888" y="6054725"/>
          <p14:tracePt t="73740" x="4941888" y="6018213"/>
          <p14:tracePt t="73748" x="4941888" y="6000750"/>
          <p14:tracePt t="73756" x="4949825" y="5983288"/>
          <p14:tracePt t="73764" x="4959350" y="5964238"/>
          <p14:tracePt t="73772" x="4986338" y="5946775"/>
          <p14:tracePt t="73780" x="5005388" y="5937250"/>
          <p14:tracePt t="73788" x="5005388" y="5927725"/>
          <p14:tracePt t="73844" x="5014913" y="5918200"/>
          <p14:tracePt t="73885" x="5022850" y="5918200"/>
          <p14:tracePt t="73893" x="5032375" y="5918200"/>
          <p14:tracePt t="74084" x="5041900" y="5927725"/>
          <p14:tracePt t="74100" x="5049838" y="5954713"/>
          <p14:tracePt t="74108" x="5049838" y="5973763"/>
          <p14:tracePt t="74116" x="5049838" y="6010275"/>
          <p14:tracePt t="74124" x="5068888" y="6073775"/>
          <p14:tracePt t="74131" x="5068888" y="6127750"/>
          <p14:tracePt t="74139" x="5086350" y="6200775"/>
          <p14:tracePt t="74147" x="5095875" y="6265863"/>
          <p14:tracePt t="74155" x="5095875" y="6338888"/>
          <p14:tracePt t="74163" x="5114925" y="6429375"/>
          <p14:tracePt t="74171" x="5132388" y="6492875"/>
          <p14:tracePt t="74179" x="5132388" y="6548438"/>
          <p14:tracePt t="74188" x="5141913" y="6584950"/>
          <p14:tracePt t="74195" x="5141913" y="6611938"/>
          <p14:tracePt t="74204" x="5141913" y="6629400"/>
          <p14:tracePt t="74340" x="5141913" y="6611938"/>
          <p14:tracePt t="74348" x="5141913" y="6602413"/>
          <p14:tracePt t="74356" x="5141913" y="6575425"/>
          <p14:tracePt t="74364" x="5141913" y="6565900"/>
          <p14:tracePt t="74371" x="5132388" y="6556375"/>
          <p14:tracePt t="74379" x="5132388" y="6538913"/>
          <p14:tracePt t="74387" x="5132388" y="6529388"/>
          <p14:tracePt t="74395" x="5132388" y="6519863"/>
          <p14:tracePt t="74403" x="5122863" y="6511925"/>
          <p14:tracePt t="74412" x="5122863" y="6502400"/>
          <p14:tracePt t="74708" x="5086350" y="6492875"/>
          <p14:tracePt t="74716" x="4922838" y="6492875"/>
          <p14:tracePt t="74724" x="4649788" y="6492875"/>
          <p14:tracePt t="74732" x="4121150" y="6511925"/>
          <p14:tracePt t="74740" x="3692525" y="6556375"/>
          <p14:tracePt t="74748" x="3336925" y="6621463"/>
          <p14:tracePt t="74756" x="2935288" y="6702425"/>
          <p14:tracePt t="74765" x="2752725" y="6748463"/>
          <p14:tracePt t="74772" x="2598738" y="6794500"/>
          <p14:tracePt t="74780" x="2470150" y="6831013"/>
          <p14:tracePt t="74860" x="2533650" y="6775450"/>
          <p14:tracePt t="74868" x="2562225" y="6731000"/>
          <p14:tracePt t="74879" x="2606675" y="6675438"/>
          <p14:tracePt t="74884" x="2671763" y="6638925"/>
          <p14:tracePt t="74895" x="2716213" y="6602413"/>
          <p14:tracePt t="74900" x="2725738" y="6592888"/>
          <p14:tracePt t="74911" x="2735263" y="6584950"/>
          <p14:tracePt t="74916" x="2744788" y="6575425"/>
          <p14:tracePt t="74940" x="2752725" y="6565900"/>
          <p14:tracePt t="74948" x="2762250" y="6556375"/>
          <p14:tracePt t="74964" x="2771775" y="6529388"/>
          <p14:tracePt t="74972" x="2771775" y="6483350"/>
          <p14:tracePt t="74981" x="2771775" y="6446838"/>
          <p14:tracePt t="74988" x="2771775" y="6365875"/>
          <p14:tracePt t="74997" x="2771775" y="6292850"/>
          <p14:tracePt t="75004" x="2771775" y="6183313"/>
          <p14:tracePt t="75012" x="2771775" y="6091238"/>
          <p14:tracePt t="75020" x="2771775" y="6010275"/>
          <p14:tracePt t="75029" x="2771775" y="5937250"/>
          <p14:tracePt t="75036" x="2771775" y="5881688"/>
          <p14:tracePt t="75045" x="2771775" y="5845175"/>
          <p14:tracePt t="75053" x="2771775" y="5808663"/>
          <p14:tracePt t="75061" x="2771775" y="5791200"/>
          <p14:tracePt t="75068" x="2771775" y="5754688"/>
          <p14:tracePt t="75080" x="2771775" y="5745163"/>
          <p14:tracePt t="75084" x="2771775" y="5718175"/>
          <p14:tracePt t="75095" x="2771775" y="5691188"/>
          <p14:tracePt t="75100" x="2762250" y="5662613"/>
          <p14:tracePt t="75111" x="2762250" y="5626100"/>
          <p14:tracePt t="75116" x="2744788" y="5599113"/>
          <p14:tracePt t="75125" x="2716213" y="5545138"/>
          <p14:tracePt t="75131" x="2708275" y="5508625"/>
          <p14:tracePt t="75147" x="2679700" y="5435600"/>
          <p14:tracePt t="75155" x="2662238" y="5399088"/>
          <p14:tracePt t="75163" x="2652713" y="5353050"/>
          <p14:tracePt t="75171" x="2643188" y="5307013"/>
          <p14:tracePt t="75180" x="2643188" y="5299075"/>
          <p14:tracePt t="75187" x="2625725" y="5262563"/>
          <p14:tracePt t="75196" x="2616200" y="5243513"/>
          <p14:tracePt t="75203" x="2616200" y="5233988"/>
          <p14:tracePt t="75219" x="2616200" y="5216525"/>
          <p14:tracePt t="75251" x="2616200" y="5207000"/>
          <p14:tracePt t="75268" x="2616200" y="5197475"/>
          <p14:tracePt t="75276" x="2616200" y="5180013"/>
          <p14:tracePt t="75284" x="2616200" y="5170488"/>
          <p14:tracePt t="75295" x="2616200" y="5153025"/>
          <p14:tracePt t="75300" x="2643188" y="5143500"/>
          <p14:tracePt t="75311" x="2662238" y="5126038"/>
          <p14:tracePt t="75316" x="2698750" y="5126038"/>
          <p14:tracePt t="75324" x="2762250" y="5106988"/>
          <p14:tracePt t="75332" x="2852738" y="5060950"/>
          <p14:tracePt t="75340" x="2917825" y="5053013"/>
          <p14:tracePt t="75348" x="2981325" y="5033963"/>
          <p14:tracePt t="75356" x="3044825" y="4997450"/>
          <p14:tracePt t="75366" x="3071813" y="4979988"/>
          <p14:tracePt t="75372" x="3100388" y="4960938"/>
          <p14:tracePt t="75380" x="3117850" y="4924425"/>
          <p14:tracePt t="75388" x="3144838" y="4897438"/>
          <p14:tracePt t="75396" x="3171825" y="4870450"/>
          <p14:tracePt t="75404" x="3171825" y="4860925"/>
          <p14:tracePt t="75411" x="3181350" y="4841875"/>
          <p14:tracePt t="75564" x="3181350" y="4833938"/>
          <p14:tracePt t="75580" x="3181350" y="4814888"/>
          <p14:tracePt t="75596" x="3181350" y="4797425"/>
          <p14:tracePt t="75604" x="3181350" y="4778375"/>
          <p14:tracePt t="75612" x="3171825" y="4760913"/>
          <p14:tracePt t="75620" x="3163888" y="4741863"/>
          <p14:tracePt t="75629" x="3154363" y="4724400"/>
          <p14:tracePt t="75636" x="3154363" y="4705350"/>
          <p14:tracePt t="75645" x="3136900" y="4678363"/>
          <p14:tracePt t="75652" x="3136900" y="4668838"/>
          <p14:tracePt t="75663" x="3136900" y="4660900"/>
          <p14:tracePt t="75668" x="3136900" y="4632325"/>
          <p14:tracePt t="75679" x="3136900" y="4614863"/>
          <p14:tracePt t="75684" x="3144838" y="4587875"/>
          <p14:tracePt t="75695" x="3171825" y="4568825"/>
          <p14:tracePt t="75700" x="3244850" y="4541838"/>
          <p14:tracePt t="75712" x="3309938" y="4505325"/>
          <p14:tracePt t="75716" x="3390900" y="4478338"/>
          <p14:tracePt t="75725" x="3519488" y="4432300"/>
          <p14:tracePt t="75733" x="3636963" y="4422775"/>
          <p14:tracePt t="75740" x="3746500" y="4376738"/>
          <p14:tracePt t="75748" x="3792538" y="4368800"/>
          <p14:tracePt t="75756" x="3846513" y="4349750"/>
          <p14:tracePt t="75763" x="3856038" y="4349750"/>
          <p14:tracePt t="75772" x="3883025" y="4340225"/>
          <p14:tracePt t="75844" x="3892550" y="4340225"/>
          <p14:tracePt t="75860" x="3919538" y="4340225"/>
          <p14:tracePt t="75868" x="3965575" y="4349750"/>
          <p14:tracePt t="75877" x="3992563" y="4368800"/>
          <p14:tracePt t="75884" x="4048125" y="4405313"/>
          <p14:tracePt t="75898" x="4102100" y="4441825"/>
          <p14:tracePt t="75901" x="4148138" y="4486275"/>
          <p14:tracePt t="75911" x="4175125" y="4505325"/>
          <p14:tracePt t="75916" x="4238625" y="4541838"/>
          <p14:tracePt t="75924" x="4257675" y="4551363"/>
          <p14:tracePt t="75933" x="4267200" y="4559300"/>
          <p14:tracePt t="76068" x="4275138" y="4559300"/>
          <p14:tracePt t="76173" x="4275138" y="4551363"/>
          <p14:tracePt t="76181" x="4330700" y="4551363"/>
          <p14:tracePt t="76189" x="4457700" y="4551363"/>
          <p14:tracePt t="76197" x="4603750" y="4551363"/>
          <p14:tracePt t="76203" x="4776788" y="4551363"/>
          <p14:tracePt t="76211" x="4941888" y="4551363"/>
          <p14:tracePt t="76219" x="5068888" y="4551363"/>
          <p14:tracePt t="76228" x="5178425" y="4551363"/>
          <p14:tracePt t="76235" x="5251450" y="4551363"/>
          <p14:tracePt t="76244" x="5314950" y="4551363"/>
          <p14:tracePt t="76251" x="5341938" y="4551363"/>
          <p14:tracePt t="76260" x="5351463" y="4551363"/>
          <p14:tracePt t="76380" x="5360988" y="4541838"/>
          <p14:tracePt t="76411" x="5360988" y="4522788"/>
          <p14:tracePt t="76427" x="5360988" y="4514850"/>
          <p14:tracePt t="76452" x="5360988" y="4505325"/>
          <p14:tracePt t="77003" x="5351463" y="4495800"/>
          <p14:tracePt t="77011" x="5314950" y="4495800"/>
          <p14:tracePt t="77019" x="5297488" y="4505325"/>
          <p14:tracePt t="77027" x="5287963" y="4514850"/>
          <p14:tracePt t="77123" x="5268913" y="4514850"/>
          <p14:tracePt t="77131" x="5251450" y="4514850"/>
          <p14:tracePt t="77139" x="5241925" y="4514850"/>
          <p14:tracePt t="77147" x="5205413" y="4495800"/>
          <p14:tracePt t="77155" x="5187950" y="4468813"/>
          <p14:tracePt t="77163" x="5159375" y="4422775"/>
          <p14:tracePt t="77171" x="5151438" y="4386263"/>
          <p14:tracePt t="77179" x="5132388" y="4359275"/>
          <p14:tracePt t="77187" x="5105400" y="4313238"/>
          <p14:tracePt t="77195" x="5095875" y="4295775"/>
          <p14:tracePt t="77203" x="5095875" y="4286250"/>
          <p14:tracePt t="77211" x="5095875" y="4259263"/>
          <p14:tracePt t="77227" x="5086350" y="4249738"/>
          <p14:tracePt t="77245" x="5068888" y="4240213"/>
          <p14:tracePt t="77252" x="5059363" y="4240213"/>
          <p14:tracePt t="77261" x="5049838" y="4240213"/>
          <p14:tracePt t="77268" x="5032375" y="4240213"/>
          <p14:tracePt t="77278" x="5022850" y="4240213"/>
          <p14:tracePt t="77294" x="4995863" y="4222750"/>
          <p14:tracePt t="77300" x="4986338" y="4222750"/>
          <p14:tracePt t="77316" x="4978400" y="4222750"/>
          <p14:tracePt t="77332" x="4968875" y="4222750"/>
          <p14:tracePt t="77340" x="4949825" y="4222750"/>
          <p14:tracePt t="77413" x="4922838" y="4222750"/>
          <p14:tracePt t="77420" x="4886325" y="4222750"/>
          <p14:tracePt t="77428" x="4840288" y="4222750"/>
          <p14:tracePt t="77436" x="4822825" y="4222750"/>
          <p14:tracePt t="77493" x="4813300" y="4222750"/>
          <p14:tracePt t="77524" x="4813300" y="4232275"/>
          <p14:tracePt t="77532" x="4822825" y="4232275"/>
          <p14:tracePt t="78788" x="4803775" y="4232275"/>
          <p14:tracePt t="78796" x="4795838" y="4232275"/>
          <p14:tracePt t="78892" x="4786313" y="4232275"/>
          <p14:tracePt t="78899" x="4786313" y="4203700"/>
          <p14:tracePt t="78907" x="4786313" y="4149725"/>
          <p14:tracePt t="78915" x="4786313" y="4122738"/>
          <p14:tracePt t="78923" x="4803775" y="4076700"/>
          <p14:tracePt t="78931" x="4822825" y="4057650"/>
          <p14:tracePt t="78939" x="4849813" y="4021138"/>
          <p14:tracePt t="78947" x="4868863" y="4003675"/>
          <p14:tracePt t="78955" x="4895850" y="3994150"/>
          <p14:tracePt t="78964" x="4905375" y="3994150"/>
          <p14:tracePt t="78972" x="4941888" y="3994150"/>
          <p14:tracePt t="78981" x="4968875" y="3994150"/>
          <p14:tracePt t="78988" x="5005388" y="3994150"/>
          <p14:tracePt t="78996" x="5059363" y="3994150"/>
          <p14:tracePt t="79004" x="5151438" y="3994150"/>
          <p14:tracePt t="79011" x="5251450" y="3994150"/>
          <p14:tracePt t="79020" x="5368925" y="3994150"/>
          <p14:tracePt t="79028" x="5543550" y="4030663"/>
          <p14:tracePt t="79036" x="5797550" y="4049713"/>
          <p14:tracePt t="79045" x="6099175" y="4067175"/>
          <p14:tracePt t="79052" x="6435725" y="4067175"/>
          <p14:tracePt t="79061" x="6992938" y="4067175"/>
          <p14:tracePt t="79068" x="7439025" y="4067175"/>
          <p14:tracePt t="79078" x="7921625" y="4067175"/>
          <p14:tracePt t="79084" x="8478838" y="4067175"/>
          <p14:tracePt t="79096" x="8934450" y="40576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827088" y="0"/>
            <a:ext cx="8229600" cy="676275"/>
          </a:xfrm>
        </p:spPr>
        <p:txBody>
          <a:bodyPr/>
          <a:lstStyle/>
          <a:p>
            <a:r>
              <a:rPr lang="ja-JP" altLang="en-US"/>
              <a:t>回路図からブール式への変換（テキスト</a:t>
            </a:r>
            <a:r>
              <a:rPr lang="en-US" altLang="ja-JP"/>
              <a:t>p.19)</a:t>
            </a:r>
          </a:p>
        </p:txBody>
      </p:sp>
      <p:grpSp>
        <p:nvGrpSpPr>
          <p:cNvPr id="40963" name="Group 3"/>
          <p:cNvGrpSpPr>
            <a:grpSpLocks/>
          </p:cNvGrpSpPr>
          <p:nvPr/>
        </p:nvGrpSpPr>
        <p:grpSpPr bwMode="auto">
          <a:xfrm>
            <a:off x="2195513" y="2995613"/>
            <a:ext cx="720725" cy="1081087"/>
            <a:chOff x="1156" y="845"/>
            <a:chExt cx="590" cy="907"/>
          </a:xfrm>
        </p:grpSpPr>
        <p:sp>
          <p:nvSpPr>
            <p:cNvPr id="40964" name="Line 4"/>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65" name="Line 5"/>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66" name="Line 6"/>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67" name="Line 7"/>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68" name="Oval 8"/>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969" name="Line 9"/>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70" name="Line 10"/>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0971" name="Group 11"/>
          <p:cNvGrpSpPr>
            <a:grpSpLocks/>
          </p:cNvGrpSpPr>
          <p:nvPr/>
        </p:nvGrpSpPr>
        <p:grpSpPr bwMode="auto">
          <a:xfrm>
            <a:off x="4619625" y="5300663"/>
            <a:ext cx="600075" cy="1079500"/>
            <a:chOff x="2789" y="2746"/>
            <a:chExt cx="514" cy="907"/>
          </a:xfrm>
        </p:grpSpPr>
        <p:sp>
          <p:nvSpPr>
            <p:cNvPr id="40972" name="Line 12"/>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73" name="Line 13"/>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74" name="Line 14"/>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75" name="Line 15"/>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76" name="Line 16"/>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77" name="Line 17"/>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0978" name="Group 18"/>
          <p:cNvGrpSpPr>
            <a:grpSpLocks/>
          </p:cNvGrpSpPr>
          <p:nvPr/>
        </p:nvGrpSpPr>
        <p:grpSpPr bwMode="auto">
          <a:xfrm>
            <a:off x="3203575" y="5445125"/>
            <a:ext cx="600075" cy="1079500"/>
            <a:chOff x="2789" y="2746"/>
            <a:chExt cx="514" cy="907"/>
          </a:xfrm>
        </p:grpSpPr>
        <p:sp>
          <p:nvSpPr>
            <p:cNvPr id="40979" name="Line 19"/>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80" name="Line 20"/>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81" name="Line 21"/>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82" name="Line 22"/>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83" name="Line 23"/>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84" name="Line 24"/>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0985" name="Group 25"/>
          <p:cNvGrpSpPr>
            <a:grpSpLocks/>
          </p:cNvGrpSpPr>
          <p:nvPr/>
        </p:nvGrpSpPr>
        <p:grpSpPr bwMode="auto">
          <a:xfrm>
            <a:off x="2171700" y="5443538"/>
            <a:ext cx="600075" cy="1079500"/>
            <a:chOff x="2789" y="2746"/>
            <a:chExt cx="514" cy="907"/>
          </a:xfrm>
        </p:grpSpPr>
        <p:sp>
          <p:nvSpPr>
            <p:cNvPr id="40986" name="Line 26"/>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87" name="Line 27"/>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88" name="Line 28"/>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89" name="Line 29"/>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90" name="Line 30"/>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91" name="Line 31"/>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0992" name="Group 32"/>
          <p:cNvGrpSpPr>
            <a:grpSpLocks/>
          </p:cNvGrpSpPr>
          <p:nvPr/>
        </p:nvGrpSpPr>
        <p:grpSpPr bwMode="auto">
          <a:xfrm>
            <a:off x="2819400" y="4365625"/>
            <a:ext cx="600075" cy="1079500"/>
            <a:chOff x="2789" y="2746"/>
            <a:chExt cx="514" cy="907"/>
          </a:xfrm>
        </p:grpSpPr>
        <p:sp>
          <p:nvSpPr>
            <p:cNvPr id="40993" name="Line 33"/>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94" name="Line 34"/>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95" name="Line 35"/>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96" name="Line 36"/>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97" name="Line 37"/>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98" name="Line 38"/>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0999" name="Group 39"/>
          <p:cNvGrpSpPr>
            <a:grpSpLocks/>
          </p:cNvGrpSpPr>
          <p:nvPr/>
        </p:nvGrpSpPr>
        <p:grpSpPr bwMode="auto">
          <a:xfrm>
            <a:off x="3348038" y="2276475"/>
            <a:ext cx="792162" cy="1079500"/>
            <a:chOff x="1156" y="845"/>
            <a:chExt cx="590" cy="907"/>
          </a:xfrm>
        </p:grpSpPr>
        <p:sp>
          <p:nvSpPr>
            <p:cNvPr id="41000" name="Line 40"/>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01" name="Line 41"/>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02" name="Line 42"/>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03" name="Line 43"/>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04" name="Oval 44"/>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05" name="Line 45"/>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06" name="Line 46"/>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1007" name="Group 47"/>
          <p:cNvGrpSpPr>
            <a:grpSpLocks/>
          </p:cNvGrpSpPr>
          <p:nvPr/>
        </p:nvGrpSpPr>
        <p:grpSpPr bwMode="auto">
          <a:xfrm>
            <a:off x="2195513" y="1916113"/>
            <a:ext cx="720725" cy="1079500"/>
            <a:chOff x="1156" y="845"/>
            <a:chExt cx="590" cy="907"/>
          </a:xfrm>
        </p:grpSpPr>
        <p:sp>
          <p:nvSpPr>
            <p:cNvPr id="41008" name="Line 48"/>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09" name="Line 49"/>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0" name="Line 50"/>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1" name="Line 51"/>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2" name="Oval 52"/>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13" name="Line 53"/>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4" name="Line 54"/>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1015" name="Group 55"/>
          <p:cNvGrpSpPr>
            <a:grpSpLocks/>
          </p:cNvGrpSpPr>
          <p:nvPr/>
        </p:nvGrpSpPr>
        <p:grpSpPr bwMode="auto">
          <a:xfrm>
            <a:off x="2700338" y="836613"/>
            <a:ext cx="792162" cy="1079500"/>
            <a:chOff x="1156" y="845"/>
            <a:chExt cx="590" cy="907"/>
          </a:xfrm>
        </p:grpSpPr>
        <p:sp>
          <p:nvSpPr>
            <p:cNvPr id="41016" name="Line 56"/>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7" name="Line 57"/>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8" name="Line 58"/>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9" name="Line 59"/>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20" name="Oval 60"/>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21" name="Line 61"/>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22" name="Line 62"/>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1023" name="Line 63"/>
          <p:cNvSpPr>
            <a:spLocks noChangeShapeType="1"/>
          </p:cNvSpPr>
          <p:nvPr/>
        </p:nvSpPr>
        <p:spPr bwMode="auto">
          <a:xfrm>
            <a:off x="2916238" y="4076700"/>
            <a:ext cx="2663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24" name="Line 64"/>
          <p:cNvSpPr>
            <a:spLocks noChangeShapeType="1"/>
          </p:cNvSpPr>
          <p:nvPr/>
        </p:nvSpPr>
        <p:spPr bwMode="auto">
          <a:xfrm>
            <a:off x="2771775" y="6524625"/>
            <a:ext cx="10080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25" name="Line 65"/>
          <p:cNvSpPr>
            <a:spLocks noChangeShapeType="1"/>
          </p:cNvSpPr>
          <p:nvPr/>
        </p:nvSpPr>
        <p:spPr bwMode="auto">
          <a:xfrm>
            <a:off x="2771775" y="5445125"/>
            <a:ext cx="10080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1026" name="Group 66"/>
          <p:cNvGrpSpPr>
            <a:grpSpLocks/>
          </p:cNvGrpSpPr>
          <p:nvPr/>
        </p:nvGrpSpPr>
        <p:grpSpPr bwMode="auto">
          <a:xfrm>
            <a:off x="3563938" y="6669088"/>
            <a:ext cx="431800" cy="144462"/>
            <a:chOff x="2789" y="4019"/>
            <a:chExt cx="272" cy="91"/>
          </a:xfrm>
        </p:grpSpPr>
        <p:sp>
          <p:nvSpPr>
            <p:cNvPr id="41027" name="Line 67"/>
            <p:cNvSpPr>
              <a:spLocks noChangeShapeType="1"/>
            </p:cNvSpPr>
            <p:nvPr/>
          </p:nvSpPr>
          <p:spPr bwMode="auto">
            <a:xfrm>
              <a:off x="2789" y="401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28" name="Line 68"/>
            <p:cNvSpPr>
              <a:spLocks noChangeShapeType="1"/>
            </p:cNvSpPr>
            <p:nvPr/>
          </p:nvSpPr>
          <p:spPr bwMode="auto">
            <a:xfrm flipH="1">
              <a:off x="280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29" name="Line 69"/>
            <p:cNvSpPr>
              <a:spLocks noChangeShapeType="1"/>
            </p:cNvSpPr>
            <p:nvPr/>
          </p:nvSpPr>
          <p:spPr bwMode="auto">
            <a:xfrm flipH="1">
              <a:off x="285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0" name="Line 70"/>
            <p:cNvSpPr>
              <a:spLocks noChangeShapeType="1"/>
            </p:cNvSpPr>
            <p:nvPr/>
          </p:nvSpPr>
          <p:spPr bwMode="auto">
            <a:xfrm flipH="1">
              <a:off x="289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1" name="Line 71"/>
            <p:cNvSpPr>
              <a:spLocks noChangeShapeType="1"/>
            </p:cNvSpPr>
            <p:nvPr/>
          </p:nvSpPr>
          <p:spPr bwMode="auto">
            <a:xfrm flipH="1">
              <a:off x="294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2" name="Line 72"/>
            <p:cNvSpPr>
              <a:spLocks noChangeShapeType="1"/>
            </p:cNvSpPr>
            <p:nvPr/>
          </p:nvSpPr>
          <p:spPr bwMode="auto">
            <a:xfrm flipH="1">
              <a:off x="298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1033" name="Line 73"/>
          <p:cNvSpPr>
            <a:spLocks noChangeShapeType="1"/>
          </p:cNvSpPr>
          <p:nvPr/>
        </p:nvSpPr>
        <p:spPr bwMode="auto">
          <a:xfrm>
            <a:off x="3779838" y="6524625"/>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4" name="Line 74"/>
          <p:cNvSpPr>
            <a:spLocks noChangeShapeType="1"/>
          </p:cNvSpPr>
          <p:nvPr/>
        </p:nvSpPr>
        <p:spPr bwMode="auto">
          <a:xfrm>
            <a:off x="3779838" y="6524625"/>
            <a:ext cx="1439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5" name="Line 75"/>
          <p:cNvSpPr>
            <a:spLocks noChangeShapeType="1"/>
          </p:cNvSpPr>
          <p:nvPr/>
        </p:nvSpPr>
        <p:spPr bwMode="auto">
          <a:xfrm flipV="1">
            <a:off x="5219700" y="63087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6" name="Line 76"/>
          <p:cNvSpPr>
            <a:spLocks noChangeShapeType="1"/>
          </p:cNvSpPr>
          <p:nvPr/>
        </p:nvSpPr>
        <p:spPr bwMode="auto">
          <a:xfrm flipV="1">
            <a:off x="5219700" y="4076700"/>
            <a:ext cx="0" cy="12239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7" name="Line 77"/>
          <p:cNvSpPr>
            <a:spLocks noChangeShapeType="1"/>
          </p:cNvSpPr>
          <p:nvPr/>
        </p:nvSpPr>
        <p:spPr bwMode="auto">
          <a:xfrm flipV="1">
            <a:off x="3419475" y="40767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8" name="Line 78"/>
          <p:cNvSpPr>
            <a:spLocks noChangeShapeType="1"/>
          </p:cNvSpPr>
          <p:nvPr/>
        </p:nvSpPr>
        <p:spPr bwMode="auto">
          <a:xfrm>
            <a:off x="3348038" y="836613"/>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9" name="Line 79"/>
          <p:cNvSpPr>
            <a:spLocks noChangeShapeType="1"/>
          </p:cNvSpPr>
          <p:nvPr/>
        </p:nvSpPr>
        <p:spPr bwMode="auto">
          <a:xfrm>
            <a:off x="2916238" y="1916113"/>
            <a:ext cx="12239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40" name="Line 80"/>
          <p:cNvSpPr>
            <a:spLocks noChangeShapeType="1"/>
          </p:cNvSpPr>
          <p:nvPr/>
        </p:nvSpPr>
        <p:spPr bwMode="auto">
          <a:xfrm>
            <a:off x="4140200" y="1916113"/>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41" name="Line 81"/>
          <p:cNvSpPr>
            <a:spLocks noChangeShapeType="1"/>
          </p:cNvSpPr>
          <p:nvPr/>
        </p:nvSpPr>
        <p:spPr bwMode="auto">
          <a:xfrm>
            <a:off x="4140200" y="3357563"/>
            <a:ext cx="0" cy="719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42" name="Text Box 82"/>
          <p:cNvSpPr txBox="1">
            <a:spLocks noChangeArrowheads="1"/>
          </p:cNvSpPr>
          <p:nvPr/>
        </p:nvSpPr>
        <p:spPr bwMode="auto">
          <a:xfrm>
            <a:off x="3276600" y="25574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41043" name="Text Box 83"/>
          <p:cNvSpPr txBox="1">
            <a:spLocks noChangeArrowheads="1"/>
          </p:cNvSpPr>
          <p:nvPr/>
        </p:nvSpPr>
        <p:spPr bwMode="auto">
          <a:xfrm>
            <a:off x="2484438" y="45751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41044" name="Text Box 84"/>
          <p:cNvSpPr txBox="1">
            <a:spLocks noChangeArrowheads="1"/>
          </p:cNvSpPr>
          <p:nvPr/>
        </p:nvSpPr>
        <p:spPr bwMode="auto">
          <a:xfrm>
            <a:off x="1787525" y="22764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41045" name="Text Box 85"/>
          <p:cNvSpPr txBox="1">
            <a:spLocks noChangeArrowheads="1"/>
          </p:cNvSpPr>
          <p:nvPr/>
        </p:nvSpPr>
        <p:spPr bwMode="auto">
          <a:xfrm>
            <a:off x="1835150" y="57991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41046" name="Text Box 86"/>
          <p:cNvSpPr txBox="1">
            <a:spLocks noChangeArrowheads="1"/>
          </p:cNvSpPr>
          <p:nvPr/>
        </p:nvSpPr>
        <p:spPr bwMode="auto">
          <a:xfrm>
            <a:off x="2916238" y="58705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a:t>
            </a:r>
          </a:p>
        </p:txBody>
      </p:sp>
      <p:sp>
        <p:nvSpPr>
          <p:cNvPr id="41047" name="Text Box 87"/>
          <p:cNvSpPr txBox="1">
            <a:spLocks noChangeArrowheads="1"/>
          </p:cNvSpPr>
          <p:nvPr/>
        </p:nvSpPr>
        <p:spPr bwMode="auto">
          <a:xfrm>
            <a:off x="4211638" y="573405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a:t>
            </a:r>
          </a:p>
        </p:txBody>
      </p:sp>
      <p:sp>
        <p:nvSpPr>
          <p:cNvPr id="41048" name="Text Box 88"/>
          <p:cNvSpPr txBox="1">
            <a:spLocks noChangeArrowheads="1"/>
          </p:cNvSpPr>
          <p:nvPr/>
        </p:nvSpPr>
        <p:spPr bwMode="auto">
          <a:xfrm>
            <a:off x="2339975" y="11969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a:t>
            </a:r>
          </a:p>
        </p:txBody>
      </p:sp>
      <p:sp>
        <p:nvSpPr>
          <p:cNvPr id="41049" name="Text Box 89"/>
          <p:cNvSpPr txBox="1">
            <a:spLocks noChangeArrowheads="1"/>
          </p:cNvSpPr>
          <p:nvPr/>
        </p:nvSpPr>
        <p:spPr bwMode="auto">
          <a:xfrm>
            <a:off x="1763713" y="33575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a:t>
            </a:r>
          </a:p>
        </p:txBody>
      </p:sp>
      <p:sp>
        <p:nvSpPr>
          <p:cNvPr id="41050" name="Text Box 90"/>
          <p:cNvSpPr txBox="1">
            <a:spLocks noChangeArrowheads="1"/>
          </p:cNvSpPr>
          <p:nvPr/>
        </p:nvSpPr>
        <p:spPr bwMode="auto">
          <a:xfrm>
            <a:off x="5651500" y="38608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Z</a:t>
            </a:r>
          </a:p>
        </p:txBody>
      </p:sp>
      <p:sp>
        <p:nvSpPr>
          <p:cNvPr id="41051" name="Text Box 91"/>
          <p:cNvSpPr txBox="1">
            <a:spLocks noChangeArrowheads="1"/>
          </p:cNvSpPr>
          <p:nvPr/>
        </p:nvSpPr>
        <p:spPr bwMode="auto">
          <a:xfrm>
            <a:off x="7092950" y="2133600"/>
            <a:ext cx="16192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NMOS</a:t>
            </a:r>
            <a:r>
              <a:rPr lang="ja-JP" altLang="en-US"/>
              <a:t>に注目</a:t>
            </a:r>
          </a:p>
          <a:p>
            <a:endParaRPr lang="ja-JP" altLang="en-US"/>
          </a:p>
          <a:p>
            <a:r>
              <a:rPr lang="ja-JP" altLang="en-US"/>
              <a:t>並列は</a:t>
            </a:r>
            <a:r>
              <a:rPr lang="en-US" altLang="ja-JP"/>
              <a:t>OR</a:t>
            </a:r>
            <a:r>
              <a:rPr lang="ja-JP" altLang="en-US"/>
              <a:t>　＋</a:t>
            </a:r>
          </a:p>
          <a:p>
            <a:r>
              <a:rPr lang="ja-JP" altLang="en-US"/>
              <a:t>直列は</a:t>
            </a:r>
            <a:r>
              <a:rPr lang="en-US" altLang="ja-JP"/>
              <a:t>AND</a:t>
            </a:r>
            <a:r>
              <a:rPr lang="ja-JP" altLang="en-US"/>
              <a:t>　・</a:t>
            </a:r>
          </a:p>
          <a:p>
            <a:endParaRPr lang="en-US" altLang="ja-JP"/>
          </a:p>
        </p:txBody>
      </p:sp>
      <p:sp>
        <p:nvSpPr>
          <p:cNvPr id="41052" name="Text Box 92"/>
          <p:cNvSpPr txBox="1">
            <a:spLocks noChangeArrowheads="1"/>
          </p:cNvSpPr>
          <p:nvPr/>
        </p:nvSpPr>
        <p:spPr bwMode="auto">
          <a:xfrm>
            <a:off x="3708400" y="514985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r>
              <a:rPr lang="ja-JP" altLang="en-US"/>
              <a:t>＋</a:t>
            </a:r>
            <a:r>
              <a:rPr lang="en-US" altLang="ja-JP"/>
              <a:t>C</a:t>
            </a:r>
          </a:p>
        </p:txBody>
      </p:sp>
      <p:sp>
        <p:nvSpPr>
          <p:cNvPr id="41053" name="Text Box 93"/>
          <p:cNvSpPr txBox="1">
            <a:spLocks noChangeArrowheads="1"/>
          </p:cNvSpPr>
          <p:nvPr/>
        </p:nvSpPr>
        <p:spPr bwMode="auto">
          <a:xfrm>
            <a:off x="3419475" y="4437063"/>
            <a:ext cx="122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r>
              <a:rPr lang="ja-JP" altLang="en-US"/>
              <a:t>・（</a:t>
            </a:r>
            <a:r>
              <a:rPr lang="en-US" altLang="ja-JP"/>
              <a:t>B</a:t>
            </a:r>
            <a:r>
              <a:rPr lang="ja-JP" altLang="en-US"/>
              <a:t>＋</a:t>
            </a:r>
            <a:r>
              <a:rPr lang="en-US" altLang="ja-JP"/>
              <a:t>C</a:t>
            </a:r>
            <a:r>
              <a:rPr lang="ja-JP" altLang="en-US"/>
              <a:t>）</a:t>
            </a:r>
          </a:p>
        </p:txBody>
      </p:sp>
      <p:sp>
        <p:nvSpPr>
          <p:cNvPr id="41054" name="Text Box 94"/>
          <p:cNvSpPr txBox="1">
            <a:spLocks noChangeArrowheads="1"/>
          </p:cNvSpPr>
          <p:nvPr/>
        </p:nvSpPr>
        <p:spPr bwMode="auto">
          <a:xfrm>
            <a:off x="5219700" y="4221163"/>
            <a:ext cx="161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r>
              <a:rPr lang="ja-JP" altLang="en-US"/>
              <a:t>・（</a:t>
            </a:r>
            <a:r>
              <a:rPr lang="en-US" altLang="ja-JP"/>
              <a:t>B</a:t>
            </a:r>
            <a:r>
              <a:rPr lang="ja-JP" altLang="en-US"/>
              <a:t>＋</a:t>
            </a:r>
            <a:r>
              <a:rPr lang="en-US" altLang="ja-JP"/>
              <a:t>C</a:t>
            </a:r>
            <a:r>
              <a:rPr lang="ja-JP" altLang="en-US"/>
              <a:t>）＋</a:t>
            </a:r>
            <a:r>
              <a:rPr lang="en-US" altLang="ja-JP"/>
              <a:t>D</a:t>
            </a:r>
          </a:p>
        </p:txBody>
      </p:sp>
      <p:sp>
        <p:nvSpPr>
          <p:cNvPr id="41055" name="Text Box 95"/>
          <p:cNvSpPr txBox="1">
            <a:spLocks noChangeArrowheads="1"/>
          </p:cNvSpPr>
          <p:nvPr/>
        </p:nvSpPr>
        <p:spPr bwMode="auto">
          <a:xfrm>
            <a:off x="7164388" y="3630613"/>
            <a:ext cx="210185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条件が満足されると</a:t>
            </a:r>
          </a:p>
          <a:p>
            <a:r>
              <a:rPr lang="en-US" altLang="ja-JP"/>
              <a:t>Z</a:t>
            </a:r>
            <a:r>
              <a:rPr lang="ja-JP" altLang="en-US"/>
              <a:t>は</a:t>
            </a:r>
            <a:r>
              <a:rPr lang="en-US" altLang="ja-JP"/>
              <a:t>L</a:t>
            </a:r>
            <a:r>
              <a:rPr lang="ja-JP" altLang="en-US"/>
              <a:t>になる</a:t>
            </a:r>
          </a:p>
          <a:p>
            <a:r>
              <a:rPr lang="ja-JP" altLang="en-US"/>
              <a:t>→上に反転の</a:t>
            </a:r>
            <a:r>
              <a:rPr lang="en-US" altLang="ja-JP"/>
              <a:t>Bar</a:t>
            </a:r>
          </a:p>
          <a:p>
            <a:r>
              <a:rPr lang="ja-JP" altLang="en-US"/>
              <a:t>を付ける</a:t>
            </a:r>
          </a:p>
          <a:p>
            <a:endParaRPr lang="ja-JP" altLang="en-US"/>
          </a:p>
          <a:p>
            <a:endParaRPr lang="ja-JP" altLang="en-US"/>
          </a:p>
          <a:p>
            <a:endParaRPr lang="en-US" altLang="ja-JP"/>
          </a:p>
        </p:txBody>
      </p:sp>
      <p:sp>
        <p:nvSpPr>
          <p:cNvPr id="41056" name="Text Box 96"/>
          <p:cNvSpPr txBox="1">
            <a:spLocks noChangeArrowheads="1"/>
          </p:cNvSpPr>
          <p:nvPr/>
        </p:nvSpPr>
        <p:spPr bwMode="auto">
          <a:xfrm>
            <a:off x="7235825" y="5084763"/>
            <a:ext cx="161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r>
              <a:rPr lang="ja-JP" altLang="en-US"/>
              <a:t>・（</a:t>
            </a:r>
            <a:r>
              <a:rPr lang="en-US" altLang="ja-JP"/>
              <a:t>B</a:t>
            </a:r>
            <a:r>
              <a:rPr lang="ja-JP" altLang="en-US"/>
              <a:t>＋</a:t>
            </a:r>
            <a:r>
              <a:rPr lang="en-US" altLang="ja-JP"/>
              <a:t>C</a:t>
            </a:r>
            <a:r>
              <a:rPr lang="ja-JP" altLang="en-US"/>
              <a:t>）＋</a:t>
            </a:r>
            <a:r>
              <a:rPr lang="en-US" altLang="ja-JP"/>
              <a:t>D</a:t>
            </a:r>
          </a:p>
        </p:txBody>
      </p:sp>
      <p:sp>
        <p:nvSpPr>
          <p:cNvPr id="41057" name="Line 97"/>
          <p:cNvSpPr>
            <a:spLocks noChangeShapeType="1"/>
          </p:cNvSpPr>
          <p:nvPr/>
        </p:nvSpPr>
        <p:spPr bwMode="auto">
          <a:xfrm>
            <a:off x="7380288" y="5084763"/>
            <a:ext cx="1439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534C7C60-8FD8-4739-B646-C46D6D1DA1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8730"/>
    </mc:Choice>
    <mc:Fallback xmlns="">
      <p:transition spd="slow" advTm="158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792" x="8934450" y="3648075"/>
          <p14:tracePt t="9800" x="8751888" y="3648075"/>
          <p14:tracePt t="9808" x="8569325" y="3657600"/>
          <p14:tracePt t="9816" x="8386763" y="3675063"/>
          <p14:tracePt t="9824" x="8150225" y="3730625"/>
          <p14:tracePt t="9832" x="7986713" y="3730625"/>
          <p14:tracePt t="9840" x="7821613" y="3738563"/>
          <p14:tracePt t="9848" x="7694613" y="3738563"/>
          <p14:tracePt t="9856" x="7585075" y="3738563"/>
          <p14:tracePt t="9864" x="7531100" y="3738563"/>
          <p14:tracePt t="9872" x="7502525" y="3738563"/>
          <p14:tracePt t="9881" x="7485063" y="3738563"/>
          <p14:tracePt t="9930" x="7475538" y="3738563"/>
          <p14:tracePt t="9936" x="7458075" y="3738563"/>
          <p14:tracePt t="9952" x="7458075" y="3730625"/>
          <p14:tracePt t="11449" x="7448550" y="3730625"/>
          <p14:tracePt t="11464" x="7448550" y="3711575"/>
          <p14:tracePt t="11472" x="7448550" y="3702050"/>
          <p14:tracePt t="11480" x="7448550" y="3694113"/>
          <p14:tracePt t="11488" x="7448550" y="3684588"/>
          <p14:tracePt t="11634" x="7448550" y="3665538"/>
          <p14:tracePt t="11641" x="7448550" y="3657600"/>
          <p14:tracePt t="11649" x="7448550" y="3621088"/>
          <p14:tracePt t="11658" x="7448550" y="3592513"/>
          <p14:tracePt t="11667" x="7448550" y="3575050"/>
          <p14:tracePt t="11672" x="7448550" y="3556000"/>
          <p14:tracePt t="11680" x="7448550" y="3548063"/>
          <p14:tracePt t="11688" x="7448550" y="3529013"/>
          <p14:tracePt t="11696" x="7448550" y="3511550"/>
          <p14:tracePt t="11704" x="7448550" y="3492500"/>
          <p14:tracePt t="11714" x="7448550" y="3482975"/>
          <p14:tracePt t="11730" x="7448550" y="3475038"/>
          <p14:tracePt t="11736" x="7448550" y="3465513"/>
          <p14:tracePt t="11753" x="7448550" y="3446463"/>
          <p14:tracePt t="12113" x="7448550" y="3438525"/>
          <p14:tracePt t="12137" x="7448550" y="3429000"/>
          <p14:tracePt t="12145" x="7475538" y="3411538"/>
          <p14:tracePt t="12153" x="7485063" y="3402013"/>
          <p14:tracePt t="12162" x="7502525" y="3392488"/>
          <p14:tracePt t="12169" x="7512050" y="3382963"/>
          <p14:tracePt t="12177" x="7521575" y="3382963"/>
          <p14:tracePt t="12626" x="7531100" y="3402013"/>
          <p14:tracePt t="12632" x="7531100" y="3429000"/>
          <p14:tracePt t="12640" x="7531100" y="3455988"/>
          <p14:tracePt t="12648" x="7531100" y="3482975"/>
          <p14:tracePt t="12656" x="7531100" y="3519488"/>
          <p14:tracePt t="12664" x="7531100" y="3548063"/>
          <p14:tracePt t="12672" x="7531100" y="3556000"/>
          <p14:tracePt t="12681" x="7531100" y="3584575"/>
          <p14:tracePt t="13170" x="7531100" y="3592513"/>
          <p14:tracePt t="13176" x="7531100" y="3611563"/>
          <p14:tracePt t="13184" x="7531100" y="3621088"/>
          <p14:tracePt t="13200" x="7531100" y="3629025"/>
          <p14:tracePt t="13408" x="7531100" y="3638550"/>
          <p14:tracePt t="13416" x="7531100" y="3657600"/>
          <p14:tracePt t="13426" x="7531100" y="3665538"/>
          <p14:tracePt t="13434" x="7531100" y="3675063"/>
          <p14:tracePt t="13449" x="7531100" y="3702050"/>
          <p14:tracePt t="13457" x="7531100" y="3711575"/>
          <p14:tracePt t="13466" x="7531100" y="3721100"/>
          <p14:tracePt t="13473" x="7531100" y="3738563"/>
          <p14:tracePt t="13483" x="7531100" y="3748088"/>
          <p14:tracePt t="13649" x="7531100" y="3757613"/>
          <p14:tracePt t="14017" x="7531100" y="3775075"/>
          <p14:tracePt t="14024" x="7531100" y="3784600"/>
          <p14:tracePt t="14032" x="7531100" y="3794125"/>
          <p14:tracePt t="14130" x="7531100" y="3784600"/>
          <p14:tracePt t="14136" x="7531100" y="3775075"/>
          <p14:tracePt t="14144" x="7531100" y="3757613"/>
          <p14:tracePt t="14297" x="7531100" y="3784600"/>
          <p14:tracePt t="14312" x="7531100" y="3803650"/>
          <p14:tracePt t="14320" x="7512050" y="3848100"/>
          <p14:tracePt t="14336" x="7512050" y="3857625"/>
          <p14:tracePt t="14344" x="7512050" y="3875088"/>
          <p14:tracePt t="14352" x="7512050" y="3884613"/>
          <p14:tracePt t="14658" x="7512050" y="3894138"/>
          <p14:tracePt t="14664" x="7502525" y="3903663"/>
          <p14:tracePt t="14672" x="7502525" y="3911600"/>
          <p14:tracePt t="14688" x="7502525" y="3921125"/>
          <p14:tracePt t="14714" x="7502525" y="3930650"/>
          <p14:tracePt t="14817" x="7502525" y="3940175"/>
          <p14:tracePt t="14833" x="7502525" y="3957638"/>
          <p14:tracePt t="14866" x="7502525" y="3967163"/>
          <p14:tracePt t="14873" x="7502525" y="3976688"/>
          <p14:tracePt t="14889" x="7502525" y="3994150"/>
          <p14:tracePt t="14897" x="7502525" y="4003675"/>
          <p14:tracePt t="14905" x="7502525" y="4013200"/>
          <p14:tracePt t="14914" x="7502525" y="4040188"/>
          <p14:tracePt t="14920" x="7502525" y="4049713"/>
          <p14:tracePt t="14930" x="7502525" y="4086225"/>
          <p14:tracePt t="14936" x="7502525" y="4103688"/>
          <p14:tracePt t="14944" x="7502525" y="4130675"/>
          <p14:tracePt t="14952" x="7502525" y="4149725"/>
          <p14:tracePt t="14960" x="7502525" y="4159250"/>
          <p14:tracePt t="14968" x="7502525" y="4167188"/>
          <p14:tracePt t="17480" x="7502525" y="4159250"/>
          <p14:tracePt t="17496" x="7502525" y="4149725"/>
          <p14:tracePt t="17504" x="7502525" y="4140200"/>
          <p14:tracePt t="17513" x="7502525" y="4130675"/>
          <p14:tracePt t="17521" x="7502525" y="4113213"/>
          <p14:tracePt t="17537" x="7502525" y="4103688"/>
          <p14:tracePt t="17547" x="7502525" y="4094163"/>
          <p14:tracePt t="17553" x="7502525" y="4076700"/>
          <p14:tracePt t="17569" x="7502525" y="4067175"/>
          <p14:tracePt t="17585" x="7502525" y="4057650"/>
          <p14:tracePt t="17953" x="7494588" y="4049713"/>
          <p14:tracePt t="17960" x="7485063" y="4049713"/>
          <p14:tracePt t="17968" x="7466013" y="4076700"/>
          <p14:tracePt t="17976" x="7466013" y="4086225"/>
          <p14:tracePt t="17984" x="7466013" y="4103688"/>
          <p14:tracePt t="17992" x="7458075" y="4122738"/>
          <p14:tracePt t="18000" x="7448550" y="4130675"/>
          <p14:tracePt t="18008" x="7448550" y="4140200"/>
          <p14:tracePt t="18841" x="7448550" y="4122738"/>
          <p14:tracePt t="18849" x="7448550" y="4113213"/>
          <p14:tracePt t="18857" x="7448550" y="4103688"/>
          <p14:tracePt t="18866" x="7448550" y="4067175"/>
          <p14:tracePt t="18873" x="7448550" y="4057650"/>
          <p14:tracePt t="18883" x="7448550" y="4049713"/>
          <p14:tracePt t="18888" x="7448550" y="4030663"/>
          <p14:tracePt t="18896" x="7448550" y="3984625"/>
          <p14:tracePt t="18904" x="7448550" y="3976688"/>
          <p14:tracePt t="18912" x="7448550" y="3957638"/>
          <p14:tracePt t="18920" x="7448550" y="3940175"/>
          <p14:tracePt t="18932" x="7448550" y="3930650"/>
          <p14:tracePt t="18937" x="7448550" y="3921125"/>
          <p14:tracePt t="18948" x="7448550" y="3894138"/>
          <p14:tracePt t="18953" x="7448550" y="3884613"/>
          <p14:tracePt t="19002" x="7448550" y="3875088"/>
          <p14:tracePt t="19009" x="7448550" y="3857625"/>
          <p14:tracePt t="19017" x="7429500" y="3840163"/>
          <p14:tracePt t="19025" x="7421563" y="3830638"/>
          <p14:tracePt t="19033" x="7412038" y="3803650"/>
          <p14:tracePt t="19052" x="7402513" y="3775075"/>
          <p14:tracePt t="19073" x="7402513" y="3757613"/>
          <p14:tracePt t="19082" x="7402513" y="3748088"/>
          <p14:tracePt t="19089" x="7402513" y="3711575"/>
          <p14:tracePt t="19099" x="7392988" y="3694113"/>
          <p14:tracePt t="19105" x="7385050" y="3675063"/>
          <p14:tracePt t="19115" x="7385050" y="3665538"/>
          <p14:tracePt t="19121" x="7385050" y="3648075"/>
          <p14:tracePt t="19132" x="7385050" y="3602038"/>
          <p14:tracePt t="19137" x="7348538" y="3529013"/>
          <p14:tracePt t="19148" x="7319963" y="3446463"/>
          <p14:tracePt t="19153" x="7302500" y="3392488"/>
          <p14:tracePt t="19162" x="7248525" y="3273425"/>
          <p14:tracePt t="19170" x="7219950" y="3209925"/>
          <p14:tracePt t="19177" x="7183438" y="3127375"/>
          <p14:tracePt t="19186" x="7156450" y="3073400"/>
          <p14:tracePt t="19193" x="7119938" y="2990850"/>
          <p14:tracePt t="19202" x="7092950" y="2890838"/>
          <p14:tracePt t="19209" x="7046913" y="2800350"/>
          <p14:tracePt t="19217" x="7010400" y="2698750"/>
          <p14:tracePt t="19225" x="6964363" y="2635250"/>
          <p14:tracePt t="19233" x="6946900" y="2589213"/>
          <p14:tracePt t="19241" x="6873875" y="2489200"/>
          <p14:tracePt t="19249" x="6819900" y="2408238"/>
          <p14:tracePt t="19257" x="6810375" y="2343150"/>
          <p14:tracePt t="19265" x="6754813" y="2243138"/>
          <p14:tracePt t="19273" x="6700838" y="2179638"/>
          <p14:tracePt t="19282" x="6627813" y="2060575"/>
          <p14:tracePt t="19289" x="6573838" y="1979613"/>
          <p14:tracePt t="19298" x="6500813" y="1897063"/>
          <p14:tracePt t="19305" x="6445250" y="1814513"/>
          <p14:tracePt t="19315" x="6362700" y="1731963"/>
          <p14:tracePt t="19321" x="6291263" y="1660525"/>
          <p14:tracePt t="19332" x="6208713" y="1604963"/>
          <p14:tracePt t="19337" x="6145213" y="1587500"/>
          <p14:tracePt t="19348" x="6080125" y="1550988"/>
          <p14:tracePt t="19353" x="6007100" y="1504950"/>
          <p14:tracePt t="19365" x="5907088" y="1458913"/>
          <p14:tracePt t="19369" x="5826125" y="1441450"/>
          <p14:tracePt t="19377" x="5743575" y="1395413"/>
          <p14:tracePt t="19385" x="5653088" y="1358900"/>
          <p14:tracePt t="19393" x="5551488" y="1312863"/>
          <p14:tracePt t="19402" x="5470525" y="1276350"/>
          <p14:tracePt t="19409" x="5405438" y="1249363"/>
          <p14:tracePt t="19418" x="5334000" y="1203325"/>
          <p14:tracePt t="19425" x="5251450" y="1166813"/>
          <p14:tracePt t="19433" x="5168900" y="1130300"/>
          <p14:tracePt t="19441" x="5086350" y="1103313"/>
          <p14:tracePt t="19449" x="5022850" y="1066800"/>
          <p14:tracePt t="19457" x="4941888" y="1003300"/>
          <p14:tracePt t="19465" x="4859338" y="966788"/>
          <p14:tracePt t="19473" x="4795838" y="930275"/>
          <p14:tracePt t="19482" x="4740275" y="920750"/>
          <p14:tracePt t="19489" x="4676775" y="874713"/>
          <p14:tracePt t="19498" x="4630738" y="866775"/>
          <p14:tracePt t="19505" x="4586288" y="847725"/>
          <p14:tracePt t="19515" x="4540250" y="811213"/>
          <p14:tracePt t="19521" x="4513263" y="793750"/>
          <p14:tracePt t="19532" x="4467225" y="766763"/>
          <p14:tracePt t="19537" x="4448175" y="757238"/>
          <p14:tracePt t="19548" x="4430713" y="747713"/>
          <p14:tracePt t="19553" x="4413250" y="747713"/>
          <p14:tracePt t="19562" x="4384675" y="747713"/>
          <p14:tracePt t="19569" x="4348163" y="738188"/>
          <p14:tracePt t="19577" x="4330700" y="738188"/>
          <p14:tracePt t="19585" x="4275138" y="738188"/>
          <p14:tracePt t="19593" x="4238625" y="738188"/>
          <p14:tracePt t="19601" x="4165600" y="738188"/>
          <p14:tracePt t="19609" x="4111625" y="738188"/>
          <p14:tracePt t="19617" x="4038600" y="738188"/>
          <p14:tracePt t="19626" x="3965575" y="738188"/>
          <p14:tracePt t="19633" x="3911600" y="738188"/>
          <p14:tracePt t="19641" x="3865563" y="738188"/>
          <p14:tracePt t="19648" x="3810000" y="738188"/>
          <p14:tracePt t="19657" x="3775075" y="738188"/>
          <p14:tracePt t="19666" x="3756025" y="738188"/>
          <p14:tracePt t="19673" x="3738563" y="738188"/>
          <p14:tracePt t="19682" x="3729038" y="738188"/>
          <p14:tracePt t="19738" x="3709988" y="738188"/>
          <p14:tracePt t="19746" x="3673475" y="738188"/>
          <p14:tracePt t="19754" x="3636963" y="738188"/>
          <p14:tracePt t="19762" x="3582988" y="738188"/>
          <p14:tracePt t="19769" x="3527425" y="738188"/>
          <p14:tracePt t="19778" x="3436938" y="738188"/>
          <p14:tracePt t="19785" x="3382963" y="738188"/>
          <p14:tracePt t="19793" x="3327400" y="738188"/>
          <p14:tracePt t="19801" x="3281363" y="738188"/>
          <p14:tracePt t="19810" x="3244850" y="738188"/>
          <p14:tracePt t="19816" x="3227388" y="738188"/>
          <p14:tracePt t="19824" x="3217863" y="738188"/>
          <p14:tracePt t="19832" x="3200400" y="738188"/>
          <p14:tracePt t="19840" x="3190875" y="738188"/>
          <p14:tracePt t="20217" x="3181350" y="747713"/>
          <p14:tracePt t="20233" x="3190875" y="757238"/>
          <p14:tracePt t="20241" x="3263900" y="757238"/>
          <p14:tracePt t="20248" x="3336925" y="757238"/>
          <p14:tracePt t="20256" x="3427413" y="757238"/>
          <p14:tracePt t="20264" x="3500438" y="757238"/>
          <p14:tracePt t="20272" x="3600450" y="757238"/>
          <p14:tracePt t="20280" x="3636963" y="738188"/>
          <p14:tracePt t="20288" x="3692525" y="738188"/>
          <p14:tracePt t="20296" x="3729038" y="730250"/>
          <p14:tracePt t="20304" x="3746500" y="730250"/>
          <p14:tracePt t="20313" x="3819525" y="711200"/>
          <p14:tracePt t="20320" x="3856038" y="693738"/>
          <p14:tracePt t="20330" x="3919538" y="684213"/>
          <p14:tracePt t="20336" x="3975100" y="684213"/>
          <p14:tracePt t="20348" x="4029075" y="674688"/>
          <p14:tracePt t="20353" x="4121150" y="674688"/>
          <p14:tracePt t="20364" x="4202113" y="647700"/>
          <p14:tracePt t="20369" x="4257675" y="647700"/>
          <p14:tracePt t="20377" x="4303713" y="638175"/>
          <p14:tracePt t="20385" x="4357688" y="628650"/>
          <p14:tracePt t="20394" x="4440238" y="628650"/>
          <p14:tracePt t="20402" x="4494213" y="611188"/>
          <p14:tracePt t="20409" x="4549775" y="611188"/>
          <p14:tracePt t="20417" x="4649788" y="584200"/>
          <p14:tracePt t="20425" x="4703763" y="574675"/>
          <p14:tracePt t="20433" x="4803775" y="555625"/>
          <p14:tracePt t="20441" x="4895850" y="547688"/>
          <p14:tracePt t="20449" x="4949825" y="547688"/>
          <p14:tracePt t="20457" x="4995863" y="519113"/>
          <p14:tracePt t="20465" x="5022850" y="511175"/>
          <p14:tracePt t="20473" x="5041900" y="511175"/>
          <p14:tracePt t="20482" x="5049838" y="511175"/>
          <p14:tracePt t="20505" x="5068888" y="501650"/>
          <p14:tracePt t="20515" x="5086350" y="501650"/>
          <p14:tracePt t="20521" x="5105400" y="474663"/>
          <p14:tracePt t="20532" x="5132388" y="465138"/>
          <p14:tracePt t="20537" x="5151438" y="465138"/>
          <p14:tracePt t="20548" x="5195888" y="455613"/>
          <p14:tracePt t="20553" x="5224463" y="455613"/>
          <p14:tracePt t="20561" x="5241925" y="446088"/>
          <p14:tracePt t="20569" x="5268913" y="446088"/>
          <p14:tracePt t="20577" x="5287963" y="446088"/>
          <p14:tracePt t="20585" x="5297488" y="446088"/>
          <p14:tracePt t="20593" x="5314950" y="446088"/>
          <p14:tracePt t="20601" x="5324475" y="446088"/>
          <p14:tracePt t="20722" x="5334000" y="438150"/>
          <p14:tracePt t="20770" x="5334000" y="428625"/>
          <p14:tracePt t="20785" x="5334000" y="419100"/>
          <p14:tracePt t="20880" x="5341938" y="411163"/>
          <p14:tracePt t="21098" x="5341938" y="428625"/>
          <p14:tracePt t="21105" x="5341938" y="482600"/>
          <p14:tracePt t="21113" x="5341938" y="519113"/>
          <p14:tracePt t="21121" x="5341938" y="547688"/>
          <p14:tracePt t="21133" x="5341938" y="592138"/>
          <p14:tracePt t="21137" x="5341938" y="628650"/>
          <p14:tracePt t="21147" x="5341938" y="647700"/>
          <p14:tracePt t="21152" x="5341938" y="665163"/>
          <p14:tracePt t="21906" x="5341938" y="657225"/>
          <p14:tracePt t="21912" x="5314950" y="657225"/>
          <p14:tracePt t="21920" x="5260975" y="657225"/>
          <p14:tracePt t="21928" x="5241925" y="657225"/>
          <p14:tracePt t="21936" x="5232400" y="657225"/>
          <p14:tracePt t="21945" x="5224463" y="657225"/>
          <p14:tracePt t="22169" x="5214938" y="657225"/>
          <p14:tracePt t="22176" x="5205413" y="657225"/>
          <p14:tracePt t="22184" x="5187950" y="657225"/>
          <p14:tracePt t="22192" x="5168900" y="657225"/>
          <p14:tracePt t="22200" x="5132388" y="657225"/>
          <p14:tracePt t="22208" x="5095875" y="647700"/>
          <p14:tracePt t="22216" x="5086350" y="638175"/>
          <p14:tracePt t="22224" x="5049838" y="638175"/>
          <p14:tracePt t="22232" x="5041900" y="638175"/>
          <p14:tracePt t="22241" x="5014913" y="638175"/>
          <p14:tracePt t="22250" x="4995863" y="638175"/>
          <p14:tracePt t="22257" x="4986338" y="638175"/>
          <p14:tracePt t="22265" x="4949825" y="638175"/>
          <p14:tracePt t="22273" x="4922838" y="638175"/>
          <p14:tracePt t="22281" x="4895850" y="638175"/>
          <p14:tracePt t="22289" x="4868863" y="638175"/>
          <p14:tracePt t="22299" x="4813300" y="638175"/>
          <p14:tracePt t="22305" x="4749800" y="647700"/>
          <p14:tracePt t="22314" x="4676775" y="657225"/>
          <p14:tracePt t="22321" x="4603750" y="657225"/>
          <p14:tracePt t="22332" x="4503738" y="701675"/>
          <p14:tracePt t="22337" x="4440238" y="711200"/>
          <p14:tracePt t="22348" x="4384675" y="711200"/>
          <p14:tracePt t="22353" x="4311650" y="720725"/>
          <p14:tracePt t="22364" x="4248150" y="738188"/>
          <p14:tracePt t="22369" x="4230688" y="738188"/>
          <p14:tracePt t="22377" x="4202113" y="738188"/>
          <p14:tracePt t="22385" x="4184650" y="738188"/>
          <p14:tracePt t="22393" x="4165600" y="738188"/>
          <p14:tracePt t="22401" x="4148138" y="738188"/>
          <p14:tracePt t="22409" x="4121150" y="738188"/>
          <p14:tracePt t="22417" x="4111625" y="738188"/>
          <p14:tracePt t="22425" x="4102100" y="738188"/>
          <p14:tracePt t="22433" x="4065588" y="738188"/>
          <p14:tracePt t="22441" x="4048125" y="738188"/>
          <p14:tracePt t="22449" x="4011613" y="738188"/>
          <p14:tracePt t="22457" x="3984625" y="738188"/>
          <p14:tracePt t="22465" x="3948113" y="757238"/>
          <p14:tracePt t="22473" x="3919538" y="757238"/>
          <p14:tracePt t="22482" x="3883025" y="766763"/>
          <p14:tracePt t="22489" x="3802063" y="784225"/>
          <p14:tracePt t="22498" x="3792538" y="784225"/>
          <p14:tracePt t="22505" x="3765550" y="784225"/>
          <p14:tracePt t="22515" x="3738563" y="784225"/>
          <p14:tracePt t="22521" x="3709988" y="784225"/>
          <p14:tracePt t="22532" x="3692525" y="793750"/>
          <p14:tracePt t="22537" x="3665538" y="793750"/>
          <p14:tracePt t="22548" x="3646488" y="793750"/>
          <p14:tracePt t="22553" x="3629025" y="793750"/>
          <p14:tracePt t="22564" x="3619500" y="793750"/>
          <p14:tracePt t="22569" x="3600450" y="793750"/>
          <p14:tracePt t="22577" x="3573463" y="793750"/>
          <p14:tracePt t="22585" x="3563938" y="793750"/>
          <p14:tracePt t="22593" x="3536950" y="793750"/>
          <p14:tracePt t="22601" x="3519488" y="793750"/>
          <p14:tracePt t="22617" x="3482975" y="793750"/>
          <p14:tracePt t="22625" x="3473450" y="793750"/>
          <p14:tracePt t="22633" x="3436938" y="766763"/>
          <p14:tracePt t="22648" x="3427413" y="766763"/>
          <p14:tracePt t="22657" x="3409950" y="766763"/>
          <p14:tracePt t="22665" x="3390900" y="757238"/>
          <p14:tracePt t="22673" x="3382963" y="757238"/>
          <p14:tracePt t="22682" x="3363913" y="747713"/>
          <p14:tracePt t="22689" x="3354388" y="747713"/>
          <p14:tracePt t="22698" x="3336925" y="730250"/>
          <p14:tracePt t="22705" x="3327400" y="720725"/>
          <p14:tracePt t="22721" x="3300413" y="711200"/>
          <p14:tracePt t="22736" x="3281363" y="701675"/>
          <p14:tracePt t="22752" x="3263900" y="693738"/>
          <p14:tracePt t="22768" x="3254375" y="684213"/>
          <p14:tracePt t="22945" x="3244850" y="674688"/>
          <p14:tracePt t="22961" x="3244850" y="665163"/>
          <p14:tracePt t="22976" x="3244850" y="647700"/>
          <p14:tracePt t="22992" x="3236913" y="628650"/>
          <p14:tracePt t="23008" x="3227388" y="628650"/>
          <p14:tracePt t="23025" x="3227388" y="611188"/>
          <p14:tracePt t="23033" x="3217863" y="601663"/>
          <p14:tracePt t="23073" x="3217863" y="592138"/>
          <p14:tracePt t="24313" x="3217863" y="601663"/>
          <p14:tracePt t="24321" x="3208338" y="611188"/>
          <p14:tracePt t="24329" x="3208338" y="620713"/>
          <p14:tracePt t="24393" x="3208338" y="628650"/>
          <p14:tracePt t="24753" x="3208338" y="638175"/>
          <p14:tracePt t="24760" x="3217863" y="647700"/>
          <p14:tracePt t="24768" x="3236913" y="657225"/>
          <p14:tracePt t="24776" x="3290888" y="657225"/>
          <p14:tracePt t="24784" x="3346450" y="657225"/>
          <p14:tracePt t="24792" x="3409950" y="657225"/>
          <p14:tracePt t="24800" x="3463925" y="657225"/>
          <p14:tracePt t="24808" x="3519488" y="657225"/>
          <p14:tracePt t="24816" x="3573463" y="657225"/>
          <p14:tracePt t="24824" x="3629025" y="657225"/>
          <p14:tracePt t="24832" x="3683000" y="657225"/>
          <p14:tracePt t="24840" x="3729038" y="657225"/>
          <p14:tracePt t="24848" x="3783013" y="657225"/>
          <p14:tracePt t="24857" x="3819525" y="657225"/>
          <p14:tracePt t="24865" x="3875088" y="657225"/>
          <p14:tracePt t="24873" x="3919538" y="657225"/>
          <p14:tracePt t="24882" x="3948113" y="657225"/>
          <p14:tracePt t="24889" x="3992563" y="657225"/>
          <p14:tracePt t="24897" x="4048125" y="684213"/>
          <p14:tracePt t="24905" x="4094163" y="693738"/>
          <p14:tracePt t="24914" x="4148138" y="693738"/>
          <p14:tracePt t="24921" x="4165600" y="701675"/>
          <p14:tracePt t="24931" x="4194175" y="701675"/>
          <p14:tracePt t="24937" x="4211638" y="701675"/>
          <p14:tracePt t="24948" x="4230688" y="711200"/>
          <p14:tracePt t="24953" x="4248150" y="711200"/>
          <p14:tracePt t="24964" x="4275138" y="711200"/>
          <p14:tracePt t="24969" x="4294188" y="711200"/>
          <p14:tracePt t="24977" x="4303713" y="711200"/>
          <p14:tracePt t="24985" x="4321175" y="711200"/>
          <p14:tracePt t="25009" x="4330700" y="711200"/>
          <p14:tracePt t="25042" x="4340225" y="711200"/>
          <p14:tracePt t="25053" x="4357688" y="711200"/>
          <p14:tracePt t="25065" x="4367213" y="711200"/>
          <p14:tracePt t="25074" x="4376738" y="711200"/>
          <p14:tracePt t="25083" x="4384675" y="711200"/>
          <p14:tracePt t="25089" x="4413250" y="693738"/>
          <p14:tracePt t="25105" x="4421188" y="684213"/>
          <p14:tracePt t="25115" x="4448175" y="684213"/>
          <p14:tracePt t="25122" x="4457700" y="684213"/>
          <p14:tracePt t="25133" x="4494213" y="684213"/>
          <p14:tracePt t="25137" x="4503738" y="684213"/>
          <p14:tracePt t="25149" x="4513263" y="684213"/>
          <p14:tracePt t="25154" x="4549775" y="684213"/>
          <p14:tracePt t="25165" x="4557713" y="684213"/>
          <p14:tracePt t="25178" x="4567238" y="684213"/>
          <p14:tracePt t="25185" x="4576763" y="684213"/>
          <p14:tracePt t="25194" x="4586288" y="684213"/>
          <p14:tracePt t="25418" x="4649788" y="684213"/>
          <p14:tracePt t="25424" x="4759325" y="684213"/>
          <p14:tracePt t="25432" x="4868863" y="665163"/>
          <p14:tracePt t="25440" x="4941888" y="665163"/>
          <p14:tracePt t="25448" x="4995863" y="665163"/>
          <p14:tracePt t="25456" x="5032375" y="665163"/>
          <p14:tracePt t="25464" x="5059363" y="665163"/>
          <p14:tracePt t="25472" x="5078413" y="665163"/>
          <p14:tracePt t="25480" x="5095875" y="665163"/>
          <p14:tracePt t="26266" x="5105400" y="657225"/>
          <p14:tracePt t="26280" x="5105400" y="638175"/>
          <p14:tracePt t="26296" x="5095875" y="628650"/>
          <p14:tracePt t="26304" x="5095875" y="611188"/>
          <p14:tracePt t="26312" x="5095875" y="592138"/>
          <p14:tracePt t="26320" x="5086350" y="574675"/>
          <p14:tracePt t="26329" x="5086350" y="565150"/>
          <p14:tracePt t="26336" x="5086350" y="555625"/>
          <p14:tracePt t="26347" x="5086350" y="547688"/>
          <p14:tracePt t="26363" x="5086350" y="528638"/>
          <p14:tracePt t="26377" x="5086350" y="519113"/>
          <p14:tracePt t="28073" x="5086350" y="501650"/>
          <p14:tracePt t="28081" x="5086350" y="482600"/>
          <p14:tracePt t="28099" x="5086350" y="438150"/>
          <p14:tracePt t="28105" x="5086350" y="419100"/>
          <p14:tracePt t="28115" x="5086350" y="411163"/>
          <p14:tracePt t="28194" x="5086350" y="419100"/>
          <p14:tracePt t="28201" x="5086350" y="438150"/>
          <p14:tracePt t="28209" x="5086350" y="482600"/>
          <p14:tracePt t="28217" x="5086350" y="519113"/>
          <p14:tracePt t="28225" x="5086350" y="528638"/>
          <p14:tracePt t="28233" x="5086350" y="565150"/>
          <p14:tracePt t="28241" x="5086350" y="574675"/>
          <p14:tracePt t="28249" x="5086350" y="584200"/>
          <p14:tracePt t="28257" x="5086350" y="592138"/>
          <p14:tracePt t="31913" x="5086350" y="574675"/>
          <p14:tracePt t="31920" x="5086350" y="555625"/>
          <p14:tracePt t="31928" x="5086350" y="528638"/>
          <p14:tracePt t="31936" x="5086350" y="519113"/>
          <p14:tracePt t="31944" x="5086350" y="492125"/>
          <p14:tracePt t="31952" x="5086350" y="482600"/>
          <p14:tracePt t="31962" x="5086350" y="474663"/>
          <p14:tracePt t="32080" x="5086350" y="492125"/>
          <p14:tracePt t="32088" x="5086350" y="511175"/>
          <p14:tracePt t="32096" x="5086350" y="519113"/>
          <p14:tracePt t="32113" x="5086350" y="547688"/>
          <p14:tracePt t="32121" x="5086350" y="565150"/>
          <p14:tracePt t="32137" x="5086350" y="574675"/>
          <p14:tracePt t="32250" x="5086350" y="584200"/>
          <p14:tracePt t="32257" x="5086350" y="601663"/>
          <p14:tracePt t="32265" x="5105400" y="628650"/>
          <p14:tracePt t="32273" x="5105400" y="638175"/>
          <p14:tracePt t="32281" x="5105400" y="647700"/>
          <p14:tracePt t="32289" x="5105400" y="665163"/>
          <p14:tracePt t="32298" x="5105400" y="693738"/>
          <p14:tracePt t="32305" x="5114925" y="730250"/>
          <p14:tracePt t="32315" x="5122863" y="766763"/>
          <p14:tracePt t="32321" x="5159375" y="820738"/>
          <p14:tracePt t="32329" x="5178425" y="866775"/>
          <p14:tracePt t="32336" x="5232400" y="930275"/>
          <p14:tracePt t="32346" x="5278438" y="1012825"/>
          <p14:tracePt t="32353" x="5324475" y="1076325"/>
          <p14:tracePt t="32363" x="5397500" y="1176338"/>
          <p14:tracePt t="32369" x="5470525" y="1276350"/>
          <p14:tracePt t="32379" x="5543550" y="1395413"/>
          <p14:tracePt t="32385" x="5661025" y="1522413"/>
          <p14:tracePt t="32393" x="5770563" y="1641475"/>
          <p14:tracePt t="32401" x="5916613" y="1824038"/>
          <p14:tracePt t="32409" x="6043613" y="1960563"/>
          <p14:tracePt t="32417" x="6162675" y="2097088"/>
          <p14:tracePt t="32425" x="6318250" y="2289175"/>
          <p14:tracePt t="32433" x="6481763" y="2481263"/>
          <p14:tracePt t="32441" x="6645275" y="2681288"/>
          <p14:tracePt t="32448" x="6827838" y="2890838"/>
          <p14:tracePt t="32457" x="7029450" y="3127375"/>
          <p14:tracePt t="32465" x="7212013" y="3328988"/>
          <p14:tracePt t="32473" x="7402513" y="3538538"/>
          <p14:tracePt t="32481" x="7531100" y="3702050"/>
          <p14:tracePt t="32489" x="7639050" y="3857625"/>
          <p14:tracePt t="32497" x="7748588" y="4003675"/>
          <p14:tracePt t="32505" x="7877175" y="4186238"/>
          <p14:tracePt t="32513" x="7986713" y="4340225"/>
          <p14:tracePt t="32520" x="8077200" y="4441825"/>
          <p14:tracePt t="32529" x="8196263" y="4578350"/>
          <p14:tracePt t="32537" x="8286750" y="4687888"/>
          <p14:tracePt t="32546" x="8369300" y="4787900"/>
          <p14:tracePt t="32553" x="8442325" y="4887913"/>
          <p14:tracePt t="32563" x="8505825" y="4951413"/>
          <p14:tracePt t="32569" x="8578850" y="5033963"/>
          <p14:tracePt t="32580" x="8615363" y="5097463"/>
          <p14:tracePt t="32584" x="8669338" y="5170488"/>
          <p14:tracePt t="32593" x="8705850" y="5216525"/>
          <p14:tracePt t="32601" x="8734425" y="5243513"/>
          <p14:tracePt t="32609" x="8761413" y="5280025"/>
          <p14:tracePt t="32616" x="8788400" y="5326063"/>
          <p14:tracePt t="32625" x="8797925" y="5326063"/>
          <p14:tracePt t="32633" x="8797925" y="5335588"/>
          <p14:tracePt t="32641" x="8807450" y="5343525"/>
          <p14:tracePt t="32689" x="8807450" y="5353050"/>
          <p14:tracePt t="32816" x="8797925" y="5343525"/>
          <p14:tracePt t="32824" x="8751888" y="5335588"/>
          <p14:tracePt t="32832" x="8724900" y="5326063"/>
          <p14:tracePt t="32840" x="8688388" y="5326063"/>
          <p14:tracePt t="32849" x="8596313" y="5326063"/>
          <p14:tracePt t="32857" x="8488363" y="5326063"/>
          <p14:tracePt t="32864" x="8359775" y="5326063"/>
          <p14:tracePt t="32872" x="8250238" y="5343525"/>
          <p14:tracePt t="32880" x="8159750" y="5353050"/>
          <p14:tracePt t="32888" x="8113713" y="5389563"/>
          <p14:tracePt t="32896" x="8067675" y="5399088"/>
          <p14:tracePt t="32904" x="8040688" y="5426075"/>
          <p14:tracePt t="32914" x="8031163" y="5435600"/>
          <p14:tracePt t="32921" x="8023225" y="5435600"/>
          <p14:tracePt t="32931" x="8013700" y="5445125"/>
          <p14:tracePt t="33305" x="8013700" y="5435600"/>
          <p14:tracePt t="33313" x="7994650" y="5408613"/>
          <p14:tracePt t="33320" x="7986713" y="5380038"/>
          <p14:tracePt t="33328" x="7958138" y="5353050"/>
          <p14:tracePt t="33336" x="7940675" y="5316538"/>
          <p14:tracePt t="33344" x="7931150" y="5316538"/>
          <p14:tracePt t="33362" x="7931150" y="5307013"/>
          <p14:tracePt t="33368" x="7931150" y="5299075"/>
          <p14:tracePt t="33513" x="7931150" y="5289550"/>
          <p14:tracePt t="33521" x="7931150" y="5280025"/>
          <p14:tracePt t="33538" x="7931150" y="5253038"/>
          <p14:tracePt t="33561" x="7931150" y="5243513"/>
          <p14:tracePt t="33641" x="7940675" y="5243513"/>
          <p14:tracePt t="33656" x="7940675" y="5253038"/>
          <p14:tracePt t="33672" x="7940675" y="5262563"/>
          <p14:tracePt t="33680" x="7950200" y="5289550"/>
          <p14:tracePt t="33696" x="7958138" y="5299075"/>
          <p14:tracePt t="33704" x="7958138" y="5307013"/>
          <p14:tracePt t="33712" x="7977188" y="5316538"/>
          <p14:tracePt t="33721" x="7977188" y="5326063"/>
          <p14:tracePt t="33730" x="7986713" y="5335588"/>
          <p14:tracePt t="33769" x="7994650" y="5362575"/>
          <p14:tracePt t="33778" x="7994650" y="5372100"/>
          <p14:tracePt t="33793" x="7994650" y="5380038"/>
          <p14:tracePt t="33817" x="7994650" y="5389563"/>
          <p14:tracePt t="33865" x="7994650" y="5399088"/>
          <p14:tracePt t="33945" x="7994650" y="5408613"/>
          <p14:tracePt t="33962" x="7986713" y="5426075"/>
          <p14:tracePt t="33978" x="7977188" y="5435600"/>
          <p14:tracePt t="33993" x="7958138" y="5445125"/>
          <p14:tracePt t="34001" x="7950200" y="5453063"/>
          <p14:tracePt t="34009" x="7940675" y="5462588"/>
          <p14:tracePt t="34017" x="7940675" y="5472113"/>
          <p14:tracePt t="34434" x="7931150" y="5472113"/>
          <p14:tracePt t="34440" x="7913688" y="5472113"/>
          <p14:tracePt t="34448" x="7894638" y="5499100"/>
          <p14:tracePt t="34528" x="7885113" y="5499100"/>
          <p14:tracePt t="34536" x="7867650" y="5499100"/>
          <p14:tracePt t="34568" x="7858125" y="5499100"/>
          <p14:tracePt t="34608" x="7850188" y="5499100"/>
          <p14:tracePt t="35426" x="7850188" y="5489575"/>
          <p14:tracePt t="35433" x="7850188" y="5472113"/>
          <p14:tracePt t="35441" x="7850188" y="5462588"/>
          <p14:tracePt t="35449" x="7850188" y="5453063"/>
          <p14:tracePt t="35465" x="7850188" y="5435600"/>
          <p14:tracePt t="35481" x="7850188" y="5426075"/>
          <p14:tracePt t="35489" x="7840663" y="5408613"/>
          <p14:tracePt t="35713" x="7831138" y="5408613"/>
          <p14:tracePt t="35721" x="7804150" y="5408613"/>
          <p14:tracePt t="35729" x="7748588" y="5408613"/>
          <p14:tracePt t="35737" x="7704138" y="5408613"/>
          <p14:tracePt t="35749" x="7648575" y="5435600"/>
          <p14:tracePt t="35753" x="7621588" y="5435600"/>
          <p14:tracePt t="35767" x="7602538" y="5435600"/>
          <p14:tracePt t="35769" x="7575550" y="5435600"/>
          <p14:tracePt t="35781" x="7539038" y="5445125"/>
          <p14:tracePt t="35785" x="7531100" y="5445125"/>
          <p14:tracePt t="35797" x="7521575" y="5445125"/>
          <p14:tracePt t="35842" x="7512050" y="5445125"/>
          <p14:tracePt t="35930" x="7485063" y="5445125"/>
          <p14:tracePt t="35938" x="7412038" y="5445125"/>
          <p14:tracePt t="35945" x="7356475" y="5445125"/>
          <p14:tracePt t="35953" x="7302500" y="5445125"/>
          <p14:tracePt t="35966" x="7229475" y="5445125"/>
          <p14:tracePt t="35969" x="7119938" y="5445125"/>
          <p14:tracePt t="35981" x="7046913" y="5445125"/>
          <p14:tracePt t="35985" x="6956425" y="5445125"/>
          <p14:tracePt t="35993" x="6837363" y="5426075"/>
          <p14:tracePt t="36000" x="6783388" y="5416550"/>
          <p14:tracePt t="36008" x="6700838" y="5416550"/>
          <p14:tracePt t="36016" x="6645275" y="5416550"/>
          <p14:tracePt t="36024" x="6591300" y="5416550"/>
          <p14:tracePt t="36032" x="6518275" y="5416550"/>
          <p14:tracePt t="36040" x="6427788" y="5416550"/>
          <p14:tracePt t="36048" x="6335713" y="5416550"/>
          <p14:tracePt t="36056" x="6208713" y="5416550"/>
          <p14:tracePt t="36064" x="6080125" y="5416550"/>
          <p14:tracePt t="36075" x="5916613" y="5416550"/>
          <p14:tracePt t="36080" x="5753100" y="5416550"/>
          <p14:tracePt t="36087" x="5607050" y="5416550"/>
          <p14:tracePt t="36096" x="5441950" y="5416550"/>
          <p14:tracePt t="36104" x="5260975" y="5416550"/>
          <p14:tracePt t="36112" x="5114925" y="5399088"/>
          <p14:tracePt t="36120" x="4932363" y="5399088"/>
          <p14:tracePt t="36128" x="4776788" y="5399088"/>
          <p14:tracePt t="36136" x="4576763" y="5399088"/>
          <p14:tracePt t="36145" x="4430713" y="5399088"/>
          <p14:tracePt t="36152" x="4303713" y="5399088"/>
          <p14:tracePt t="36163" x="4175125" y="5380038"/>
          <p14:tracePt t="36168" x="4065588" y="5380038"/>
          <p14:tracePt t="36178" x="3956050" y="5380038"/>
          <p14:tracePt t="36184" x="3892550" y="5380038"/>
          <p14:tracePt t="36193" x="3838575" y="5380038"/>
          <p14:tracePt t="36200" x="3810000" y="5362575"/>
          <p14:tracePt t="36208" x="3765550" y="5362575"/>
          <p14:tracePt t="36216" x="3738563" y="5362575"/>
          <p14:tracePt t="36225" x="3719513" y="5353050"/>
          <p14:tracePt t="36233" x="3709988" y="5353050"/>
          <p14:tracePt t="36241" x="3692525" y="5353050"/>
          <p14:tracePt t="36249" x="3683000" y="5353050"/>
          <p14:tracePt t="36257" x="3673475" y="5353050"/>
          <p14:tracePt t="36265" x="3646488" y="5353050"/>
          <p14:tracePt t="36273" x="3629025" y="5353050"/>
          <p14:tracePt t="36280" x="3600450" y="5353050"/>
          <p14:tracePt t="36289" x="3592513" y="5353050"/>
          <p14:tracePt t="36296" x="3563938" y="5353050"/>
          <p14:tracePt t="36305" x="3546475" y="5353050"/>
          <p14:tracePt t="36313" x="3519488" y="5353050"/>
          <p14:tracePt t="36321" x="3509963" y="5353050"/>
          <p14:tracePt t="36329" x="3500438" y="5353050"/>
          <p14:tracePt t="36337" x="3490913" y="5343525"/>
          <p14:tracePt t="36904" x="3473450" y="5343525"/>
          <p14:tracePt t="36920" x="3463925" y="5343525"/>
          <p14:tracePt t="36968" x="3455988" y="5343525"/>
          <p14:tracePt t="37226" x="3455988" y="5353050"/>
          <p14:tracePt t="37233" x="3556000" y="5353050"/>
          <p14:tracePt t="37242" x="3729038" y="5353050"/>
          <p14:tracePt t="37249" x="3929063" y="5353050"/>
          <p14:tracePt t="37258" x="4148138" y="5353050"/>
          <p14:tracePt t="37265" x="4376738" y="5353050"/>
          <p14:tracePt t="37272" x="4576763" y="5353050"/>
          <p14:tracePt t="37280" x="4759325" y="5353050"/>
          <p14:tracePt t="37288" x="4922838" y="5353050"/>
          <p14:tracePt t="37296" x="5068888" y="5353050"/>
          <p14:tracePt t="37304" x="5178425" y="5335588"/>
          <p14:tracePt t="37312" x="5268913" y="5316538"/>
          <p14:tracePt t="37320" x="5387975" y="5289550"/>
          <p14:tracePt t="37328" x="5461000" y="5280025"/>
          <p14:tracePt t="37336" x="5543550" y="5262563"/>
          <p14:tracePt t="37344" x="5570538" y="5262563"/>
          <p14:tracePt t="37352" x="5624513" y="5253038"/>
          <p14:tracePt t="37362" x="5688013" y="5233988"/>
          <p14:tracePt t="37368" x="5761038" y="5216525"/>
          <p14:tracePt t="37378" x="5870575" y="5216525"/>
          <p14:tracePt t="37384" x="5972175" y="5207000"/>
          <p14:tracePt t="37392" x="6043613" y="5207000"/>
          <p14:tracePt t="37400" x="6153150" y="5207000"/>
          <p14:tracePt t="37408" x="6226175" y="5207000"/>
          <p14:tracePt t="37416" x="6281738" y="5207000"/>
          <p14:tracePt t="37426" x="6326188" y="5207000"/>
          <p14:tracePt t="37433" x="6335713" y="5207000"/>
          <p14:tracePt t="37441" x="6354763" y="5207000"/>
          <p14:tracePt t="37449" x="6362700" y="5207000"/>
          <p14:tracePt t="37472" x="6381750" y="5216525"/>
          <p14:tracePt t="37488" x="6391275" y="5216525"/>
          <p14:tracePt t="37496" x="6399213" y="5226050"/>
          <p14:tracePt t="37504" x="6408738" y="5233988"/>
          <p14:tracePt t="37520" x="6418263" y="5253038"/>
          <p14:tracePt t="37536" x="6427788" y="5262563"/>
          <p14:tracePt t="37545" x="6427788" y="5270500"/>
          <p14:tracePt t="37562" x="6435725" y="5270500"/>
          <p14:tracePt t="37578" x="6445250" y="5270500"/>
          <p14:tracePt t="37584" x="6464300" y="5270500"/>
          <p14:tracePt t="37592" x="6500813" y="5270500"/>
          <p14:tracePt t="37600" x="6554788" y="5270500"/>
          <p14:tracePt t="37608" x="6600825" y="5270500"/>
          <p14:tracePt t="37616" x="6654800" y="5270500"/>
          <p14:tracePt t="37624" x="6710363" y="5270500"/>
          <p14:tracePt t="37632" x="6764338" y="5270500"/>
          <p14:tracePt t="37640" x="6819900" y="5270500"/>
          <p14:tracePt t="37648" x="6864350" y="5270500"/>
          <p14:tracePt t="37656" x="6892925" y="5270500"/>
          <p14:tracePt t="37664" x="6937375" y="5270500"/>
          <p14:tracePt t="37672" x="6964363" y="5270500"/>
          <p14:tracePt t="37681" x="6983413" y="5270500"/>
          <p14:tracePt t="37689" x="7019925" y="5270500"/>
          <p14:tracePt t="37697" x="7046913" y="5270500"/>
          <p14:tracePt t="37705" x="7092950" y="5270500"/>
          <p14:tracePt t="37713" x="7146925" y="5270500"/>
          <p14:tracePt t="37721" x="7202488" y="5270500"/>
          <p14:tracePt t="37730" x="7312025" y="5280025"/>
          <p14:tracePt t="37737" x="7375525" y="5307013"/>
          <p14:tracePt t="37746" x="7448550" y="5307013"/>
          <p14:tracePt t="37753" x="7494588" y="5316538"/>
          <p14:tracePt t="37763" x="7531100" y="5326063"/>
          <p14:tracePt t="37769" x="7539038" y="5326063"/>
          <p14:tracePt t="37777" x="7548563" y="5326063"/>
          <p14:tracePt t="37792" x="7558088" y="5326063"/>
          <p14:tracePt t="38785" x="7567613" y="5335588"/>
          <p14:tracePt t="39705" x="7567613" y="5326063"/>
          <p14:tracePt t="39720" x="7567613" y="5316538"/>
          <p14:tracePt t="40064" x="7548563" y="5326063"/>
          <p14:tracePt t="40081" x="7539038" y="5343525"/>
          <p14:tracePt t="40089" x="7531100" y="5353050"/>
          <p14:tracePt t="40097" x="7531100" y="5362575"/>
          <p14:tracePt t="40105" x="7521575" y="5380038"/>
          <p14:tracePt t="40129" x="7521575" y="5389563"/>
          <p14:tracePt t="40337" x="7521575" y="5399088"/>
          <p14:tracePt t="40344" x="7521575" y="5408613"/>
          <p14:tracePt t="40352" x="7502525" y="5426075"/>
          <p14:tracePt t="42890" x="7502525" y="5416550"/>
          <p14:tracePt t="42896" x="7494588" y="5408613"/>
          <p14:tracePt t="42928" x="7485063" y="5399088"/>
          <p14:tracePt t="42936" x="7475538" y="5380038"/>
          <p14:tracePt t="42944" x="7466013" y="5380038"/>
          <p14:tracePt t="42953" x="7448550" y="5362575"/>
          <p14:tracePt t="42961" x="7429500" y="5353050"/>
          <p14:tracePt t="42968" x="7412038" y="5343525"/>
          <p14:tracePt t="42976" x="7375525" y="5335588"/>
          <p14:tracePt t="42984" x="7348538" y="5299075"/>
          <p14:tracePt t="42993" x="7302500" y="5289550"/>
          <p14:tracePt t="43000" x="7239000" y="5253038"/>
          <p14:tracePt t="43008" x="7202488" y="5243513"/>
          <p14:tracePt t="43016" x="7156450" y="5216525"/>
          <p14:tracePt t="43024" x="7119938" y="5207000"/>
          <p14:tracePt t="43032" x="7092950" y="5189538"/>
          <p14:tracePt t="43040" x="7083425" y="5189538"/>
          <p14:tracePt t="43048" x="7073900" y="5180013"/>
          <p14:tracePt t="43066" x="7046913" y="5180013"/>
          <p14:tracePt t="43073" x="7010400" y="5180013"/>
          <p14:tracePt t="43082" x="6973888" y="5180013"/>
          <p14:tracePt t="43089" x="6919913" y="5180013"/>
          <p14:tracePt t="43097" x="6846888" y="5180013"/>
          <p14:tracePt t="43105" x="6773863" y="5180013"/>
          <p14:tracePt t="43113" x="6673850" y="5216525"/>
          <p14:tracePt t="43121" x="6564313" y="5243513"/>
          <p14:tracePt t="43130" x="6445250" y="5289550"/>
          <p14:tracePt t="43137" x="6326188" y="5316538"/>
          <p14:tracePt t="43146" x="6199188" y="5372100"/>
          <p14:tracePt t="43153" x="6062663" y="5435600"/>
          <p14:tracePt t="43163" x="5916613" y="5489575"/>
          <p14:tracePt t="43169" x="5797550" y="5526088"/>
          <p14:tracePt t="43180" x="5670550" y="5562600"/>
          <p14:tracePt t="43185" x="5551488" y="5589588"/>
          <p14:tracePt t="43196" x="5441950" y="5635625"/>
          <p14:tracePt t="43201" x="5287963" y="5662613"/>
          <p14:tracePt t="43210" x="5141913" y="5708650"/>
          <p14:tracePt t="43219" x="4995863" y="5708650"/>
          <p14:tracePt t="43225" x="4832350" y="5727700"/>
          <p14:tracePt t="43233" x="4667250" y="5727700"/>
          <p14:tracePt t="43241" x="4521200" y="5727700"/>
          <p14:tracePt t="43249" x="4394200" y="5727700"/>
          <p14:tracePt t="43256" x="4267200" y="5727700"/>
          <p14:tracePt t="43264" x="4138613" y="5727700"/>
          <p14:tracePt t="43273" x="4011613" y="5727700"/>
          <p14:tracePt t="43280" x="3919538" y="5727700"/>
          <p14:tracePt t="43289" x="3829050" y="5727700"/>
          <p14:tracePt t="43296" x="3756025" y="5727700"/>
          <p14:tracePt t="43305" x="3709988" y="5727700"/>
          <p14:tracePt t="43312" x="3656013" y="5735638"/>
          <p14:tracePt t="43321" x="3636963" y="5735638"/>
          <p14:tracePt t="43329" x="3609975" y="5735638"/>
          <p14:tracePt t="43337" x="3592513" y="5745163"/>
          <p14:tracePt t="43345" x="3546475" y="5772150"/>
          <p14:tracePt t="43353" x="3500438" y="5791200"/>
          <p14:tracePt t="43361" x="3482975" y="5800725"/>
          <p14:tracePt t="43369" x="3455988" y="5837238"/>
          <p14:tracePt t="43379" x="3427413" y="5854700"/>
          <p14:tracePt t="43385" x="3400425" y="5873750"/>
          <p14:tracePt t="43395" x="3382963" y="5891213"/>
          <p14:tracePt t="43401" x="3363913" y="5927725"/>
          <p14:tracePt t="43409" x="3336925" y="5937250"/>
          <p14:tracePt t="43416" x="3327400" y="5937250"/>
          <p14:tracePt t="43424" x="3317875" y="5946775"/>
          <p14:tracePt t="43433" x="3317875" y="5954713"/>
          <p14:tracePt t="43441" x="3300413" y="5973763"/>
          <p14:tracePt t="43449" x="3290888" y="5983288"/>
          <p14:tracePt t="43490" x="3281363" y="5991225"/>
          <p14:tracePt t="43522" x="3281363" y="6000750"/>
          <p14:tracePt t="43530" x="3273425" y="6000750"/>
          <p14:tracePt t="43537" x="3263900" y="6000750"/>
          <p14:tracePt t="43549" x="3254375" y="6010275"/>
          <p14:tracePt t="43570" x="3236913" y="6018213"/>
          <p14:tracePt t="43586" x="3227388" y="6018213"/>
          <p14:tracePt t="43597" x="3217863" y="6027738"/>
          <p14:tracePt t="43601" x="3217863" y="6037263"/>
          <p14:tracePt t="43613" x="3200400" y="6054725"/>
          <p14:tracePt t="43617" x="3163888" y="6064250"/>
          <p14:tracePt t="43625" x="3144838" y="6073775"/>
          <p14:tracePt t="43633" x="3117850" y="6091238"/>
          <p14:tracePt t="43641" x="3100388" y="6110288"/>
          <p14:tracePt t="43649" x="3081338" y="6119813"/>
          <p14:tracePt t="43657" x="3035300" y="6119813"/>
          <p14:tracePt t="43664" x="3008313" y="6156325"/>
          <p14:tracePt t="43673" x="2971800" y="6173788"/>
          <p14:tracePt t="43681" x="2935288" y="6210300"/>
          <p14:tracePt t="43689" x="2898775" y="6229350"/>
          <p14:tracePt t="43697" x="2871788" y="6229350"/>
          <p14:tracePt t="43705" x="2835275" y="6265863"/>
          <p14:tracePt t="43713" x="2817813" y="6273800"/>
          <p14:tracePt t="43729" x="2789238" y="6273800"/>
          <p14:tracePt t="43737" x="2781300" y="6273800"/>
          <p14:tracePt t="43745" x="2771775" y="6273800"/>
          <p14:tracePt t="43753" x="2762250" y="6273800"/>
          <p14:tracePt t="43769" x="2744788" y="6273800"/>
          <p14:tracePt t="43801" x="2735263" y="6273800"/>
          <p14:tracePt t="43817" x="2708275" y="6273800"/>
          <p14:tracePt t="43825" x="2689225" y="6273800"/>
          <p14:tracePt t="43833" x="2679700" y="6273800"/>
          <p14:tracePt t="43841" x="2652713" y="6273800"/>
          <p14:tracePt t="43849" x="2625725" y="6256338"/>
          <p14:tracePt t="43857" x="2589213" y="6237288"/>
          <p14:tracePt t="43866" x="2543175" y="6192838"/>
          <p14:tracePt t="43873" x="2525713" y="6173788"/>
          <p14:tracePt t="43881" x="2498725" y="6137275"/>
          <p14:tracePt t="43889" x="2479675" y="6119813"/>
          <p14:tracePt t="43897" x="2443163" y="6091238"/>
          <p14:tracePt t="43905" x="2433638" y="6083300"/>
          <p14:tracePt t="43914" x="2416175" y="6064250"/>
          <p14:tracePt t="43921" x="2406650" y="6046788"/>
          <p14:tracePt t="43930" x="2397125" y="6037263"/>
          <p14:tracePt t="43937" x="2389188" y="6018213"/>
          <p14:tracePt t="43953" x="2389188" y="6010275"/>
          <p14:tracePt t="44065" x="2389188" y="6000750"/>
          <p14:tracePt t="44089" x="2370138" y="6000750"/>
          <p14:tracePt t="44097" x="2360613" y="6010275"/>
          <p14:tracePt t="44105" x="2352675" y="6018213"/>
          <p14:tracePt t="44121" x="2343150" y="6027738"/>
          <p14:tracePt t="44130" x="2333625" y="6037263"/>
          <p14:tracePt t="44137" x="2316163" y="6054725"/>
          <p14:tracePt t="44147" x="2297113" y="6064250"/>
          <p14:tracePt t="44164" x="2270125" y="6073775"/>
          <p14:tracePt t="44169" x="2251075" y="6100763"/>
          <p14:tracePt t="44181" x="2233613" y="6110288"/>
          <p14:tracePt t="44186" x="2214563" y="6127750"/>
          <p14:tracePt t="44197" x="2197100" y="6156325"/>
          <p14:tracePt t="44213" x="2170113" y="6173788"/>
          <p14:tracePt t="44217" x="2160588" y="6192838"/>
          <p14:tracePt t="44240" x="2160588" y="6200775"/>
          <p14:tracePt t="44505" x="2160588" y="6210300"/>
          <p14:tracePt t="44569" x="2170113" y="6210300"/>
          <p14:tracePt t="44577" x="2179638" y="6210300"/>
          <p14:tracePt t="44585" x="2179638" y="6200775"/>
          <p14:tracePt t="44594" x="2187575" y="6192838"/>
          <p14:tracePt t="44601" x="2206625" y="6173788"/>
          <p14:tracePt t="44617" x="2214563" y="6156325"/>
          <p14:tracePt t="44625" x="2214563" y="6137275"/>
          <p14:tracePt t="44633" x="2233613" y="6110288"/>
          <p14:tracePt t="44641" x="2260600" y="6083300"/>
          <p14:tracePt t="44649" x="2297113" y="6073775"/>
          <p14:tracePt t="44658" x="2352675" y="6054725"/>
          <p14:tracePt t="44666" x="2406650" y="6037263"/>
          <p14:tracePt t="44673" x="2489200" y="6027738"/>
          <p14:tracePt t="44681" x="2562225" y="6018213"/>
          <p14:tracePt t="44689" x="2635250" y="6018213"/>
          <p14:tracePt t="44697" x="2698750" y="5991225"/>
          <p14:tracePt t="44704" x="2744788" y="5991225"/>
          <p14:tracePt t="44713" x="2771775" y="5991225"/>
          <p14:tracePt t="44720" x="2789238" y="5991225"/>
          <p14:tracePt t="44728" x="2817813" y="5991225"/>
          <p14:tracePt t="44736" x="2835275" y="5991225"/>
          <p14:tracePt t="44745" x="2844800" y="5991225"/>
          <p14:tracePt t="44752" x="2871788" y="5991225"/>
          <p14:tracePt t="44761" x="2881313" y="5991225"/>
          <p14:tracePt t="44778" x="2908300" y="5991225"/>
          <p14:tracePt t="44784" x="2917825" y="5991225"/>
          <p14:tracePt t="44795" x="2944813" y="5991225"/>
          <p14:tracePt t="44800" x="2971800" y="6000750"/>
          <p14:tracePt t="44811" x="3017838" y="6000750"/>
          <p14:tracePt t="44816" x="3054350" y="6000750"/>
          <p14:tracePt t="44824" x="3100388" y="6000750"/>
          <p14:tracePt t="44832" x="3127375" y="6000750"/>
          <p14:tracePt t="44840" x="3163888" y="6000750"/>
          <p14:tracePt t="44848" x="3171825" y="6000750"/>
          <p14:tracePt t="44856" x="3190875" y="6000750"/>
          <p14:tracePt t="44864" x="3200400" y="6000750"/>
          <p14:tracePt t="44945" x="3208338" y="6000750"/>
          <p14:tracePt t="44969" x="3217863" y="6000750"/>
          <p14:tracePt t="45009" x="3227388" y="6000750"/>
          <p14:tracePt t="45417" x="3263900" y="6000750"/>
          <p14:tracePt t="45424" x="3346450" y="6000750"/>
          <p14:tracePt t="45432" x="3419475" y="6000750"/>
          <p14:tracePt t="45440" x="3509963" y="6000750"/>
          <p14:tracePt t="45448" x="3619500" y="6000750"/>
          <p14:tracePt t="45456" x="3709988" y="6000750"/>
          <p14:tracePt t="45464" x="3802063" y="6000750"/>
          <p14:tracePt t="45472" x="3865563" y="5983288"/>
          <p14:tracePt t="45480" x="3929063" y="5954713"/>
          <p14:tracePt t="45488" x="3956050" y="5946775"/>
          <p14:tracePt t="45496" x="3965575" y="5937250"/>
          <p14:tracePt t="45504" x="3992563" y="5910263"/>
          <p14:tracePt t="45512" x="4002088" y="5891213"/>
          <p14:tracePt t="45521" x="4011613" y="5891213"/>
          <p14:tracePt t="45528" x="4029075" y="5864225"/>
          <p14:tracePt t="45537" x="4029075" y="5854700"/>
          <p14:tracePt t="45545" x="4048125" y="5827713"/>
          <p14:tracePt t="45745" x="4048125" y="5808663"/>
          <p14:tracePt t="45753" x="4057650" y="5791200"/>
          <p14:tracePt t="45760" x="4075113" y="5781675"/>
          <p14:tracePt t="45768" x="4084638" y="5772150"/>
          <p14:tracePt t="45776" x="4111625" y="5754688"/>
          <p14:tracePt t="45784" x="4129088" y="5735638"/>
          <p14:tracePt t="45793" x="4148138" y="5699125"/>
          <p14:tracePt t="45800" x="4165600" y="5681663"/>
          <p14:tracePt t="45808" x="4194175" y="5654675"/>
          <p14:tracePt t="45816" x="4194175" y="5645150"/>
          <p14:tracePt t="45824" x="4202113" y="5626100"/>
          <p14:tracePt t="45833" x="4221163" y="5618163"/>
          <p14:tracePt t="45841" x="4221163" y="5608638"/>
          <p14:tracePt t="45858" x="4230688" y="5599113"/>
          <p14:tracePt t="46170" x="4221163" y="5599113"/>
          <p14:tracePt t="46176" x="4211638" y="5599113"/>
          <p14:tracePt t="46184" x="4157663" y="5599113"/>
          <p14:tracePt t="46192" x="4111625" y="5599113"/>
          <p14:tracePt t="46200" x="4057650" y="5589588"/>
          <p14:tracePt t="46208" x="4048125" y="5589588"/>
          <p14:tracePt t="46216" x="4021138" y="5589588"/>
          <p14:tracePt t="46224" x="3992563" y="5589588"/>
          <p14:tracePt t="46232" x="3975100" y="5589588"/>
          <p14:tracePt t="46240" x="3956050" y="5589588"/>
          <p14:tracePt t="46257" x="3938588" y="5589588"/>
          <p14:tracePt t="46273" x="3929063" y="5589588"/>
          <p14:tracePt t="46289" x="3919538" y="5589588"/>
          <p14:tracePt t="46297" x="3902075" y="5589588"/>
          <p14:tracePt t="46305" x="3892550" y="5589588"/>
          <p14:tracePt t="46315" x="3875088" y="5589588"/>
          <p14:tracePt t="46321" x="3856038" y="5589588"/>
          <p14:tracePt t="46328" x="3838575" y="5589588"/>
          <p14:tracePt t="46336" x="3819525" y="5589588"/>
          <p14:tracePt t="46344" x="3802063" y="5599113"/>
          <p14:tracePt t="46361" x="3792538" y="5599113"/>
          <p14:tracePt t="46378" x="3783013" y="5599113"/>
          <p14:tracePt t="46409" x="3765550" y="5599113"/>
          <p14:tracePt t="46425" x="3756025" y="5599113"/>
          <p14:tracePt t="46433" x="3746500" y="5599113"/>
          <p14:tracePt t="46441" x="3719513" y="5581650"/>
          <p14:tracePt t="46457" x="3709988" y="5562600"/>
          <p14:tracePt t="46466" x="3709988" y="5554663"/>
          <p14:tracePt t="46473" x="3709988" y="5526088"/>
          <p14:tracePt t="46482" x="3709988" y="5518150"/>
          <p14:tracePt t="46489" x="3709988" y="5508625"/>
          <p14:tracePt t="46496" x="3709988" y="5481638"/>
          <p14:tracePt t="46505" x="3709988" y="5462588"/>
          <p14:tracePt t="46513" x="3709988" y="5435600"/>
          <p14:tracePt t="46521" x="3709988" y="5416550"/>
          <p14:tracePt t="46530" x="3709988" y="5389563"/>
          <p14:tracePt t="46537" x="3719513" y="5362575"/>
          <p14:tracePt t="46546" x="3729038" y="5343525"/>
          <p14:tracePt t="46553" x="3738563" y="5343525"/>
          <p14:tracePt t="46563" x="3765550" y="5316538"/>
          <p14:tracePt t="46569" x="3792538" y="5280025"/>
          <p14:tracePt t="46580" x="3856038" y="5270500"/>
          <p14:tracePt t="46585" x="3911600" y="5253038"/>
          <p14:tracePt t="46596" x="3975100" y="5233988"/>
          <p14:tracePt t="46601" x="4057650" y="5216525"/>
          <p14:tracePt t="46613" x="4111625" y="5216525"/>
          <p14:tracePt t="46618" x="4165600" y="5207000"/>
          <p14:tracePt t="46625" x="4211638" y="5207000"/>
          <p14:tracePt t="46632" x="4230688" y="5207000"/>
          <p14:tracePt t="46649" x="4238625" y="5207000"/>
          <p14:tracePt t="46672" x="4257675" y="5207000"/>
          <p14:tracePt t="46681" x="4303713" y="5207000"/>
          <p14:tracePt t="46688" x="4357688" y="5233988"/>
          <p14:tracePt t="46696" x="4376738" y="5243513"/>
          <p14:tracePt t="46704" x="4403725" y="5262563"/>
          <p14:tracePt t="46713" x="4448175" y="5307013"/>
          <p14:tracePt t="46721" x="4513263" y="5343525"/>
          <p14:tracePt t="46728" x="4586288" y="5362575"/>
          <p14:tracePt t="46736" x="4730750" y="5362575"/>
          <p14:tracePt t="46745" x="4822825" y="5362575"/>
          <p14:tracePt t="46752" x="4913313" y="5362575"/>
          <p14:tracePt t="46761" x="4968875" y="5362575"/>
          <p14:tracePt t="46769" x="5032375" y="5362575"/>
          <p14:tracePt t="46778" x="5086350" y="5362575"/>
          <p14:tracePt t="46785" x="5141913" y="5362575"/>
          <p14:tracePt t="46794" x="5178425" y="5362575"/>
          <p14:tracePt t="46801" x="5224463" y="5362575"/>
          <p14:tracePt t="46811" x="5241925" y="5362575"/>
          <p14:tracePt t="46817" x="5268913" y="5362575"/>
          <p14:tracePt t="46833" x="5278438" y="5362575"/>
          <p14:tracePt t="46865" x="5314950" y="5362575"/>
          <p14:tracePt t="46873" x="5351463" y="5362575"/>
          <p14:tracePt t="46881" x="5397500" y="5372100"/>
          <p14:tracePt t="46889" x="5424488" y="5372100"/>
          <p14:tracePt t="46897" x="5478463" y="5389563"/>
          <p14:tracePt t="46905" x="5561013" y="5389563"/>
          <p14:tracePt t="46913" x="5670550" y="5408613"/>
          <p14:tracePt t="46921" x="5797550" y="5408613"/>
          <p14:tracePt t="46930" x="5907088" y="5408613"/>
          <p14:tracePt t="46936" x="6053138" y="5408613"/>
          <p14:tracePt t="46944" x="6235700" y="5408613"/>
          <p14:tracePt t="46952" x="6391275" y="5408613"/>
          <p14:tracePt t="46960" x="6554788" y="5408613"/>
          <p14:tracePt t="46968" x="6718300" y="5408613"/>
          <p14:tracePt t="46976" x="6864350" y="5408613"/>
          <p14:tracePt t="46984" x="7010400" y="5408613"/>
          <p14:tracePt t="46993" x="7102475" y="5408613"/>
          <p14:tracePt t="47000" x="7156450" y="5408613"/>
          <p14:tracePt t="47008" x="7192963" y="5408613"/>
          <p14:tracePt t="47016" x="7219950" y="5399088"/>
          <p14:tracePt t="47024" x="7229475" y="5399088"/>
          <p14:tracePt t="47032" x="7239000" y="5389563"/>
          <p14:tracePt t="47061" x="7256463" y="5389563"/>
          <p14:tracePt t="47072" x="7275513" y="5389563"/>
          <p14:tracePt t="47080" x="7302500" y="5389563"/>
          <p14:tracePt t="47089" x="7348538" y="5389563"/>
          <p14:tracePt t="47097" x="7375525" y="5389563"/>
          <p14:tracePt t="47105" x="7429500" y="5389563"/>
          <p14:tracePt t="47112" x="7521575" y="5389563"/>
          <p14:tracePt t="47121" x="7539038" y="5389563"/>
          <p14:tracePt t="47129" x="7585075" y="5389563"/>
          <p14:tracePt t="47137" x="7594600" y="5389563"/>
          <p14:tracePt t="47145" x="7639050" y="5399088"/>
          <p14:tracePt t="47153" x="7658100" y="5408613"/>
          <p14:tracePt t="47162" x="7667625" y="5408613"/>
          <p14:tracePt t="47169" x="7675563" y="5408613"/>
          <p14:tracePt t="47265" x="7685088" y="5408613"/>
          <p14:tracePt t="47290" x="7694613" y="5408613"/>
          <p14:tracePt t="47305" x="7712075" y="5408613"/>
          <p14:tracePt t="47313" x="7721600" y="5408613"/>
          <p14:tracePt t="47321" x="7731125" y="5408613"/>
          <p14:tracePt t="47330" x="7748588" y="5408613"/>
          <p14:tracePt t="47401" x="7758113" y="5408613"/>
          <p14:tracePt t="47616" x="7758113" y="5416550"/>
          <p14:tracePt t="47649" x="7758113" y="5435600"/>
          <p14:tracePt t="47921" x="7758113" y="5416550"/>
          <p14:tracePt t="47929" x="7758113" y="5408613"/>
          <p14:tracePt t="47937" x="7748588" y="5399088"/>
          <p14:tracePt t="47946" x="7748588" y="5380038"/>
          <p14:tracePt t="47952" x="7748588" y="5362575"/>
          <p14:tracePt t="47961" x="7740650" y="5353050"/>
          <p14:tracePt t="47968" x="7740650" y="5326063"/>
          <p14:tracePt t="47976" x="7731125" y="5307013"/>
          <p14:tracePt t="47993" x="7721600" y="5299075"/>
          <p14:tracePt t="48000" x="7721600" y="5289550"/>
          <p14:tracePt t="48016" x="7721600" y="5280025"/>
          <p14:tracePt t="48129" x="7721600" y="5270500"/>
          <p14:tracePt t="48144" x="7740650" y="5226050"/>
          <p14:tracePt t="48152" x="7758113" y="5216525"/>
          <p14:tracePt t="48160" x="7767638" y="5216525"/>
          <p14:tracePt t="48168" x="7804150" y="5207000"/>
          <p14:tracePt t="48178" x="7821613" y="5189538"/>
          <p14:tracePt t="48185" x="7850188" y="5170488"/>
          <p14:tracePt t="48197" x="7877175" y="5170488"/>
          <p14:tracePt t="48199" x="7921625" y="5160963"/>
          <p14:tracePt t="48212" x="7958138" y="5160963"/>
          <p14:tracePt t="48217" x="7977188" y="5160963"/>
          <p14:tracePt t="48225" x="8013700" y="5160963"/>
          <p14:tracePt t="48241" x="8023225" y="5160963"/>
          <p14:tracePt t="48249" x="8050213" y="5160963"/>
          <p14:tracePt t="48257" x="8059738" y="5160963"/>
          <p14:tracePt t="48273" x="8067675" y="5160963"/>
          <p14:tracePt t="48288" x="8086725" y="5160963"/>
          <p14:tracePt t="48304" x="8104188" y="5153025"/>
          <p14:tracePt t="48440" x="8113713" y="5153025"/>
          <p14:tracePt t="48456" x="8140700" y="5170488"/>
          <p14:tracePt t="48464" x="8140700" y="5180013"/>
          <p14:tracePt t="48472" x="8150225" y="5189538"/>
          <p14:tracePt t="48481" x="8177213" y="5197475"/>
          <p14:tracePt t="48489" x="8186738" y="5207000"/>
          <p14:tracePt t="48497" x="8204200" y="5226050"/>
          <p14:tracePt t="48504" x="8213725" y="5226050"/>
          <p14:tracePt t="48513" x="8223250" y="5233988"/>
          <p14:tracePt t="48520" x="8240713" y="5253038"/>
          <p14:tracePt t="48528" x="8240713" y="5262563"/>
          <p14:tracePt t="48545" x="8250238" y="5270500"/>
          <p14:tracePt t="48658" x="8259763" y="5280025"/>
          <p14:tracePt t="48666" x="8259763" y="5289550"/>
          <p14:tracePt t="48681" x="8259763" y="5307013"/>
          <p14:tracePt t="48689" x="8240713" y="5335588"/>
          <p14:tracePt t="48698" x="8223250" y="5353050"/>
          <p14:tracePt t="48705" x="8177213" y="5372100"/>
          <p14:tracePt t="48713" x="8150225" y="5408613"/>
          <p14:tracePt t="48721" x="8132763" y="5416550"/>
          <p14:tracePt t="48729" x="8104188" y="5435600"/>
          <p14:tracePt t="48737" x="8086725" y="5453063"/>
          <p14:tracePt t="48753" x="8067675" y="5462588"/>
          <p14:tracePt t="48769" x="8059738" y="5472113"/>
          <p14:tracePt t="48779" x="8040688" y="5489575"/>
          <p14:tracePt t="48810" x="8031163" y="5499100"/>
          <p14:tracePt t="48817" x="8013700" y="5508625"/>
          <p14:tracePt t="48833" x="8004175" y="5518150"/>
          <p14:tracePt t="48841" x="7994650" y="5526088"/>
          <p14:tracePt t="48858" x="7977188" y="5535613"/>
          <p14:tracePt t="48881" x="7967663" y="5535613"/>
          <p14:tracePt t="48897" x="7958138" y="5535613"/>
          <p14:tracePt t="48913" x="7950200" y="5535613"/>
          <p14:tracePt t="48921" x="7940675" y="5535613"/>
          <p14:tracePt t="48937" x="7931150" y="5526088"/>
          <p14:tracePt t="48953" x="7913688" y="5518150"/>
          <p14:tracePt t="48969" x="7894638" y="5508625"/>
          <p14:tracePt t="48979" x="7877175" y="5499100"/>
          <p14:tracePt t="48996" x="7858125" y="5481638"/>
          <p14:tracePt t="49012" x="7850188" y="5472113"/>
          <p14:tracePt t="49025" x="7840663" y="5462588"/>
          <p14:tracePt t="49033" x="7831138" y="5462588"/>
          <p14:tracePt t="49049" x="7813675" y="5445125"/>
          <p14:tracePt t="49081" x="7804150" y="5435600"/>
          <p14:tracePt t="49089" x="7785100" y="5435600"/>
          <p14:tracePt t="49105" x="7777163" y="5426075"/>
          <p14:tracePt t="49274" x="7767638" y="5416550"/>
          <p14:tracePt t="49280" x="7767638" y="5408613"/>
          <p14:tracePt t="49296" x="7767638" y="5399088"/>
          <p14:tracePt t="49304" x="7767638" y="5389563"/>
          <p14:tracePt t="49312" x="7767638" y="5380038"/>
          <p14:tracePt t="49320" x="7767638" y="5372100"/>
          <p14:tracePt t="49328" x="7767638" y="5362575"/>
          <p14:tracePt t="49336" x="7767638" y="5353050"/>
          <p14:tracePt t="49344" x="7767638" y="5335588"/>
          <p14:tracePt t="49352" x="7767638" y="5326063"/>
          <p14:tracePt t="49376" x="7767638" y="5316538"/>
          <p14:tracePt t="49392" x="7767638" y="5299075"/>
          <p14:tracePt t="49497" x="7758113" y="5289550"/>
          <p14:tracePt t="49505" x="7712075" y="5289550"/>
          <p14:tracePt t="49513" x="7575550" y="5353050"/>
          <p14:tracePt t="49522" x="7448550" y="5380038"/>
          <p14:tracePt t="49530" x="7265988" y="5426075"/>
          <p14:tracePt t="49537" x="7029450" y="5462588"/>
          <p14:tracePt t="49544" x="6800850" y="5481638"/>
          <p14:tracePt t="49552" x="6508750" y="5535613"/>
          <p14:tracePt t="49561" x="6189663" y="5581650"/>
          <p14:tracePt t="49568" x="5907088" y="5618163"/>
          <p14:tracePt t="49577" x="5634038" y="5654675"/>
          <p14:tracePt t="49584" x="5397500" y="5672138"/>
          <p14:tracePt t="49594" x="5251450" y="5672138"/>
          <p14:tracePt t="49600" x="5105400" y="5699125"/>
          <p14:tracePt t="49610" x="5032375" y="5699125"/>
          <p14:tracePt t="49616" x="4949825" y="5699125"/>
          <p14:tracePt t="49624" x="4922838" y="5699125"/>
          <p14:tracePt t="49632" x="4905375" y="5699125"/>
          <p14:tracePt t="49640" x="4876800" y="5699125"/>
          <p14:tracePt t="49689" x="4868863" y="5699125"/>
          <p14:tracePt t="49697" x="4840288" y="5699125"/>
          <p14:tracePt t="49705" x="4786313" y="5699125"/>
          <p14:tracePt t="49715" x="4713288" y="5699125"/>
          <p14:tracePt t="49721" x="4640263" y="5699125"/>
          <p14:tracePt t="49730" x="4567238" y="5699125"/>
          <p14:tracePt t="49737" x="4457700" y="5699125"/>
          <p14:tracePt t="49747" x="4367213" y="5699125"/>
          <p14:tracePt t="49753" x="4294188" y="5699125"/>
          <p14:tracePt t="49763" x="4211638" y="5699125"/>
          <p14:tracePt t="49769" x="4157663" y="5699125"/>
          <p14:tracePt t="49780" x="4129088" y="5699125"/>
          <p14:tracePt t="49785" x="4094163" y="5699125"/>
          <p14:tracePt t="49797" x="4084638" y="5699125"/>
          <p14:tracePt t="49826" x="4065588" y="5699125"/>
          <p14:tracePt t="49833" x="4057650" y="5691188"/>
          <p14:tracePt t="49897" x="4057650" y="5681663"/>
          <p14:tracePt t="49905" x="4057650" y="5672138"/>
          <p14:tracePt t="49913" x="4038600" y="5654675"/>
          <p14:tracePt t="49922" x="4002088" y="5645150"/>
          <p14:tracePt t="49930" x="3965575" y="5645150"/>
          <p14:tracePt t="49937" x="3956050" y="5635625"/>
          <p14:tracePt t="49953" x="3956050" y="5618163"/>
          <p14:tracePt t="49963" x="3929063" y="5599113"/>
          <p14:tracePt t="50529" x="3911600" y="5599113"/>
          <p14:tracePt t="50537" x="3892550" y="5581650"/>
          <p14:tracePt t="50545" x="3856038" y="5554663"/>
          <p14:tracePt t="50552" x="3856038" y="5526088"/>
          <p14:tracePt t="50560" x="3846513" y="5489575"/>
          <p14:tracePt t="50568" x="3846513" y="5472113"/>
          <p14:tracePt t="50576" x="3829050" y="5445125"/>
          <p14:tracePt t="50584" x="3819525" y="5416550"/>
          <p14:tracePt t="50593" x="3810000" y="5380038"/>
          <p14:tracePt t="50600" x="3802063" y="5353050"/>
          <p14:tracePt t="50617" x="3783013" y="5326063"/>
          <p14:tracePt t="50625" x="3783013" y="5316538"/>
          <p14:tracePt t="50633" x="3775075" y="5299075"/>
          <p14:tracePt t="50641" x="3775075" y="5289550"/>
          <p14:tracePt t="50761" x="3765550" y="5280025"/>
          <p14:tracePt t="50810" x="3729038" y="5280025"/>
          <p14:tracePt t="50818" x="3683000" y="5280025"/>
          <p14:tracePt t="50826" x="3656013" y="5280025"/>
          <p14:tracePt t="50834" x="3619500" y="5289550"/>
          <p14:tracePt t="50846" x="3592513" y="5299075"/>
          <p14:tracePt t="50857" x="3573463" y="5326063"/>
          <p14:tracePt t="50866" x="3556000" y="5335588"/>
          <p14:tracePt t="50873" x="3536950" y="5335588"/>
          <p14:tracePt t="50889" x="3527425" y="5335588"/>
          <p14:tracePt t="51185" x="3519488" y="5326063"/>
          <p14:tracePt t="51192" x="3519488" y="5280025"/>
          <p14:tracePt t="51200" x="3509963" y="5262563"/>
          <p14:tracePt t="51208" x="3482975" y="5216525"/>
          <p14:tracePt t="51216" x="3482975" y="5207000"/>
          <p14:tracePt t="51224" x="3473450" y="5189538"/>
          <p14:tracePt t="51232" x="3473450" y="5170488"/>
          <p14:tracePt t="51241" x="3473450" y="5133975"/>
          <p14:tracePt t="51257" x="3473450" y="5106988"/>
          <p14:tracePt t="51265" x="3463925" y="5097463"/>
          <p14:tracePt t="51273" x="3463925" y="5089525"/>
          <p14:tracePt t="51312" x="3463925" y="5080000"/>
          <p14:tracePt t="51344" x="3463925" y="5060950"/>
          <p14:tracePt t="51360" x="3463925" y="5053013"/>
          <p14:tracePt t="51376" x="3463925" y="5043488"/>
          <p14:tracePt t="51497" x="3463925" y="5033963"/>
          <p14:tracePt t="51505" x="3490913" y="5024438"/>
          <p14:tracePt t="51513" x="3527425" y="5016500"/>
          <p14:tracePt t="51522" x="3573463" y="5006975"/>
          <p14:tracePt t="51531" x="3609975" y="5006975"/>
          <p14:tracePt t="51538" x="3646488" y="4997450"/>
          <p14:tracePt t="51547" x="3673475" y="4997450"/>
          <p14:tracePt t="51553" x="3683000" y="4987925"/>
          <p14:tracePt t="51569" x="3702050" y="4979988"/>
          <p14:tracePt t="51579" x="3709988" y="4970463"/>
          <p14:tracePt t="51584" x="3719513" y="4970463"/>
          <p14:tracePt t="51594" x="3729038" y="4960938"/>
          <p14:tracePt t="51624" x="3738563" y="4951413"/>
          <p14:tracePt t="51689" x="3746500" y="4943475"/>
          <p14:tracePt t="51698" x="3746500" y="4933950"/>
          <p14:tracePt t="51705" x="3765550" y="4924425"/>
          <p14:tracePt t="51729" x="3765550" y="4914900"/>
          <p14:tracePt t="51737" x="3765550" y="4897438"/>
          <p14:tracePt t="51753" x="3765550" y="4887913"/>
          <p14:tracePt t="51769" x="3765550" y="4878388"/>
          <p14:tracePt t="52001" x="3765550" y="4851400"/>
          <p14:tracePt t="52010" x="3765550" y="4841875"/>
          <p14:tracePt t="52032" x="3765550" y="4824413"/>
          <p14:tracePt t="52040" x="3756025" y="4814888"/>
          <p14:tracePt t="52048" x="3746500" y="4797425"/>
          <p14:tracePt t="52064" x="3729038" y="4787900"/>
          <p14:tracePt t="52738" x="3709988" y="4778375"/>
          <p14:tracePt t="52744" x="3683000" y="4778375"/>
          <p14:tracePt t="52752" x="3636963" y="4778375"/>
          <p14:tracePt t="52760" x="3629025" y="4778375"/>
          <p14:tracePt t="52768" x="3609975" y="4778375"/>
          <p14:tracePt t="52776" x="3592513" y="4778375"/>
          <p14:tracePt t="52825" x="3582988" y="4778375"/>
          <p14:tracePt t="52873" x="3573463" y="4787900"/>
          <p14:tracePt t="53017" x="3573463" y="4760913"/>
          <p14:tracePt t="53024" x="3582988" y="4751388"/>
          <p14:tracePt t="53032" x="3592513" y="4741863"/>
          <p14:tracePt t="53048" x="3592513" y="4732338"/>
          <p14:tracePt t="53061" x="3600450" y="4724400"/>
          <p14:tracePt t="53113" x="3609975" y="4724400"/>
          <p14:tracePt t="53121" x="3619500" y="4724400"/>
          <p14:tracePt t="53127" x="3636963" y="4724400"/>
          <p14:tracePt t="53136" x="3665538" y="4724400"/>
          <p14:tracePt t="53144" x="3683000" y="4724400"/>
          <p14:tracePt t="53152" x="3709988" y="4724400"/>
          <p14:tracePt t="53160" x="3719513" y="4724400"/>
          <p14:tracePt t="53168" x="3729038" y="4724400"/>
          <p14:tracePt t="53176" x="3746500" y="4724400"/>
          <p14:tracePt t="53196" x="3756025" y="4724400"/>
          <p14:tracePt t="53745" x="3765550" y="4724400"/>
          <p14:tracePt t="53752" x="3802063" y="4724400"/>
          <p14:tracePt t="53760" x="3856038" y="4732338"/>
          <p14:tracePt t="53768" x="3938588" y="4768850"/>
          <p14:tracePt t="53776" x="4048125" y="4787900"/>
          <p14:tracePt t="53784" x="4138613" y="4814888"/>
          <p14:tracePt t="53792" x="4275138" y="4860925"/>
          <p14:tracePt t="53800" x="4421188" y="4870450"/>
          <p14:tracePt t="53809" x="4586288" y="4914900"/>
          <p14:tracePt t="53816" x="4730750" y="4933950"/>
          <p14:tracePt t="53828" x="4913313" y="4951413"/>
          <p14:tracePt t="53833" x="5122863" y="4997450"/>
          <p14:tracePt t="53841" x="5287963" y="4997450"/>
          <p14:tracePt t="53849" x="5461000" y="5024438"/>
          <p14:tracePt t="53857" x="5616575" y="5024438"/>
          <p14:tracePt t="53865" x="5761038" y="5024438"/>
          <p14:tracePt t="53873" x="5870575" y="5024438"/>
          <p14:tracePt t="53880" x="5972175" y="5024438"/>
          <p14:tracePt t="53889" x="6080125" y="5024438"/>
          <p14:tracePt t="53896" x="6153150" y="5024438"/>
          <p14:tracePt t="53905" x="6281738" y="5024438"/>
          <p14:tracePt t="53913" x="6391275" y="5024438"/>
          <p14:tracePt t="53922" x="6481763" y="5024438"/>
          <p14:tracePt t="53929" x="6591300" y="5024438"/>
          <p14:tracePt t="53937" x="6681788" y="5024438"/>
          <p14:tracePt t="53945" x="6791325" y="5024438"/>
          <p14:tracePt t="53953" x="6864350" y="5024438"/>
          <p14:tracePt t="53962" x="6973888" y="5024438"/>
          <p14:tracePt t="53969" x="7065963" y="5024438"/>
          <p14:tracePt t="53978" x="7175500" y="5024438"/>
          <p14:tracePt t="53985" x="7265988" y="5024438"/>
          <p14:tracePt t="53995" x="7356475" y="5024438"/>
          <p14:tracePt t="54001" x="7458075" y="5024438"/>
          <p14:tracePt t="54011" x="7512050" y="5043488"/>
          <p14:tracePt t="54017" x="7567613" y="5043488"/>
          <p14:tracePt t="54027" x="7585075" y="5043488"/>
          <p14:tracePt t="54033" x="7631113" y="5060950"/>
          <p14:tracePt t="54060" x="7639050" y="5060950"/>
          <p14:tracePt t="54064" x="7648575" y="5070475"/>
          <p14:tracePt t="54096" x="7648575" y="5080000"/>
          <p14:tracePt t="54105" x="7648575" y="5089525"/>
          <p14:tracePt t="54113" x="7648575" y="5097463"/>
          <p14:tracePt t="54121" x="7648575" y="5106988"/>
          <p14:tracePt t="54128" x="7648575" y="5116513"/>
          <p14:tracePt t="54146" x="7648575" y="5133975"/>
          <p14:tracePt t="54162" x="7648575" y="5143500"/>
          <p14:tracePt t="54169" x="7648575" y="5153025"/>
          <p14:tracePt t="54178" x="7631113" y="5153025"/>
          <p14:tracePt t="54185" x="7621588" y="5160963"/>
          <p14:tracePt t="54209" x="7612063" y="5170488"/>
          <p14:tracePt t="54226" x="7602538" y="5180013"/>
          <p14:tracePt t="54265" x="7602538" y="5189538"/>
          <p14:tracePt t="54282" x="7594600" y="5197475"/>
          <p14:tracePt t="54297" x="7594600" y="5207000"/>
          <p14:tracePt t="54305" x="7585075" y="5207000"/>
          <p14:tracePt t="54313" x="7585075" y="5216525"/>
          <p14:tracePt t="54321" x="7585075" y="5226050"/>
          <p14:tracePt t="54329" x="7585075" y="5233988"/>
          <p14:tracePt t="54336" x="7585075" y="5253038"/>
          <p14:tracePt t="54344" x="7585075" y="5270500"/>
          <p14:tracePt t="54352" x="7585075" y="5280025"/>
          <p14:tracePt t="54361" x="7585075" y="5316538"/>
          <p14:tracePt t="54367" x="7575550" y="5316538"/>
          <p14:tracePt t="54376" x="7575550" y="5343525"/>
          <p14:tracePt t="54384" x="7567613" y="5362575"/>
          <p14:tracePt t="54392" x="7567613" y="5399088"/>
          <p14:tracePt t="54409" x="7567613" y="5426075"/>
          <p14:tracePt t="54416" x="7567613" y="5435600"/>
          <p14:tracePt t="54433" x="7567613" y="5445125"/>
          <p14:tracePt t="54993" x="7567613" y="5435600"/>
          <p14:tracePt t="55001" x="7567613" y="5426075"/>
          <p14:tracePt t="55010" x="7567613" y="5399088"/>
          <p14:tracePt t="55017" x="7567613" y="5380038"/>
          <p14:tracePt t="55028" x="7567613" y="5372100"/>
          <p14:tracePt t="55032" x="7567613" y="5353050"/>
          <p14:tracePt t="55040" x="7567613" y="5343525"/>
          <p14:tracePt t="55048" x="7567613" y="5326063"/>
          <p14:tracePt t="55061" x="7567613" y="5316538"/>
          <p14:tracePt t="55063" x="7567613" y="5307013"/>
          <p14:tracePt t="55080" x="7567613" y="5299075"/>
          <p14:tracePt t="55320" x="7567613" y="5316538"/>
          <p14:tracePt t="55328" x="7567613" y="5326063"/>
          <p14:tracePt t="55344" x="7567613" y="5353050"/>
          <p14:tracePt t="55360" x="7567613" y="5362575"/>
          <p14:tracePt t="55368" x="7567613" y="5372100"/>
          <p14:tracePt t="55384" x="7567613" y="5389563"/>
          <p14:tracePt t="55400" x="7567613" y="5399088"/>
          <p14:tracePt t="55737" x="7558088" y="5399088"/>
          <p14:tracePt t="55745" x="7548563" y="5389563"/>
          <p14:tracePt t="55753" x="7539038" y="5380038"/>
          <p14:tracePt t="55762" x="7531100" y="5362575"/>
          <p14:tracePt t="55768" x="7521575" y="5353050"/>
          <p14:tracePt t="55784" x="7512050" y="5316538"/>
          <p14:tracePt t="55800" x="7512050" y="5307013"/>
          <p14:tracePt t="55857" x="7502525" y="5307013"/>
          <p14:tracePt t="55912" x="7502525" y="5316538"/>
          <p14:tracePt t="55921" x="7502525" y="5326063"/>
          <p14:tracePt t="56009" x="7502525" y="5335588"/>
          <p14:tracePt t="56297" x="7502525" y="5343525"/>
          <p14:tracePt t="56312" x="7502525" y="5353050"/>
          <p14:tracePt t="56320" x="7502525" y="5362575"/>
          <p14:tracePt t="56337" x="7502525" y="5372100"/>
          <p14:tracePt t="56377" x="7512050" y="5372100"/>
          <p14:tracePt t="56385" x="7531100" y="5372100"/>
          <p14:tracePt t="56401" x="7539038" y="5372100"/>
          <p14:tracePt t="56410" x="7548563" y="5372100"/>
          <p14:tracePt t="56593" x="7439025" y="5372100"/>
          <p14:tracePt t="56600" x="7256463" y="5372100"/>
          <p14:tracePt t="56608" x="6983413" y="5372100"/>
          <p14:tracePt t="56616" x="6645275" y="5372100"/>
          <p14:tracePt t="56626" x="6308725" y="5372100"/>
          <p14:tracePt t="56632" x="5826125" y="5372100"/>
          <p14:tracePt t="56640" x="5378450" y="5372100"/>
          <p14:tracePt t="56648" x="4922838" y="5326063"/>
          <p14:tracePt t="56657" x="4467225" y="5307013"/>
          <p14:tracePt t="56665" x="4029075" y="5216525"/>
          <p14:tracePt t="56673" x="3746500" y="5170488"/>
          <p14:tracePt t="56681" x="3427413" y="5116513"/>
          <p14:tracePt t="56689" x="3244850" y="5097463"/>
          <p14:tracePt t="56696" x="3127375" y="5043488"/>
          <p14:tracePt t="56705" x="3063875" y="5024438"/>
          <p14:tracePt t="56713" x="3017838" y="5006975"/>
          <p14:tracePt t="56721" x="2981325" y="4987925"/>
          <p14:tracePt t="56728" x="2954338" y="4970463"/>
          <p14:tracePt t="56737" x="2935288" y="4960938"/>
          <p14:tracePt t="56873" x="2935288" y="4970463"/>
          <p14:tracePt t="56881" x="2935288" y="4979988"/>
          <p14:tracePt t="56889" x="2944813" y="4997450"/>
          <p14:tracePt t="56897" x="2962275" y="5016500"/>
          <p14:tracePt t="56905" x="2971800" y="5024438"/>
          <p14:tracePt t="56913" x="3017838" y="5060950"/>
          <p14:tracePt t="56921" x="3044825" y="5089525"/>
          <p14:tracePt t="56929" x="3090863" y="5106988"/>
          <p14:tracePt t="56937" x="3136900" y="5143500"/>
          <p14:tracePt t="56945" x="3200400" y="5180013"/>
          <p14:tracePt t="56953" x="3263900" y="5216525"/>
          <p14:tracePt t="56965" x="3317875" y="5270500"/>
          <p14:tracePt t="56968" x="3346450" y="5289550"/>
          <p14:tracePt t="56976" x="3382963" y="5335588"/>
          <p14:tracePt t="56984" x="3400425" y="5362575"/>
          <p14:tracePt t="56993" x="3409950" y="5408613"/>
          <p14:tracePt t="57000" x="3409950" y="5416550"/>
          <p14:tracePt t="57008" x="3409950" y="5445125"/>
          <p14:tracePt t="57016" x="3409950" y="5462588"/>
          <p14:tracePt t="57032" x="3409950" y="5481638"/>
          <p14:tracePt t="57060" x="3400425" y="5499100"/>
          <p14:tracePt t="57072" x="3390900" y="5499100"/>
          <p14:tracePt t="57080" x="3390900" y="5508625"/>
          <p14:tracePt t="57088" x="3382963" y="5508625"/>
          <p14:tracePt t="57096" x="3354388" y="5518150"/>
          <p14:tracePt t="57113" x="3346450" y="5518150"/>
          <p14:tracePt t="57122" x="3336925" y="5518150"/>
          <p14:tracePt t="57128" x="3317875" y="5518150"/>
          <p14:tracePt t="57137" x="3309938" y="5518150"/>
          <p14:tracePt t="57145" x="3273425" y="5518150"/>
          <p14:tracePt t="57153" x="3263900" y="5518150"/>
          <p14:tracePt t="57162" x="3217863" y="5518150"/>
          <p14:tracePt t="57169" x="3171825" y="5518150"/>
          <p14:tracePt t="57178" x="3108325" y="5462588"/>
          <p14:tracePt t="57185" x="3044825" y="5408613"/>
          <p14:tracePt t="57195" x="3017838" y="5389563"/>
          <p14:tracePt t="57201" x="2971800" y="5343525"/>
          <p14:tracePt t="57212" x="2908300" y="5307013"/>
          <p14:tracePt t="57217" x="2871788" y="5270500"/>
          <p14:tracePt t="57228" x="2844800" y="5243513"/>
          <p14:tracePt t="57233" x="2817813" y="5180013"/>
          <p14:tracePt t="57241" x="2798763" y="5143500"/>
          <p14:tracePt t="57250" x="2789238" y="5126038"/>
          <p14:tracePt t="57257" x="2781300" y="5089525"/>
          <p14:tracePt t="57266" x="2781300" y="5080000"/>
          <p14:tracePt t="57273" x="2781300" y="5053013"/>
          <p14:tracePt t="57281" x="2752725" y="5024438"/>
          <p14:tracePt t="57289" x="2752725" y="5006975"/>
          <p14:tracePt t="57297" x="2752725" y="4987925"/>
          <p14:tracePt t="57305" x="2752725" y="4960938"/>
          <p14:tracePt t="57314" x="2752725" y="4924425"/>
          <p14:tracePt t="57320" x="2752725" y="4897438"/>
          <p14:tracePt t="57328" x="2752725" y="4870450"/>
          <p14:tracePt t="57336" x="2771775" y="4841875"/>
          <p14:tracePt t="57344" x="2789238" y="4778375"/>
          <p14:tracePt t="57352" x="2808288" y="4760913"/>
          <p14:tracePt t="57360" x="2825750" y="4732338"/>
          <p14:tracePt t="57368" x="2871788" y="4687888"/>
          <p14:tracePt t="57376" x="2908300" y="4651375"/>
          <p14:tracePt t="57384" x="2954338" y="4614863"/>
          <p14:tracePt t="57392" x="2990850" y="4595813"/>
          <p14:tracePt t="57400" x="3044825" y="4559300"/>
          <p14:tracePt t="57410" x="3108325" y="4541838"/>
          <p14:tracePt t="57416" x="3171825" y="4514850"/>
          <p14:tracePt t="57429" x="3227388" y="4486275"/>
          <p14:tracePt t="57433" x="3346450" y="4478338"/>
          <p14:tracePt t="57445" x="3400425" y="4449763"/>
          <p14:tracePt t="57450" x="3446463" y="4441825"/>
          <p14:tracePt t="57457" x="3500438" y="4441825"/>
          <p14:tracePt t="57466" x="3527425" y="4432300"/>
          <p14:tracePt t="57473" x="3546475" y="4432300"/>
          <p14:tracePt t="57481" x="3563938" y="4432300"/>
          <p14:tracePt t="57489" x="3600450" y="4432300"/>
          <p14:tracePt t="57497" x="3609975" y="4432300"/>
          <p14:tracePt t="57505" x="3619500" y="4432300"/>
          <p14:tracePt t="57513" x="3646488" y="4432300"/>
          <p14:tracePt t="57521" x="3683000" y="4441825"/>
          <p14:tracePt t="57529" x="3702050" y="4449763"/>
          <p14:tracePt t="57537" x="3729038" y="4468813"/>
          <p14:tracePt t="57545" x="3756025" y="4486275"/>
          <p14:tracePt t="57553" x="3775075" y="4514850"/>
          <p14:tracePt t="57561" x="3810000" y="4541838"/>
          <p14:tracePt t="57569" x="3829050" y="4559300"/>
          <p14:tracePt t="57577" x="3846513" y="4605338"/>
          <p14:tracePt t="57585" x="3875088" y="4632325"/>
          <p14:tracePt t="57594" x="3883025" y="4668838"/>
          <p14:tracePt t="57601" x="3883025" y="4724400"/>
          <p14:tracePt t="57611" x="3902075" y="4760913"/>
          <p14:tracePt t="57617" x="3902075" y="4824413"/>
          <p14:tracePt t="57627" x="3902075" y="4878388"/>
          <p14:tracePt t="57633" x="3902075" y="4933950"/>
          <p14:tracePt t="57643" x="3902075" y="4979988"/>
          <p14:tracePt t="57649" x="3892550" y="5033963"/>
          <p14:tracePt t="57657" x="3892550" y="5053013"/>
          <p14:tracePt t="57665" x="3856038" y="5106988"/>
          <p14:tracePt t="57673" x="3846513" y="5126038"/>
          <p14:tracePt t="57681" x="3838575" y="5160963"/>
          <p14:tracePt t="57689" x="3810000" y="5197475"/>
          <p14:tracePt t="57697" x="3792538" y="5216525"/>
          <p14:tracePt t="57705" x="3746500" y="5270500"/>
          <p14:tracePt t="57714" x="3719513" y="5299075"/>
          <p14:tracePt t="57721" x="3683000" y="5335588"/>
          <p14:tracePt t="57729" x="3665538" y="5353050"/>
          <p14:tracePt t="57737" x="3636963" y="5380038"/>
          <p14:tracePt t="57744" x="3563938" y="5435600"/>
          <p14:tracePt t="57753" x="3536950" y="5462588"/>
          <p14:tracePt t="57760" x="3509963" y="5489575"/>
          <p14:tracePt t="57769" x="3446463" y="5518150"/>
          <p14:tracePt t="57777" x="3400425" y="5545138"/>
          <p14:tracePt t="57785" x="3336925" y="5581650"/>
          <p14:tracePt t="57794" x="3317875" y="5599113"/>
          <p14:tracePt t="57801" x="3300413" y="5608638"/>
          <p14:tracePt t="57810" x="3273425" y="5635625"/>
          <p14:tracePt t="57817" x="3263900" y="5635625"/>
          <p14:tracePt t="57827" x="3244850" y="5645150"/>
          <p14:tracePt t="57841" x="3236913" y="5645150"/>
          <p14:tracePt t="58001" x="3273425" y="5645150"/>
          <p14:tracePt t="58009" x="3354388" y="5645150"/>
          <p14:tracePt t="58017" x="3482975" y="5645150"/>
          <p14:tracePt t="58027" x="3646488" y="5645150"/>
          <p14:tracePt t="58033" x="3829050" y="5645150"/>
          <p14:tracePt t="58045" x="4048125" y="5645150"/>
          <p14:tracePt t="58049" x="4311650" y="5645150"/>
          <p14:tracePt t="58064" x="4713288" y="5645150"/>
          <p14:tracePt t="58073" x="4941888" y="5645150"/>
          <p14:tracePt t="58081" x="5068888" y="5645150"/>
          <p14:tracePt t="58089" x="5159375" y="5645150"/>
          <p14:tracePt t="58097" x="5251450" y="5645150"/>
          <p14:tracePt t="58105" x="5287963" y="5645150"/>
          <p14:tracePt t="58113" x="5305425" y="5645150"/>
          <p14:tracePt t="58121" x="5314950" y="5645150"/>
          <p14:tracePt t="58169" x="5324475" y="5645150"/>
          <p14:tracePt t="58185" x="5341938" y="5645150"/>
          <p14:tracePt t="58201" x="5360988" y="5662613"/>
          <p14:tracePt t="58217" x="5368925" y="5699125"/>
          <p14:tracePt t="58241" x="5378450" y="5718175"/>
          <p14:tracePt t="58250" x="5378450" y="5727700"/>
          <p14:tracePt t="58305" x="5378450" y="5735638"/>
          <p14:tracePt t="58337" x="5368925" y="5735638"/>
          <p14:tracePt t="58345" x="5341938" y="5735638"/>
          <p14:tracePt t="58353" x="5268913" y="5727700"/>
          <p14:tracePt t="58362" x="5224463" y="5718175"/>
          <p14:tracePt t="58369" x="5168900" y="5691188"/>
          <p14:tracePt t="58379" x="5105400" y="5654675"/>
          <p14:tracePt t="58385" x="5041900" y="5626100"/>
          <p14:tracePt t="58395" x="4986338" y="5581650"/>
          <p14:tracePt t="58401" x="4905375" y="5526088"/>
          <p14:tracePt t="58413" x="4859338" y="5472113"/>
          <p14:tracePt t="58417" x="4803775" y="5426075"/>
          <p14:tracePt t="58429" x="4776788" y="5389563"/>
          <p14:tracePt t="58433" x="4749800" y="5326063"/>
          <p14:tracePt t="58441" x="4730750" y="5289550"/>
          <p14:tracePt t="58449" x="4713288" y="5226050"/>
          <p14:tracePt t="58456" x="4695825" y="5180013"/>
          <p14:tracePt t="58464" x="4686300" y="5126038"/>
          <p14:tracePt t="58472" x="4676775" y="5080000"/>
          <p14:tracePt t="58480" x="4676775" y="5053013"/>
          <p14:tracePt t="58488" x="4676775" y="5006975"/>
          <p14:tracePt t="58496" x="4676775" y="4951413"/>
          <p14:tracePt t="58504" x="4676775" y="4914900"/>
          <p14:tracePt t="58512" x="4676775" y="4860925"/>
          <p14:tracePt t="58520" x="4676775" y="4805363"/>
          <p14:tracePt t="58528" x="4676775" y="4760913"/>
          <p14:tracePt t="58536" x="4676775" y="4732338"/>
          <p14:tracePt t="58544" x="4676775" y="4678363"/>
          <p14:tracePt t="58552" x="4676775" y="4651375"/>
          <p14:tracePt t="58560" x="4676775" y="4641850"/>
          <p14:tracePt t="58568" x="4676775" y="4605338"/>
          <p14:tracePt t="58578" x="4676775" y="4595813"/>
          <p14:tracePt t="58585" x="4695825" y="4578350"/>
          <p14:tracePt t="58594" x="4740275" y="4559300"/>
          <p14:tracePt t="58601" x="4767263" y="4551363"/>
          <p14:tracePt t="58610" x="4832350" y="4532313"/>
          <p14:tracePt t="58617" x="4905375" y="4522788"/>
          <p14:tracePt t="58627" x="4995863" y="4522788"/>
          <p14:tracePt t="58633" x="5122863" y="4495800"/>
          <p14:tracePt t="58641" x="5232400" y="4495800"/>
          <p14:tracePt t="58649" x="5341938" y="4495800"/>
          <p14:tracePt t="58657" x="5470525" y="4495800"/>
          <p14:tracePt t="58665" x="5597525" y="4495800"/>
          <p14:tracePt t="58673" x="5697538" y="4495800"/>
          <p14:tracePt t="58681" x="5770563" y="4514850"/>
          <p14:tracePt t="58689" x="5870575" y="4551363"/>
          <p14:tracePt t="58696" x="5935663" y="4578350"/>
          <p14:tracePt t="58705" x="5999163" y="4632325"/>
          <p14:tracePt t="58714" x="6016625" y="4651375"/>
          <p14:tracePt t="58721" x="6062663" y="4697413"/>
          <p14:tracePt t="58729" x="6080125" y="4724400"/>
          <p14:tracePt t="58737" x="6108700" y="4768850"/>
          <p14:tracePt t="58744" x="6126163" y="4814888"/>
          <p14:tracePt t="58753" x="6145213" y="4878388"/>
          <p14:tracePt t="58761" x="6145213" y="4933950"/>
          <p14:tracePt t="58769" x="6145213" y="4970463"/>
          <p14:tracePt t="58777" x="6145213" y="5024438"/>
          <p14:tracePt t="58785" x="6145213" y="5080000"/>
          <p14:tracePt t="58794" x="6145213" y="5126038"/>
          <p14:tracePt t="58801" x="6135688" y="5180013"/>
          <p14:tracePt t="58810" x="6126163" y="5226050"/>
          <p14:tracePt t="58817" x="6108700" y="5243513"/>
          <p14:tracePt t="58827" x="6099175" y="5280025"/>
          <p14:tracePt t="58833" x="6089650" y="5326063"/>
          <p14:tracePt t="58841" x="6053138" y="5362575"/>
          <p14:tracePt t="58849" x="6016625" y="5408613"/>
          <p14:tracePt t="58857" x="5980113" y="5453063"/>
          <p14:tracePt t="58865" x="5935663" y="5499100"/>
          <p14:tracePt t="58873" x="5889625" y="5526088"/>
          <p14:tracePt t="58881" x="5862638" y="5554663"/>
          <p14:tracePt t="58889" x="5797550" y="5599113"/>
          <p14:tracePt t="58896" x="5743575" y="5626100"/>
          <p14:tracePt t="58904" x="5643563" y="5699125"/>
          <p14:tracePt t="58914" x="5588000" y="5727700"/>
          <p14:tracePt t="58921" x="5524500" y="5764213"/>
          <p14:tracePt t="58930" x="5461000" y="5781675"/>
          <p14:tracePt t="58936" x="5414963" y="5808663"/>
          <p14:tracePt t="58944" x="5378450" y="5827713"/>
          <p14:tracePt t="58953" x="5341938" y="5837238"/>
          <p14:tracePt t="58960" x="5324475" y="5845175"/>
          <p14:tracePt t="59033" x="5314950" y="5837238"/>
          <p14:tracePt t="59041" x="5314950" y="5827713"/>
          <p14:tracePt t="59049" x="5314950" y="5818188"/>
          <p14:tracePt t="59065" x="5314950" y="5808663"/>
          <p14:tracePt t="59073" x="5314950" y="5791200"/>
          <p14:tracePt t="59097" x="5314950" y="5781675"/>
          <p14:tracePt t="59113" x="5334000" y="5772150"/>
          <p14:tracePt t="59121" x="5334000" y="5764213"/>
          <p14:tracePt t="59129" x="5360988" y="5745163"/>
          <p14:tracePt t="59137" x="5378450" y="5735638"/>
          <p14:tracePt t="59145" x="5424488" y="5727700"/>
          <p14:tracePt t="59153" x="5507038" y="5681663"/>
          <p14:tracePt t="59162" x="5634038" y="5654675"/>
          <p14:tracePt t="59169" x="5753100" y="5626100"/>
          <p14:tracePt t="59178" x="5880100" y="5599113"/>
          <p14:tracePt t="59185" x="6026150" y="5562600"/>
          <p14:tracePt t="59195" x="6181725" y="5526088"/>
          <p14:tracePt t="59201" x="6345238" y="5462588"/>
          <p14:tracePt t="59212" x="6464300" y="5435600"/>
          <p14:tracePt t="59217" x="6573838" y="5389563"/>
          <p14:tracePt t="59228" x="6654800" y="5353050"/>
          <p14:tracePt t="59233" x="6718300" y="5299075"/>
          <p14:tracePt t="59245" x="6783388" y="5243513"/>
          <p14:tracePt t="59248" x="6819900" y="5216525"/>
          <p14:tracePt t="59257" x="6837363" y="5170488"/>
          <p14:tracePt t="59264" x="6846888" y="5153025"/>
          <p14:tracePt t="59273" x="6856413" y="5133975"/>
          <p14:tracePt t="59280" x="6856413" y="5089525"/>
          <p14:tracePt t="59288" x="6856413" y="5080000"/>
          <p14:tracePt t="59296" x="6856413" y="5060950"/>
          <p14:tracePt t="59312" x="6864350" y="5043488"/>
          <p14:tracePt t="59402" x="6846888" y="5043488"/>
          <p14:tracePt t="59409" x="6827838" y="5043488"/>
          <p14:tracePt t="59417" x="6773863" y="5043488"/>
          <p14:tracePt t="59429" x="6718300" y="5043488"/>
          <p14:tracePt t="59433" x="6681788" y="5043488"/>
          <p14:tracePt t="59446" x="6637338" y="5043488"/>
          <p14:tracePt t="59449" x="6600825" y="5043488"/>
          <p14:tracePt t="59458" x="6564313" y="5024438"/>
          <p14:tracePt t="59465" x="6545263" y="5024438"/>
          <p14:tracePt t="59473" x="6527800" y="5006975"/>
          <p14:tracePt t="59481" x="6518275" y="4997450"/>
          <p14:tracePt t="59489" x="6500813" y="4987925"/>
          <p14:tracePt t="59498" x="6500813" y="4979988"/>
          <p14:tracePt t="59512" x="6491288" y="4970463"/>
          <p14:tracePt t="59521" x="6481763" y="4970463"/>
          <p14:tracePt t="59528" x="6481763" y="4960938"/>
          <p14:tracePt t="59537" x="6481763" y="4951413"/>
          <p14:tracePt t="59546" x="6481763" y="4924425"/>
          <p14:tracePt t="59553" x="6472238" y="4906963"/>
          <p14:tracePt t="59560" x="6472238" y="4878388"/>
          <p14:tracePt t="59568" x="6472238" y="4860925"/>
          <p14:tracePt t="59577" x="6472238" y="4833938"/>
          <p14:tracePt t="59585" x="6472238" y="4814888"/>
          <p14:tracePt t="59594" x="6454775" y="4778375"/>
          <p14:tracePt t="59601" x="6454775" y="4760913"/>
          <p14:tracePt t="59610" x="6445250" y="4724400"/>
          <p14:tracePt t="59627" x="6445250" y="4714875"/>
          <p14:tracePt t="59633" x="6445250" y="4687888"/>
          <p14:tracePt t="59644" x="6435725" y="4678363"/>
          <p14:tracePt t="59777" x="6427788" y="4668838"/>
          <p14:tracePt t="59808" x="6418263" y="4668838"/>
          <p14:tracePt t="59816" x="6408738" y="4668838"/>
          <p14:tracePt t="59825" x="6399213" y="4660900"/>
          <p14:tracePt t="59832" x="6399213" y="4651375"/>
          <p14:tracePt t="59840" x="6391275" y="4641850"/>
          <p14:tracePt t="59848" x="6391275" y="4632325"/>
          <p14:tracePt t="59856" x="6391275" y="4614863"/>
          <p14:tracePt t="59864" x="6391275" y="4605338"/>
          <p14:tracePt t="60082" x="6418263" y="4605338"/>
          <p14:tracePt t="60088" x="6527800" y="4605338"/>
          <p14:tracePt t="60096" x="6627813" y="4624388"/>
          <p14:tracePt t="60104" x="6754813" y="4624388"/>
          <p14:tracePt t="60112" x="6827838" y="4624388"/>
          <p14:tracePt t="60120" x="6883400" y="4624388"/>
          <p14:tracePt t="60128" x="6937375" y="4624388"/>
          <p14:tracePt t="60136" x="6983413" y="4624388"/>
          <p14:tracePt t="60144" x="6992938" y="4624388"/>
          <p14:tracePt t="60152" x="7000875" y="4624388"/>
          <p14:tracePt t="60161" x="7010400" y="4624388"/>
          <p14:tracePt t="60169" x="7019925" y="4614863"/>
          <p14:tracePt t="60178" x="7019925" y="4605338"/>
          <p14:tracePt t="60209" x="7019925" y="4587875"/>
          <p14:tracePt t="60328" x="7019925" y="4578350"/>
          <p14:tracePt t="60378" x="7010400" y="4568825"/>
          <p14:tracePt t="60393" x="7010400" y="4559300"/>
          <p14:tracePt t="60401" x="6983413" y="4551363"/>
          <p14:tracePt t="60585" x="6973888" y="4541838"/>
          <p14:tracePt t="60737" x="6964363" y="4532313"/>
          <p14:tracePt t="60841" x="6946900" y="4532313"/>
          <p14:tracePt t="60857" x="6937375" y="4532313"/>
          <p14:tracePt t="60865" x="6929438" y="4522788"/>
          <p14:tracePt t="61233" x="6929438" y="4514850"/>
          <p14:tracePt t="61240" x="6919913" y="4505325"/>
          <p14:tracePt t="61248" x="6919913" y="4495800"/>
          <p14:tracePt t="61256" x="6900863" y="4468813"/>
          <p14:tracePt t="61264" x="6900863" y="4459288"/>
          <p14:tracePt t="61272" x="6892925" y="4441825"/>
          <p14:tracePt t="61280" x="6892925" y="4413250"/>
          <p14:tracePt t="61289" x="6883400" y="4405313"/>
          <p14:tracePt t="61377" x="6883400" y="4432300"/>
          <p14:tracePt t="61386" x="6883400" y="4486275"/>
          <p14:tracePt t="61392" x="6883400" y="4532313"/>
          <p14:tracePt t="61401" x="6883400" y="4568825"/>
          <p14:tracePt t="61412" x="6883400" y="4614863"/>
          <p14:tracePt t="61417" x="6883400" y="4641850"/>
          <p14:tracePt t="61428" x="6883400" y="4651375"/>
          <p14:tracePt t="61473" x="6883400" y="4641850"/>
          <p14:tracePt t="61481" x="6883400" y="4624388"/>
          <p14:tracePt t="61489" x="6883400" y="4595813"/>
          <p14:tracePt t="61497" x="6883400" y="4568825"/>
          <p14:tracePt t="61505" x="6883400" y="4551363"/>
          <p14:tracePt t="61513" x="6883400" y="4505325"/>
          <p14:tracePt t="61521" x="6883400" y="4478338"/>
          <p14:tracePt t="61528" x="6883400" y="4468813"/>
          <p14:tracePt t="61536" x="6883400" y="4459288"/>
          <p14:tracePt t="61544" x="6873875" y="4459288"/>
          <p14:tracePt t="61642" x="6856413" y="4468813"/>
          <p14:tracePt t="61650" x="6856413" y="4505325"/>
          <p14:tracePt t="61657" x="6856413" y="4514850"/>
          <p14:tracePt t="61665" x="6846888" y="4551363"/>
          <p14:tracePt t="61674" x="6846888" y="4559300"/>
          <p14:tracePt t="61689" x="6846888" y="4568825"/>
          <p14:tracePt t="61898" x="6846888" y="4559300"/>
          <p14:tracePt t="61905" x="6846888" y="4551363"/>
          <p14:tracePt t="61913" x="6846888" y="4532313"/>
          <p14:tracePt t="61922" x="6846888" y="4522788"/>
          <p14:tracePt t="61953" x="6846888" y="4514850"/>
          <p14:tracePt t="61961" x="6856413" y="4514850"/>
          <p14:tracePt t="62002" x="6856413" y="4495800"/>
          <p14:tracePt t="62009" x="6864350" y="4486275"/>
          <p14:tracePt t="62026" x="6864350" y="4478338"/>
          <p14:tracePt t="62033" x="6864350" y="4468813"/>
          <p14:tracePt t="62062" x="6864350" y="4449763"/>
          <p14:tracePt t="62457" x="6856413" y="4449763"/>
          <p14:tracePt t="62465" x="6837363" y="4459288"/>
          <p14:tracePt t="62473" x="6819900" y="4478338"/>
          <p14:tracePt t="62481" x="6810375" y="4478338"/>
          <p14:tracePt t="62489" x="6800850" y="4486275"/>
          <p14:tracePt t="62497" x="6791325" y="4486275"/>
          <p14:tracePt t="62505" x="6773863" y="4495800"/>
          <p14:tracePt t="62521" x="6764338" y="4495800"/>
          <p14:tracePt t="62537" x="6737350" y="4495800"/>
          <p14:tracePt t="62545" x="6718300" y="4495800"/>
          <p14:tracePt t="62553" x="6700838" y="4505325"/>
          <p14:tracePt t="62562" x="6654800" y="4505325"/>
          <p14:tracePt t="62568" x="6591300" y="4514850"/>
          <p14:tracePt t="62576" x="6508750" y="4532313"/>
          <p14:tracePt t="62584" x="6418263" y="4541838"/>
          <p14:tracePt t="62592" x="6318250" y="4559300"/>
          <p14:tracePt t="62600" x="6208713" y="4568825"/>
          <p14:tracePt t="62609" x="6062663" y="4605338"/>
          <p14:tracePt t="62616" x="5916613" y="4614863"/>
          <p14:tracePt t="62626" x="5770563" y="4641850"/>
          <p14:tracePt t="62632" x="5597525" y="4678363"/>
          <p14:tracePt t="62642" x="5487988" y="4687888"/>
          <p14:tracePt t="62648" x="5378450" y="4705350"/>
          <p14:tracePt t="62657" x="5287963" y="4714875"/>
          <p14:tracePt t="62664" x="5224463" y="4741863"/>
          <p14:tracePt t="62672" x="5159375" y="4751388"/>
          <p14:tracePt t="62680" x="5141913" y="4751388"/>
          <p14:tracePt t="62688" x="5122863" y="4760913"/>
          <p14:tracePt t="62696" x="5105400" y="4760913"/>
          <p14:tracePt t="62712" x="5086350" y="4760913"/>
          <p14:tracePt t="62721" x="5078413" y="4768850"/>
          <p14:tracePt t="62745" x="5059363" y="4768850"/>
          <p14:tracePt t="62753" x="5022850" y="4768850"/>
          <p14:tracePt t="62762" x="4949825" y="4768850"/>
          <p14:tracePt t="62769" x="4822825" y="4768850"/>
          <p14:tracePt t="62777" x="4676775" y="4768850"/>
          <p14:tracePt t="62785" x="4530725" y="4768850"/>
          <p14:tracePt t="62793" x="4384675" y="4768850"/>
          <p14:tracePt t="62801" x="4238625" y="4768850"/>
          <p14:tracePt t="62810" x="4148138" y="4768850"/>
          <p14:tracePt t="62817" x="4057650" y="4768850"/>
          <p14:tracePt t="62828" x="3984625" y="4768850"/>
          <p14:tracePt t="62832" x="3911600" y="4768850"/>
          <p14:tracePt t="62844" x="3865563" y="4768850"/>
          <p14:tracePt t="62849" x="3829050" y="4768850"/>
          <p14:tracePt t="62857" x="3810000" y="4768850"/>
          <p14:tracePt t="62865" x="3783013" y="4768850"/>
          <p14:tracePt t="62873" x="3765550" y="4768850"/>
          <p14:tracePt t="62881" x="3719513" y="4768850"/>
          <p14:tracePt t="62889" x="3692525" y="4768850"/>
          <p14:tracePt t="62897" x="3673475" y="4768850"/>
          <p14:tracePt t="62905" x="3636963" y="4768850"/>
          <p14:tracePt t="62912" x="3563938" y="4768850"/>
          <p14:tracePt t="62921" x="3490913" y="4768850"/>
          <p14:tracePt t="62929" x="3363913" y="4768850"/>
          <p14:tracePt t="62937" x="3217863" y="4768850"/>
          <p14:tracePt t="62945" x="3054350" y="4768850"/>
          <p14:tracePt t="62953" x="2925763" y="4768850"/>
          <p14:tracePt t="62960" x="2798763" y="4768850"/>
          <p14:tracePt t="62969" x="2671763" y="4768850"/>
          <p14:tracePt t="62977" x="2579688" y="4768850"/>
          <p14:tracePt t="62985" x="2506663" y="4768850"/>
          <p14:tracePt t="62994" x="2416175" y="4768850"/>
          <p14:tracePt t="63001" x="2343150" y="4768850"/>
          <p14:tracePt t="63011" x="2324100" y="4768850"/>
          <p14:tracePt t="63017" x="2287588" y="4760913"/>
          <p14:tracePt t="63028" x="2287588" y="4751388"/>
          <p14:tracePt t="63043" x="2279650" y="4741863"/>
          <p14:tracePt t="63064" x="2270125" y="4741863"/>
          <p14:tracePt t="63185" x="2270125" y="4724400"/>
          <p14:tracePt t="63192" x="2270125" y="4714875"/>
          <p14:tracePt t="63200" x="2279650" y="4705350"/>
          <p14:tracePt t="63208" x="2287588" y="4697413"/>
          <p14:tracePt t="63216" x="2352675" y="4678363"/>
          <p14:tracePt t="63226" x="2416175" y="4651375"/>
          <p14:tracePt t="63233" x="2543175" y="4632325"/>
          <p14:tracePt t="63244" x="2689225" y="4624388"/>
          <p14:tracePt t="63249" x="2835275" y="4587875"/>
          <p14:tracePt t="63258" x="2998788" y="4559300"/>
          <p14:tracePt t="63266" x="3144838" y="4541838"/>
          <p14:tracePt t="63273" x="3281363" y="4532313"/>
          <p14:tracePt t="63283" x="3373438" y="4514850"/>
          <p14:tracePt t="63289" x="3482975" y="4505325"/>
          <p14:tracePt t="63298" x="3546475" y="4495800"/>
          <p14:tracePt t="63305" x="3619500" y="4495800"/>
          <p14:tracePt t="63313" x="3673475" y="4495800"/>
          <p14:tracePt t="63320" x="3702050" y="4495800"/>
          <p14:tracePt t="63328" x="3719513" y="4495800"/>
          <p14:tracePt t="63336" x="3746500" y="4495800"/>
          <p14:tracePt t="63344" x="3765550" y="4495800"/>
          <p14:tracePt t="63352" x="3775075" y="4495800"/>
          <p14:tracePt t="63360" x="3802063" y="4495800"/>
          <p14:tracePt t="63368" x="3810000" y="4495800"/>
          <p14:tracePt t="63376" x="3856038" y="4495800"/>
          <p14:tracePt t="63384" x="3892550" y="4495800"/>
          <p14:tracePt t="63393" x="3948113" y="4495800"/>
          <p14:tracePt t="63400" x="4029075" y="4495800"/>
          <p14:tracePt t="63409" x="4084638" y="4495800"/>
          <p14:tracePt t="63416" x="4157663" y="4495800"/>
          <p14:tracePt t="63425" x="4248150" y="4495800"/>
          <p14:tracePt t="63432" x="4321175" y="4495800"/>
          <p14:tracePt t="63441" x="4394200" y="4495800"/>
          <p14:tracePt t="63448" x="4448175" y="4495800"/>
          <p14:tracePt t="63458" x="4513263" y="4495800"/>
          <p14:tracePt t="63465" x="4594225" y="4522788"/>
          <p14:tracePt t="63473" x="4649788" y="4532313"/>
          <p14:tracePt t="63481" x="4713288" y="4551363"/>
          <p14:tracePt t="63489" x="4767263" y="4568825"/>
          <p14:tracePt t="63498" x="4832350" y="4595813"/>
          <p14:tracePt t="63505" x="4859338" y="4605338"/>
          <p14:tracePt t="63513" x="4905375" y="4632325"/>
          <p14:tracePt t="63521" x="4922838" y="4651375"/>
          <p14:tracePt t="63529" x="4932363" y="4651375"/>
          <p14:tracePt t="63537" x="4959350" y="4651375"/>
          <p14:tracePt t="63545" x="4968875" y="4660900"/>
          <p14:tracePt t="63553" x="4986338" y="4668838"/>
          <p14:tracePt t="63577" x="4995863" y="4678363"/>
          <p14:tracePt t="63585" x="5005388" y="4678363"/>
          <p14:tracePt t="63594" x="5005388" y="4687888"/>
          <p14:tracePt t="63601" x="5022850" y="4697413"/>
          <p14:tracePt t="63611" x="5059363" y="4714875"/>
          <p14:tracePt t="63628" x="5059363" y="4724400"/>
          <p14:tracePt t="63633" x="5078413" y="4732338"/>
          <p14:tracePt t="63644" x="5086350" y="4741863"/>
          <p14:tracePt t="63649" x="5095875" y="4751388"/>
          <p14:tracePt t="63661" x="5105400" y="4760913"/>
          <p14:tracePt t="63665" x="5132388" y="4787900"/>
          <p14:tracePt t="63673" x="5132388" y="4797425"/>
          <p14:tracePt t="63681" x="5141913" y="4797425"/>
          <p14:tracePt t="63689" x="5141913" y="4805363"/>
          <p14:tracePt t="63698" x="5159375" y="4833938"/>
          <p14:tracePt t="63705" x="5159375" y="4851400"/>
          <p14:tracePt t="63713" x="5178425" y="4870450"/>
          <p14:tracePt t="63720" x="5187950" y="4878388"/>
          <p14:tracePt t="63728" x="5195888" y="4897438"/>
          <p14:tracePt t="63736" x="5205413" y="4943475"/>
          <p14:tracePt t="63744" x="5224463" y="4960938"/>
          <p14:tracePt t="63752" x="5232400" y="4987925"/>
          <p14:tracePt t="63760" x="5241925" y="5033963"/>
          <p14:tracePt t="63768" x="5251450" y="5060950"/>
          <p14:tracePt t="63776" x="5278438" y="5106988"/>
          <p14:tracePt t="63783" x="5278438" y="5133975"/>
          <p14:tracePt t="63793" x="5287963" y="5160963"/>
          <p14:tracePt t="63800" x="5287963" y="5207000"/>
          <p14:tracePt t="63808" x="5287963" y="5226050"/>
          <p14:tracePt t="63816" x="5287963" y="5253038"/>
          <p14:tracePt t="63825" x="5287963" y="5299075"/>
          <p14:tracePt t="63832" x="5297488" y="5299075"/>
          <p14:tracePt t="63844" x="5297488" y="5307013"/>
          <p14:tracePt t="63849" x="5297488" y="5326063"/>
          <p14:tracePt t="63858" x="5297488" y="5343525"/>
          <p14:tracePt t="63865" x="5297488" y="5353050"/>
          <p14:tracePt t="63873" x="5297488" y="5380038"/>
          <p14:tracePt t="63881" x="5297488" y="5399088"/>
          <p14:tracePt t="63889" x="5297488" y="5416550"/>
          <p14:tracePt t="63897" x="5297488" y="5445125"/>
          <p14:tracePt t="63905" x="5297488" y="5472113"/>
          <p14:tracePt t="63913" x="5297488" y="5489575"/>
          <p14:tracePt t="63921" x="5297488" y="5518150"/>
          <p14:tracePt t="63929" x="5297488" y="5535613"/>
          <p14:tracePt t="63937" x="5297488" y="5581650"/>
          <p14:tracePt t="63953" x="5297488" y="5608638"/>
          <p14:tracePt t="63961" x="5297488" y="5618163"/>
          <p14:tracePt t="63969" x="5287963" y="5645150"/>
          <p14:tracePt t="63978" x="5287963" y="5662613"/>
          <p14:tracePt t="63985" x="5278438" y="5672138"/>
          <p14:tracePt t="63994" x="5278438" y="5699125"/>
          <p14:tracePt t="64001" x="5268913" y="5708650"/>
          <p14:tracePt t="64017" x="5268913" y="5727700"/>
          <p14:tracePt t="64028" x="5260975" y="5745163"/>
          <p14:tracePt t="64033" x="5241925" y="5764213"/>
          <p14:tracePt t="64044" x="5241925" y="5772150"/>
          <p14:tracePt t="64062" x="5232400" y="5800725"/>
          <p14:tracePt t="64066" x="5224463" y="5827713"/>
          <p14:tracePt t="64073" x="5214938" y="5837238"/>
          <p14:tracePt t="64081" x="5205413" y="5854700"/>
          <p14:tracePt t="64089" x="5195888" y="5873750"/>
          <p14:tracePt t="64098" x="5187950" y="5891213"/>
          <p14:tracePt t="64105" x="5168900" y="5918200"/>
          <p14:tracePt t="64113" x="5141913" y="5954713"/>
          <p14:tracePt t="64121" x="5132388" y="5973763"/>
          <p14:tracePt t="64129" x="5122863" y="5991225"/>
          <p14:tracePt t="64137" x="5086350" y="6046788"/>
          <p14:tracePt t="64145" x="5078413" y="6083300"/>
          <p14:tracePt t="64153" x="5059363" y="6100763"/>
          <p14:tracePt t="64161" x="5041900" y="6146800"/>
          <p14:tracePt t="64169" x="5032375" y="6146800"/>
          <p14:tracePt t="64178" x="4995863" y="6173788"/>
          <p14:tracePt t="64185" x="4978400" y="6192838"/>
          <p14:tracePt t="64194" x="4941888" y="6219825"/>
          <p14:tracePt t="64201" x="4922838" y="6229350"/>
          <p14:tracePt t="64211" x="4895850" y="6246813"/>
          <p14:tracePt t="64217" x="4876800" y="6256338"/>
          <p14:tracePt t="64227" x="4832350" y="6283325"/>
          <p14:tracePt t="64233" x="4786313" y="6302375"/>
          <p14:tracePt t="64244" x="4767263" y="6310313"/>
          <p14:tracePt t="64249" x="4713288" y="6338888"/>
          <p14:tracePt t="64257" x="4649788" y="6346825"/>
          <p14:tracePt t="64266" x="4594225" y="6356350"/>
          <p14:tracePt t="64273" x="4484688" y="6356350"/>
          <p14:tracePt t="64281" x="4384675" y="6375400"/>
          <p14:tracePt t="64289" x="4257675" y="6375400"/>
          <p14:tracePt t="64297" x="4148138" y="6375400"/>
          <p14:tracePt t="64305" x="4057650" y="6375400"/>
          <p14:tracePt t="64313" x="3948113" y="6375400"/>
          <p14:tracePt t="64321" x="3838575" y="6375400"/>
          <p14:tracePt t="64329" x="3729038" y="6375400"/>
          <p14:tracePt t="64337" x="3636963" y="6375400"/>
          <p14:tracePt t="64345" x="3546475" y="6375400"/>
          <p14:tracePt t="64353" x="3490913" y="6375400"/>
          <p14:tracePt t="64360" x="3455988" y="6375400"/>
          <p14:tracePt t="64369" x="3419475" y="6375400"/>
          <p14:tracePt t="64377" x="3363913" y="6375400"/>
          <p14:tracePt t="64385" x="3336925" y="6375400"/>
          <p14:tracePt t="64394" x="3309938" y="6375400"/>
          <p14:tracePt t="64401" x="3263900" y="6375400"/>
          <p14:tracePt t="64411" x="3208338" y="6375400"/>
          <p14:tracePt t="64417" x="3171825" y="6375400"/>
          <p14:tracePt t="64428" x="3127375" y="6375400"/>
          <p14:tracePt t="64433" x="3090863" y="6375400"/>
          <p14:tracePt t="64444" x="3027363" y="6346825"/>
          <p14:tracePt t="64449" x="2954338" y="6338888"/>
          <p14:tracePt t="64458" x="2881313" y="6338888"/>
          <p14:tracePt t="64465" x="2798763" y="6319838"/>
          <p14:tracePt t="64473" x="2725738" y="6310313"/>
          <p14:tracePt t="64481" x="2625725" y="6283325"/>
          <p14:tracePt t="64489" x="2552700" y="6273800"/>
          <p14:tracePt t="64497" x="2470150" y="6246813"/>
          <p14:tracePt t="64505" x="2406650" y="6219825"/>
          <p14:tracePt t="64514" x="2333625" y="6210300"/>
          <p14:tracePt t="64521" x="2270125" y="6183313"/>
          <p14:tracePt t="64529" x="2206625" y="6146800"/>
          <p14:tracePt t="64537" x="2160588" y="6119813"/>
          <p14:tracePt t="64544" x="2114550" y="6073775"/>
          <p14:tracePt t="64553" x="2060575" y="6018213"/>
          <p14:tracePt t="64561" x="2033588" y="5991225"/>
          <p14:tracePt t="64569" x="1997075" y="5946775"/>
          <p14:tracePt t="64577" x="1978025" y="5910263"/>
          <p14:tracePt t="64585" x="1968500" y="5854700"/>
          <p14:tracePt t="64594" x="1941513" y="5808663"/>
          <p14:tracePt t="64601" x="1941513" y="5791200"/>
          <p14:tracePt t="64611" x="1941513" y="5754688"/>
          <p14:tracePt t="64617" x="1941513" y="5699125"/>
          <p14:tracePt t="64628" x="1941513" y="5681663"/>
          <p14:tracePt t="64633" x="1941513" y="5635625"/>
          <p14:tracePt t="64644" x="1941513" y="5608638"/>
          <p14:tracePt t="64649" x="1951038" y="5589588"/>
          <p14:tracePt t="64660" x="1968500" y="5535613"/>
          <p14:tracePt t="64665" x="1987550" y="5472113"/>
          <p14:tracePt t="64673" x="1997075" y="5445125"/>
          <p14:tracePt t="64681" x="2024063" y="5399088"/>
          <p14:tracePt t="64689" x="2070100" y="5335588"/>
          <p14:tracePt t="64698" x="2087563" y="5316538"/>
          <p14:tracePt t="64705" x="2114550" y="5253038"/>
          <p14:tracePt t="64714" x="2143125" y="5207000"/>
          <p14:tracePt t="64721" x="2179638" y="5143500"/>
          <p14:tracePt t="64730" x="2214563" y="5080000"/>
          <p14:tracePt t="64737" x="2270125" y="5016500"/>
          <p14:tracePt t="64744" x="2306638" y="4970463"/>
          <p14:tracePt t="64753" x="2306638" y="4960938"/>
          <p14:tracePt t="64761" x="2324100" y="4914900"/>
          <p14:tracePt t="64769" x="2397125" y="4841875"/>
          <p14:tracePt t="64777" x="2443163" y="4797425"/>
          <p14:tracePt t="64785" x="2489200" y="4741863"/>
          <p14:tracePt t="64794" x="2525713" y="4714875"/>
          <p14:tracePt t="64801" x="2570163" y="4678363"/>
          <p14:tracePt t="64811" x="2616200" y="4641850"/>
          <p14:tracePt t="64817" x="2662238" y="4605338"/>
          <p14:tracePt t="64828" x="2725738" y="4568825"/>
          <p14:tracePt t="64833" x="2798763" y="4532313"/>
          <p14:tracePt t="64844" x="2871788" y="4505325"/>
          <p14:tracePt t="64849" x="2971800" y="4459288"/>
          <p14:tracePt t="64860" x="3044825" y="4449763"/>
          <p14:tracePt t="64865" x="3127375" y="4432300"/>
          <p14:tracePt t="64873" x="3236913" y="4405313"/>
          <p14:tracePt t="64882" x="3327400" y="4405313"/>
          <p14:tracePt t="64889" x="3455988" y="4395788"/>
          <p14:tracePt t="64897" x="3556000" y="4376738"/>
          <p14:tracePt t="64905" x="3665538" y="4376738"/>
          <p14:tracePt t="64914" x="3775075" y="4376738"/>
          <p14:tracePt t="64921" x="3865563" y="4376738"/>
          <p14:tracePt t="64929" x="3938588" y="4376738"/>
          <p14:tracePt t="64937" x="4048125" y="4376738"/>
          <p14:tracePt t="64945" x="4121150" y="4376738"/>
          <p14:tracePt t="64953" x="4165600" y="4395788"/>
          <p14:tracePt t="64961" x="4230688" y="4405313"/>
          <p14:tracePt t="64969" x="4284663" y="4413250"/>
          <p14:tracePt t="64978" x="4348163" y="4432300"/>
          <p14:tracePt t="64985" x="4403725" y="4449763"/>
          <p14:tracePt t="64995" x="4467225" y="4468813"/>
          <p14:tracePt t="65001" x="4530725" y="4486275"/>
          <p14:tracePt t="65011" x="4576763" y="4514850"/>
          <p14:tracePt t="65017" x="4603750" y="4532313"/>
          <p14:tracePt t="65027" x="4649788" y="4541838"/>
          <p14:tracePt t="65033" x="4703763" y="4568825"/>
          <p14:tracePt t="65044" x="4749800" y="4587875"/>
          <p14:tracePt t="65049" x="4786313" y="4605338"/>
          <p14:tracePt t="65064" x="4795838" y="4614863"/>
          <p14:tracePt t="65073" x="4795838" y="4624388"/>
          <p14:tracePt t="65081" x="4795838" y="4651375"/>
          <p14:tracePt t="65089" x="4813300" y="4678363"/>
          <p14:tracePt t="65105" x="4822825" y="4697413"/>
          <p14:tracePt t="65114" x="4832350" y="4705350"/>
          <p14:tracePt t="65121" x="4840288" y="4714875"/>
          <p14:tracePt t="65130" x="4849813" y="4732338"/>
          <p14:tracePt t="65137" x="4859338" y="4751388"/>
          <p14:tracePt t="65145" x="4859338" y="4768850"/>
          <p14:tracePt t="65153" x="4876800" y="4797425"/>
          <p14:tracePt t="65161" x="4886325" y="4814888"/>
          <p14:tracePt t="65169" x="4895850" y="4851400"/>
          <p14:tracePt t="65178" x="4922838" y="4878388"/>
          <p14:tracePt t="65185" x="4922838" y="4906963"/>
          <p14:tracePt t="65194" x="4932363" y="4943475"/>
          <p14:tracePt t="65201" x="4932363" y="4979988"/>
          <p14:tracePt t="65210" x="4959350" y="5024438"/>
          <p14:tracePt t="65217" x="4959350" y="5080000"/>
          <p14:tracePt t="65228" x="4968875" y="5143500"/>
          <p14:tracePt t="65233" x="4978400" y="5216525"/>
          <p14:tracePt t="65244" x="4978400" y="5289550"/>
          <p14:tracePt t="65249" x="4995863" y="5372100"/>
          <p14:tracePt t="65258" x="5005388" y="5445125"/>
          <p14:tracePt t="65265" x="5014913" y="5499100"/>
          <p14:tracePt t="65273" x="5032375" y="5562600"/>
          <p14:tracePt t="65281" x="5032375" y="5635625"/>
          <p14:tracePt t="65289" x="5041900" y="5699125"/>
          <p14:tracePt t="65297" x="5049838" y="5735638"/>
          <p14:tracePt t="65305" x="5049838" y="5791200"/>
          <p14:tracePt t="65314" x="5068888" y="5827713"/>
          <p14:tracePt t="65321" x="5068888" y="5845175"/>
          <p14:tracePt t="65330" x="5068888" y="5881688"/>
          <p14:tracePt t="65337" x="5078413" y="5900738"/>
          <p14:tracePt t="65346" x="5078413" y="5918200"/>
          <p14:tracePt t="65353" x="5078413" y="5937250"/>
          <p14:tracePt t="65361" x="5078413" y="5964238"/>
          <p14:tracePt t="65369" x="5078413" y="5973763"/>
          <p14:tracePt t="65377" x="5078413" y="5991225"/>
          <p14:tracePt t="65385" x="5078413" y="6018213"/>
          <p14:tracePt t="65394" x="5078413" y="6027738"/>
          <p14:tracePt t="65401" x="5068888" y="6064250"/>
          <p14:tracePt t="65411" x="5059363" y="6083300"/>
          <p14:tracePt t="65416" x="5049838" y="6119813"/>
          <p14:tracePt t="65425" x="5022850" y="6146800"/>
          <p14:tracePt t="65432" x="5014913" y="6164263"/>
          <p14:tracePt t="65442" x="4995863" y="6183313"/>
          <p14:tracePt t="65448" x="4968875" y="6219825"/>
          <p14:tracePt t="65456" x="4949825" y="6237288"/>
          <p14:tracePt t="65464" x="4932363" y="6246813"/>
          <p14:tracePt t="65477" x="4913313" y="6265863"/>
          <p14:tracePt t="65479" x="4895850" y="6283325"/>
          <p14:tracePt t="65487" x="4876800" y="6292850"/>
          <p14:tracePt t="65495" x="4859338" y="6310313"/>
          <p14:tracePt t="65512" x="4849813" y="6319838"/>
          <p14:tracePt t="65680" x="4832350" y="6319838"/>
          <p14:tracePt t="65688" x="4786313" y="6310313"/>
          <p14:tracePt t="65696" x="4730750" y="6283325"/>
          <p14:tracePt t="65704" x="4649788" y="6237288"/>
          <p14:tracePt t="65712" x="4549775" y="6229350"/>
          <p14:tracePt t="65720" x="4421188" y="6183313"/>
          <p14:tracePt t="65728" x="4294188" y="6156325"/>
          <p14:tracePt t="65736" x="4138613" y="6137275"/>
          <p14:tracePt t="65746" x="3992563" y="6110288"/>
          <p14:tracePt t="65752" x="3846513" y="6091238"/>
          <p14:tracePt t="65761" x="3738563" y="6091238"/>
          <p14:tracePt t="65768" x="3646488" y="6091238"/>
          <p14:tracePt t="65776" x="3592513" y="6091238"/>
          <p14:tracePt t="65784" x="3546475" y="6091238"/>
          <p14:tracePt t="65793" x="3527425" y="6091238"/>
          <p14:tracePt t="65896" x="3519488" y="6091238"/>
          <p14:tracePt t="65913" x="3519488" y="6100763"/>
          <p14:tracePt t="65921" x="3519488" y="6110288"/>
          <p14:tracePt t="65929" x="3519488" y="6127750"/>
          <p14:tracePt t="65937" x="3519488" y="6137275"/>
          <p14:tracePt t="66328" x="3500438" y="6146800"/>
          <p14:tracePt t="66336" x="3427413" y="6146800"/>
          <p14:tracePt t="66344" x="3373438" y="6146800"/>
          <p14:tracePt t="66353" x="3317875" y="6146800"/>
          <p14:tracePt t="66361" x="3217863" y="6146800"/>
          <p14:tracePt t="66368" x="3144838" y="6173788"/>
          <p14:tracePt t="66376" x="3063875" y="6192838"/>
          <p14:tracePt t="66385" x="2990850" y="6219825"/>
          <p14:tracePt t="66393" x="2889250" y="6237288"/>
          <p14:tracePt t="66400" x="2825750" y="6265863"/>
          <p14:tracePt t="66410" x="2789238" y="6273800"/>
          <p14:tracePt t="66416" x="2771775" y="6283325"/>
          <p14:tracePt t="66427" x="2762250" y="6283325"/>
          <p14:tracePt t="66497" x="2752725" y="6283325"/>
          <p14:tracePt t="66504" x="2725738" y="6283325"/>
          <p14:tracePt t="66512" x="2689225" y="6283325"/>
          <p14:tracePt t="66520" x="2671763" y="6283325"/>
          <p14:tracePt t="66528" x="2643188" y="6283325"/>
          <p14:tracePt t="66536" x="2635250" y="6283325"/>
          <p14:tracePt t="66544" x="2616200" y="6283325"/>
          <p14:tracePt t="66737" x="2606675" y="6283325"/>
          <p14:tracePt t="66769" x="2606675" y="6273800"/>
          <p14:tracePt t="66777" x="2606675" y="6265863"/>
          <p14:tracePt t="66784" x="2606675" y="6256338"/>
          <p14:tracePt t="66792" x="2598738" y="6219825"/>
          <p14:tracePt t="66800" x="2579688" y="6200775"/>
          <p14:tracePt t="66808" x="2543175" y="6173788"/>
          <p14:tracePt t="66816" x="2543175" y="6164263"/>
          <p14:tracePt t="66824" x="2498725" y="6119813"/>
          <p14:tracePt t="66832" x="2470150" y="6100763"/>
          <p14:tracePt t="66842" x="2462213" y="6091238"/>
          <p14:tracePt t="66848" x="2443163" y="6073775"/>
          <p14:tracePt t="67113" x="2462213" y="6064250"/>
          <p14:tracePt t="67121" x="2552700" y="6046788"/>
          <p14:tracePt t="67130" x="2598738" y="6018213"/>
          <p14:tracePt t="67138" x="2689225" y="5991225"/>
          <p14:tracePt t="67145" x="2752725" y="5954713"/>
          <p14:tracePt t="67152" x="2835275" y="5910263"/>
          <p14:tracePt t="67161" x="2881313" y="5881688"/>
          <p14:tracePt t="67168" x="2944813" y="5837238"/>
          <p14:tracePt t="67176" x="2962275" y="5818188"/>
          <p14:tracePt t="67184" x="2981325" y="5791200"/>
          <p14:tracePt t="67192" x="2998788" y="5772150"/>
          <p14:tracePt t="67200" x="3008313" y="5754688"/>
          <p14:tracePt t="67208" x="3017838" y="5745163"/>
          <p14:tracePt t="67216" x="3027363" y="5718175"/>
          <p14:tracePt t="67225" x="3027363" y="5708650"/>
          <p14:tracePt t="67232" x="3035300" y="5691188"/>
          <p14:tracePt t="67243" x="3035300" y="5681663"/>
          <p14:tracePt t="67248" x="3044825" y="5654675"/>
          <p14:tracePt t="67265" x="3054350" y="5618163"/>
          <p14:tracePt t="67273" x="3054350" y="5608638"/>
          <p14:tracePt t="67281" x="3054350" y="5572125"/>
          <p14:tracePt t="67289" x="3054350" y="5554663"/>
          <p14:tracePt t="67297" x="3081338" y="5508625"/>
          <p14:tracePt t="67305" x="3081338" y="5472113"/>
          <p14:tracePt t="67313" x="3090863" y="5426075"/>
          <p14:tracePt t="67321" x="3090863" y="5399088"/>
          <p14:tracePt t="67330" x="3090863" y="5372100"/>
          <p14:tracePt t="67337" x="3100388" y="5335588"/>
          <p14:tracePt t="67345" x="3108325" y="5316538"/>
          <p14:tracePt t="67353" x="3108325" y="5299075"/>
          <p14:tracePt t="67360" x="3108325" y="5270500"/>
          <p14:tracePt t="67369" x="3108325" y="5253038"/>
          <p14:tracePt t="67378" x="3108325" y="5226050"/>
          <p14:tracePt t="67385" x="3108325" y="5207000"/>
          <p14:tracePt t="67394" x="3108325" y="5180013"/>
          <p14:tracePt t="67401" x="3108325" y="5170488"/>
          <p14:tracePt t="67411" x="3108325" y="5160963"/>
          <p14:tracePt t="67417" x="3108325" y="5133975"/>
          <p14:tracePt t="67641" x="3108325" y="5126038"/>
          <p14:tracePt t="67666" x="3108325" y="5097463"/>
          <p14:tracePt t="67673" x="3108325" y="5089525"/>
          <p14:tracePt t="67681" x="3108325" y="5080000"/>
          <p14:tracePt t="67696" x="3108325" y="5060950"/>
          <p14:tracePt t="67704" x="3108325" y="5053013"/>
          <p14:tracePt t="68281" x="3136900" y="5053013"/>
          <p14:tracePt t="68288" x="3171825" y="5053013"/>
          <p14:tracePt t="68296" x="3254375" y="5070475"/>
          <p14:tracePt t="68304" x="3309938" y="5070475"/>
          <p14:tracePt t="68312" x="3373438" y="5080000"/>
          <p14:tracePt t="68320" x="3463925" y="5097463"/>
          <p14:tracePt t="68328" x="3536950" y="5106988"/>
          <p14:tracePt t="68336" x="3619500" y="5116513"/>
          <p14:tracePt t="68344" x="3692525" y="5116513"/>
          <p14:tracePt t="68352" x="3746500" y="5116513"/>
          <p14:tracePt t="68360" x="3792538" y="5116513"/>
          <p14:tracePt t="68368" x="3846513" y="5133975"/>
          <p14:tracePt t="68376" x="3865563" y="5133975"/>
          <p14:tracePt t="68384" x="3892550" y="5133975"/>
          <p14:tracePt t="68393" x="3902075" y="5133975"/>
          <p14:tracePt t="68400" x="3911600" y="5133975"/>
          <p14:tracePt t="68410" x="3929063" y="5133975"/>
          <p14:tracePt t="68417" x="3938588" y="5133975"/>
          <p14:tracePt t="68427" x="3965575" y="5133975"/>
          <p14:tracePt t="68433" x="3984625" y="5133975"/>
          <p14:tracePt t="68443" x="4011613" y="5133975"/>
          <p14:tracePt t="68449" x="4057650" y="5133975"/>
          <p14:tracePt t="68460" x="4121150" y="5133975"/>
          <p14:tracePt t="68465" x="4202113" y="5143500"/>
          <p14:tracePt t="68473" x="4267200" y="5170488"/>
          <p14:tracePt t="68481" x="4321175" y="5170488"/>
          <p14:tracePt t="68489" x="4340225" y="5180013"/>
          <p14:tracePt t="68497" x="4367213" y="5180013"/>
          <p14:tracePt t="68569" x="4376738" y="5180013"/>
          <p14:tracePt t="68577" x="4394200" y="5189538"/>
          <p14:tracePt t="68585" x="4403725" y="5197475"/>
          <p14:tracePt t="68594" x="4430713" y="5226050"/>
          <p14:tracePt t="68611" x="4467225" y="5270500"/>
          <p14:tracePt t="68617" x="4467225" y="5280025"/>
          <p14:tracePt t="68627" x="4484688" y="5307013"/>
          <p14:tracePt t="68633" x="4521200" y="5335588"/>
          <p14:tracePt t="68644" x="4530725" y="5353050"/>
          <p14:tracePt t="68649" x="4549775" y="5380038"/>
          <p14:tracePt t="68661" x="4567238" y="5416550"/>
          <p14:tracePt t="68665" x="4576763" y="5426075"/>
          <p14:tracePt t="68673" x="4586288" y="5453063"/>
          <p14:tracePt t="68682" x="4603750" y="5472113"/>
          <p14:tracePt t="68689" x="4613275" y="5481638"/>
          <p14:tracePt t="68713" x="4613275" y="5489575"/>
          <p14:tracePt t="68801" x="4613275" y="5499100"/>
          <p14:tracePt t="68809" x="4622800" y="5518150"/>
          <p14:tracePt t="68817" x="4622800" y="5535613"/>
          <p14:tracePt t="68827" x="4640263" y="5554663"/>
          <p14:tracePt t="68833" x="4659313" y="5572125"/>
          <p14:tracePt t="68844" x="4667250" y="5589588"/>
          <p14:tracePt t="68849" x="4676775" y="5599113"/>
          <p14:tracePt t="68861" x="4686300" y="5608638"/>
          <p14:tracePt t="68865" x="4695825" y="5618163"/>
          <p14:tracePt t="68881" x="4703763" y="5626100"/>
          <p14:tracePt t="68897" x="4713288" y="5635625"/>
          <p14:tracePt t="68913" x="4713288" y="5645150"/>
          <p14:tracePt t="68929" x="4722813" y="5654675"/>
          <p14:tracePt t="68944" x="4749800" y="5681663"/>
          <p14:tracePt t="68961" x="4759325" y="5699125"/>
          <p14:tracePt t="68985" x="4759325" y="5708650"/>
          <p14:tracePt t="68992" x="4759325" y="5718175"/>
          <p14:tracePt t="69000" x="4759325" y="5727700"/>
          <p14:tracePt t="69008" x="4767263" y="5735638"/>
          <p14:tracePt t="69016" x="4776788" y="5745163"/>
          <p14:tracePt t="69040" x="4786313" y="5764213"/>
          <p14:tracePt t="69153" x="4786313" y="5772150"/>
          <p14:tracePt t="69201" x="4795838" y="5800725"/>
          <p14:tracePt t="69969" x="4659313" y="5873750"/>
          <p14:tracePt t="69977" x="4394200" y="5918200"/>
          <p14:tracePt t="69985" x="4175125" y="5973763"/>
          <p14:tracePt t="69994" x="3975100" y="5991225"/>
          <p14:tracePt t="70000" x="3765550" y="6037263"/>
          <p14:tracePt t="70008" x="3619500" y="6046788"/>
          <p14:tracePt t="70016" x="3427413" y="6110288"/>
          <p14:tracePt t="70024" x="3300413" y="6146800"/>
          <p14:tracePt t="70032" x="3181350" y="6183313"/>
          <p14:tracePt t="70041" x="3071813" y="6210300"/>
          <p14:tracePt t="70048" x="3027363" y="6229350"/>
          <p14:tracePt t="70058" x="2998788" y="6237288"/>
          <p14:tracePt t="70088" x="2990850" y="6246813"/>
          <p14:tracePt t="70121" x="2981325" y="6246813"/>
          <p14:tracePt t="70130" x="2962275" y="6237288"/>
          <p14:tracePt t="70145" x="2935288" y="6237288"/>
          <p14:tracePt t="70153" x="2881313" y="6237288"/>
          <p14:tracePt t="70162" x="2844800" y="6219825"/>
          <p14:tracePt t="70169" x="2798763" y="6219825"/>
          <p14:tracePt t="70178" x="2744788" y="6200775"/>
          <p14:tracePt t="70185" x="2689225" y="6200775"/>
          <p14:tracePt t="70195" x="2643188" y="6192838"/>
          <p14:tracePt t="70201" x="2598738" y="6192838"/>
          <p14:tracePt t="70211" x="2579688" y="6183313"/>
          <p14:tracePt t="70217" x="2562225" y="6173788"/>
          <p14:tracePt t="70228" x="2552700" y="6173788"/>
          <p14:tracePt t="70245" x="2533650" y="6164263"/>
          <p14:tracePt t="70513" x="2579688" y="6137275"/>
          <p14:tracePt t="70520" x="2762250" y="6127750"/>
          <p14:tracePt t="70528" x="2944813" y="6110288"/>
          <p14:tracePt t="70536" x="3127375" y="6064250"/>
          <p14:tracePt t="70544" x="3327400" y="6046788"/>
          <p14:tracePt t="70552" x="3536950" y="6000750"/>
          <p14:tracePt t="70560" x="3702050" y="5983288"/>
          <p14:tracePt t="70568" x="3829050" y="5973763"/>
          <p14:tracePt t="70576" x="3911600" y="5954713"/>
          <p14:tracePt t="70584" x="3948113" y="5954713"/>
          <p14:tracePt t="70593" x="3965575" y="5946775"/>
          <p14:tracePt t="70993" x="3965575" y="5937250"/>
          <p14:tracePt t="71001" x="3975100" y="5900738"/>
          <p14:tracePt t="71009" x="3984625" y="5881688"/>
          <p14:tracePt t="71017" x="4002088" y="5827713"/>
          <p14:tracePt t="71027" x="4011613" y="5818188"/>
          <p14:tracePt t="71032" x="4011613" y="5791200"/>
          <p14:tracePt t="71042" x="4011613" y="5754688"/>
          <p14:tracePt t="71048" x="4011613" y="5735638"/>
          <p14:tracePt t="71060" x="4021138" y="5708650"/>
          <p14:tracePt t="71064" x="4021138" y="5691188"/>
          <p14:tracePt t="71072" x="4021138" y="5662613"/>
          <p14:tracePt t="71080" x="4021138" y="5654675"/>
          <p14:tracePt t="71088" x="4021138" y="5645150"/>
          <p14:tracePt t="71096" x="4021138" y="5635625"/>
          <p14:tracePt t="71104" x="4021138" y="5618163"/>
          <p14:tracePt t="71112" x="4021138" y="5599113"/>
          <p14:tracePt t="71121" x="4021138" y="5589588"/>
          <p14:tracePt t="71129" x="4021138" y="5581650"/>
          <p14:tracePt t="71137" x="4021138" y="5572125"/>
          <p14:tracePt t="71145" x="4021138" y="5554663"/>
          <p14:tracePt t="71153" x="4021138" y="5535613"/>
          <p14:tracePt t="71161" x="4021138" y="5518150"/>
          <p14:tracePt t="71169" x="4021138" y="5508625"/>
          <p14:tracePt t="71178" x="4021138" y="5481638"/>
          <p14:tracePt t="71194" x="4021138" y="5472113"/>
          <p14:tracePt t="71409" x="4021138" y="5453063"/>
          <p14:tracePt t="71416" x="4021138" y="5445125"/>
          <p14:tracePt t="71424" x="4021138" y="5435600"/>
          <p14:tracePt t="71432" x="4021138" y="5416550"/>
          <p14:tracePt t="71441" x="4021138" y="5408613"/>
          <p14:tracePt t="71448" x="4011613" y="5389563"/>
          <p14:tracePt t="71705" x="4011613" y="5372100"/>
          <p14:tracePt t="72137" x="4011613" y="5380038"/>
          <p14:tracePt t="72145" x="4011613" y="5389563"/>
          <p14:tracePt t="72169" x="4011613" y="5426075"/>
          <p14:tracePt t="72193" x="4011613" y="5435600"/>
          <p14:tracePt t="72201" x="4011613" y="5445125"/>
          <p14:tracePt t="72352" x="4021138" y="5445125"/>
          <p14:tracePt t="72361" x="4029075" y="5445125"/>
          <p14:tracePt t="72393" x="4029075" y="5435600"/>
          <p14:tracePt t="72401" x="4011613" y="5416550"/>
          <p14:tracePt t="72417" x="3992563" y="5399088"/>
          <p14:tracePt t="72425" x="3984625" y="5389563"/>
          <p14:tracePt t="72434" x="3975100" y="5380038"/>
          <p14:tracePt t="72445" x="3965575" y="5380038"/>
          <p14:tracePt t="72461" x="3948113" y="5372100"/>
          <p14:tracePt t="72465" x="3938588" y="5362575"/>
          <p14:tracePt t="72633" x="3929063" y="5362575"/>
          <p14:tracePt t="72642" x="3911600" y="5343525"/>
          <p14:tracePt t="72649" x="3892550" y="5335588"/>
          <p14:tracePt t="72660" x="3865563" y="5316538"/>
          <p14:tracePt t="72664" x="3829050" y="5289550"/>
          <p14:tracePt t="72672" x="3802063" y="5262563"/>
          <p14:tracePt t="72680" x="3775075" y="5253038"/>
          <p14:tracePt t="72688" x="3738563" y="5233988"/>
          <p14:tracePt t="72696" x="3709988" y="5197475"/>
          <p14:tracePt t="72704" x="3683000" y="5189538"/>
          <p14:tracePt t="72712" x="3636963" y="5180013"/>
          <p14:tracePt t="72720" x="3619500" y="5180013"/>
          <p14:tracePt t="72761" x="3609975" y="5180013"/>
          <p14:tracePt t="72769" x="3592513" y="5180013"/>
          <p14:tracePt t="72777" x="3582988" y="5180013"/>
          <p14:tracePt t="72793" x="3573463" y="5180013"/>
          <p14:tracePt t="72801" x="3563938" y="5180013"/>
          <p14:tracePt t="72811" x="3546475" y="5207000"/>
          <p14:tracePt t="72817" x="3536950" y="5216525"/>
          <p14:tracePt t="72827" x="3536950" y="5226050"/>
          <p14:tracePt t="72833" x="3536950" y="5233988"/>
          <p14:tracePt t="72845" x="3527425" y="5243513"/>
          <p14:tracePt t="72849" x="3527425" y="5253038"/>
          <p14:tracePt t="72861" x="3519488" y="5270500"/>
          <p14:tracePt t="72877" x="3519488" y="5280025"/>
          <p14:tracePt t="72881" x="3509963" y="5289550"/>
          <p14:tracePt t="72913" x="3500438" y="5316538"/>
          <p14:tracePt t="72922" x="3490913" y="5326063"/>
          <p14:tracePt t="72930" x="3482975" y="5335588"/>
          <p14:tracePt t="72937" x="3455988" y="5343525"/>
          <p14:tracePt t="72945" x="3455988" y="5353050"/>
          <p14:tracePt t="72954" x="3446463" y="5362575"/>
          <p14:tracePt t="73113" x="3446463" y="5353050"/>
          <p14:tracePt t="73121" x="3446463" y="5335588"/>
          <p14:tracePt t="73129" x="3446463" y="5307013"/>
          <p14:tracePt t="73137" x="3446463" y="5280025"/>
          <p14:tracePt t="73145" x="3446463" y="5270500"/>
          <p14:tracePt t="73153" x="3446463" y="5243513"/>
          <p14:tracePt t="73160" x="3446463" y="5226050"/>
          <p14:tracePt t="73169" x="3436938" y="5197475"/>
          <p14:tracePt t="73176" x="3436938" y="5189538"/>
          <p14:tracePt t="73192" x="3436938" y="5180013"/>
          <p14:tracePt t="73201" x="3427413" y="5170488"/>
          <p14:tracePt t="73776" x="3419475" y="5143500"/>
          <p14:tracePt t="73784" x="3419475" y="5133975"/>
          <p14:tracePt t="73792" x="3409950" y="5116513"/>
          <p14:tracePt t="73800" x="3409950" y="5106988"/>
          <p14:tracePt t="73809" x="3400425" y="5089525"/>
          <p14:tracePt t="73817" x="3390900" y="5043488"/>
          <p14:tracePt t="73833" x="3373438" y="5016500"/>
          <p14:tracePt t="73843" x="3363913" y="5006975"/>
          <p14:tracePt t="73849" x="3354388" y="4979988"/>
          <p14:tracePt t="73865" x="3354388" y="4970463"/>
          <p14:tracePt t="73876" x="3346450" y="4960938"/>
          <p14:tracePt t="73889" x="3327400" y="4943475"/>
          <p14:tracePt t="73905" x="3317875" y="4943475"/>
          <p14:tracePt t="73913" x="3317875" y="4933950"/>
          <p14:tracePt t="73921" x="3317875" y="4924425"/>
          <p14:tracePt t="73945" x="3317875" y="4914900"/>
          <p14:tracePt t="74050" x="3317875" y="4906963"/>
          <p14:tracePt t="74058" x="3363913" y="4897438"/>
          <p14:tracePt t="74065" x="3436938" y="4870450"/>
          <p14:tracePt t="74074" x="3482975" y="4860925"/>
          <p14:tracePt t="74081" x="3509963" y="4851400"/>
          <p14:tracePt t="74089" x="3546475" y="4841875"/>
          <p14:tracePt t="74096" x="3582988" y="4841875"/>
          <p14:tracePt t="74105" x="3600450" y="4824413"/>
          <p14:tracePt t="74128" x="3609975" y="4814888"/>
          <p14:tracePt t="74153" x="3619500" y="4805363"/>
          <p14:tracePt t="74161" x="3629025" y="4805363"/>
          <p14:tracePt t="74169" x="3636963" y="4805363"/>
          <p14:tracePt t="74177" x="3646488" y="4805363"/>
          <p14:tracePt t="74194" x="3665538" y="4797425"/>
          <p14:tracePt t="74201" x="3683000" y="4787900"/>
          <p14:tracePt t="74217" x="3692525" y="4778375"/>
          <p14:tracePt t="74985" x="3702050" y="4768850"/>
          <p14:tracePt t="75001" x="3702050" y="4741863"/>
          <p14:tracePt t="75017" x="3709988" y="4724400"/>
          <p14:tracePt t="75025" x="3719513" y="4705350"/>
          <p14:tracePt t="75032" x="3719513" y="4697413"/>
          <p14:tracePt t="75042" x="3729038" y="4678363"/>
          <p14:tracePt t="75049" x="3729038" y="4668838"/>
          <p14:tracePt t="75059" x="3729038" y="4651375"/>
          <p14:tracePt t="75077" x="3729038" y="4641850"/>
          <p14:tracePt t="75080" x="3729038" y="4632325"/>
          <p14:tracePt t="75088" x="3729038" y="4624388"/>
          <p14:tracePt t="75289" x="3719513" y="4641850"/>
          <p14:tracePt t="75297" x="3709988" y="4660900"/>
          <p14:tracePt t="75313" x="3702050" y="4687888"/>
          <p14:tracePt t="75320" x="3702050" y="4697413"/>
          <p14:tracePt t="75737" x="3692525" y="4705350"/>
          <p14:tracePt t="75744" x="3673475" y="4705350"/>
          <p14:tracePt t="75752" x="3636963" y="4705350"/>
          <p14:tracePt t="75760" x="3629025" y="4705350"/>
          <p14:tracePt t="75768" x="3600450" y="4697413"/>
          <p14:tracePt t="75776" x="3582988" y="4687888"/>
          <p14:tracePt t="75784" x="3556000" y="4651375"/>
          <p14:tracePt t="75793" x="3519488" y="4641850"/>
          <p14:tracePt t="75800" x="3509963" y="4605338"/>
          <p14:tracePt t="75808" x="3482975" y="4568825"/>
          <p14:tracePt t="75816" x="3473450" y="4551363"/>
          <p14:tracePt t="75825" x="3463925" y="4532313"/>
          <p14:tracePt t="75832" x="3436938" y="4505325"/>
          <p14:tracePt t="75842" x="3427413" y="4486275"/>
          <p14:tracePt t="75848" x="3427413" y="4468813"/>
          <p14:tracePt t="75859" x="3427413" y="4459288"/>
          <p14:tracePt t="75913" x="3419475" y="4449763"/>
          <p14:tracePt t="75921" x="3400425" y="4432300"/>
          <p14:tracePt t="75929" x="3390900" y="4422775"/>
          <p14:tracePt t="75937" x="3382963" y="4413250"/>
          <p14:tracePt t="75945" x="3373438" y="4405313"/>
          <p14:tracePt t="75953" x="3354388" y="4386263"/>
          <p14:tracePt t="75961" x="3346450" y="4386263"/>
          <p14:tracePt t="75969" x="3327400" y="4368800"/>
          <p14:tracePt t="75985" x="3317875" y="4368800"/>
          <p14:tracePt t="75994" x="3309938" y="4359275"/>
          <p14:tracePt t="76257" x="3336925" y="4359275"/>
          <p14:tracePt t="76265" x="3373438" y="4359275"/>
          <p14:tracePt t="76274" x="3390900" y="4349750"/>
          <p14:tracePt t="76281" x="3409950" y="4349750"/>
          <p14:tracePt t="76400" x="3419475" y="4349750"/>
          <p14:tracePt t="76417" x="3455988" y="4349750"/>
          <p14:tracePt t="76425" x="3473450" y="4349750"/>
          <p14:tracePt t="76433" x="3519488" y="4349750"/>
          <p14:tracePt t="76444" x="3556000" y="4349750"/>
          <p14:tracePt t="76447" x="3609975" y="4349750"/>
          <p14:tracePt t="76457" x="3683000" y="4349750"/>
          <p14:tracePt t="76464" x="3775075" y="4349750"/>
          <p14:tracePt t="76472" x="3846513" y="4349750"/>
          <p14:tracePt t="76480" x="3919538" y="4349750"/>
          <p14:tracePt t="76488" x="4038600" y="4349750"/>
          <p14:tracePt t="76496" x="4148138" y="4349750"/>
          <p14:tracePt t="76504" x="4275138" y="4349750"/>
          <p14:tracePt t="76512" x="4403725" y="4349750"/>
          <p14:tracePt t="76520" x="4513263" y="4349750"/>
          <p14:tracePt t="76528" x="4603750" y="4322763"/>
          <p14:tracePt t="76536" x="4686300" y="4303713"/>
          <p14:tracePt t="76544" x="4759325" y="4295775"/>
          <p14:tracePt t="76552" x="4813300" y="4286250"/>
          <p14:tracePt t="76560" x="4876800" y="4259263"/>
          <p14:tracePt t="76568" x="4895850" y="4259263"/>
          <p14:tracePt t="76576" x="4913313" y="4259263"/>
          <p14:tracePt t="76584" x="4922838" y="4259263"/>
          <p14:tracePt t="76609" x="4941888" y="4259263"/>
          <p14:tracePt t="76641" x="4949825" y="4259263"/>
          <p14:tracePt t="76658" x="4986338" y="4259263"/>
          <p14:tracePt t="76665" x="5032375" y="4259263"/>
          <p14:tracePt t="76674" x="5095875" y="4259263"/>
          <p14:tracePt t="76681" x="5141913" y="4259263"/>
          <p14:tracePt t="76693" x="5168900" y="4259263"/>
          <p14:tracePt t="76697" x="5195888" y="4259263"/>
          <p14:tracePt t="76705" x="5205413" y="4259263"/>
          <p14:tracePt t="76713" x="5214938" y="4259263"/>
          <p14:tracePt t="76729" x="5232400" y="4259263"/>
          <p14:tracePt t="77080" x="5241925" y="4249738"/>
          <p14:tracePt t="77096" x="5251450" y="4259263"/>
          <p14:tracePt t="77104" x="5251450" y="4332288"/>
          <p14:tracePt t="77112" x="5260975" y="4422775"/>
          <p14:tracePt t="77120" x="5278438" y="4514850"/>
          <p14:tracePt t="77128" x="5287963" y="4614863"/>
          <p14:tracePt t="77136" x="5305425" y="4724400"/>
          <p14:tracePt t="77145" x="5334000" y="4814888"/>
          <p14:tracePt t="77152" x="5341938" y="4933950"/>
          <p14:tracePt t="77161" x="5368925" y="5006975"/>
          <p14:tracePt t="77168" x="5368925" y="5097463"/>
          <p14:tracePt t="77177" x="5378450" y="5180013"/>
          <p14:tracePt t="77184" x="5378450" y="5216525"/>
          <p14:tracePt t="77193" x="5378450" y="5270500"/>
          <p14:tracePt t="77200" x="5397500" y="5335588"/>
          <p14:tracePt t="77208" x="5397500" y="5362575"/>
          <p14:tracePt t="77216" x="5397500" y="5389563"/>
          <p14:tracePt t="77225" x="5397500" y="5408613"/>
          <p14:tracePt t="77232" x="5405438" y="5453063"/>
          <p14:tracePt t="77242" x="5424488" y="5481638"/>
          <p14:tracePt t="77248" x="5424488" y="5489575"/>
          <p14:tracePt t="77259" x="5424488" y="5508625"/>
          <p14:tracePt t="77265" x="5424488" y="5535613"/>
          <p14:tracePt t="77275" x="5434013" y="5554663"/>
          <p14:tracePt t="77280" x="5441950" y="5581650"/>
          <p14:tracePt t="77288" x="5441950" y="5589588"/>
          <p14:tracePt t="77296" x="5441950" y="5618163"/>
          <p14:tracePt t="77305" x="5451475" y="5645150"/>
          <p14:tracePt t="77313" x="5451475" y="5662613"/>
          <p14:tracePt t="77320" x="5461000" y="5681663"/>
          <p14:tracePt t="77328" x="5470525" y="5691188"/>
          <p14:tracePt t="77335" x="5470525" y="5718175"/>
          <p14:tracePt t="77343" x="5478463" y="5727700"/>
          <p14:tracePt t="77352" x="5478463" y="5754688"/>
          <p14:tracePt t="77360" x="5478463" y="5772150"/>
          <p14:tracePt t="77368" x="5487988" y="5781675"/>
          <p14:tracePt t="77376" x="5487988" y="5800725"/>
          <p14:tracePt t="77384" x="5487988" y="5818188"/>
          <p14:tracePt t="77392" x="5497513" y="5827713"/>
          <p14:tracePt t="77400" x="5497513" y="5837238"/>
          <p14:tracePt t="77465" x="5497513" y="5845175"/>
          <p14:tracePt t="77496" x="5497513" y="5854700"/>
          <p14:tracePt t="77504" x="5487988" y="5854700"/>
          <p14:tracePt t="77512" x="5461000" y="5854700"/>
          <p14:tracePt t="77520" x="5424488" y="5854700"/>
          <p14:tracePt t="77528" x="5368925" y="5854700"/>
          <p14:tracePt t="77536" x="5314950" y="5854700"/>
          <p14:tracePt t="77544" x="5268913" y="5854700"/>
          <p14:tracePt t="77552" x="5214938" y="5854700"/>
          <p14:tracePt t="77560" x="5159375" y="5854700"/>
          <p14:tracePt t="77568" x="5114925" y="5854700"/>
          <p14:tracePt t="77576" x="5086350" y="5854700"/>
          <p14:tracePt t="77584" x="5059363" y="5864225"/>
          <p14:tracePt t="77593" x="5049838" y="5864225"/>
          <p14:tracePt t="77761" x="5059363" y="5854700"/>
          <p14:tracePt t="77776" x="5068888" y="5845175"/>
          <p14:tracePt t="77929" x="5068888" y="5837238"/>
          <p14:tracePt t="77993" x="5059363" y="5827713"/>
          <p14:tracePt t="78001" x="5041900" y="5854700"/>
          <p14:tracePt t="78009" x="5041900" y="5873750"/>
          <p14:tracePt t="78017" x="5022850" y="5910263"/>
          <p14:tracePt t="78027" x="5022850" y="5954713"/>
          <p14:tracePt t="78032" x="5022850" y="5983288"/>
          <p14:tracePt t="78040" x="5022850" y="6010275"/>
          <p14:tracePt t="78048" x="5022850" y="6054725"/>
          <p14:tracePt t="78059" x="5022850" y="6073775"/>
          <p14:tracePt t="78064" x="5022850" y="6100763"/>
          <p14:tracePt t="78073" x="5022850" y="6110288"/>
          <p14:tracePt t="78080" x="5022850" y="6137275"/>
          <p14:tracePt t="78297" x="5022850" y="6146800"/>
          <p14:tracePt t="78304" x="5022850" y="6156325"/>
          <p14:tracePt t="78312" x="5022850" y="6173788"/>
          <p14:tracePt t="78328" x="5022850" y="6183313"/>
          <p14:tracePt t="78529" x="5022850" y="6192838"/>
          <p14:tracePt t="78537" x="5049838" y="6210300"/>
          <p14:tracePt t="78545" x="5059363" y="6229350"/>
          <p14:tracePt t="78553" x="5095875" y="6256338"/>
          <p14:tracePt t="78560" x="5122863" y="6292850"/>
          <p14:tracePt t="78569" x="5178425" y="6338888"/>
          <p14:tracePt t="78577" x="5205413" y="6346825"/>
          <p14:tracePt t="78585" x="5232400" y="6365875"/>
          <p14:tracePt t="78594" x="5278438" y="6392863"/>
          <p14:tracePt t="78601" x="5297488" y="6392863"/>
          <p14:tracePt t="78610" x="5305425" y="6402388"/>
          <p14:tracePt t="78674" x="5324475" y="6392863"/>
          <p14:tracePt t="78697" x="5324475" y="6383338"/>
          <p14:tracePt t="78705" x="5324475" y="6365875"/>
          <p14:tracePt t="78721" x="5324475" y="6356350"/>
          <p14:tracePt t="78841" x="5324475" y="6346825"/>
          <p14:tracePt t="78848" x="5324475" y="6338888"/>
          <p14:tracePt t="78856" x="5324475" y="6329363"/>
          <p14:tracePt t="78864" x="5324475" y="6319838"/>
          <p14:tracePt t="78880" x="5324475" y="6310313"/>
          <p14:tracePt t="78888" x="5314950" y="6292850"/>
          <p14:tracePt t="78977" x="5314950" y="6283325"/>
          <p14:tracePt t="78986" x="5314950" y="6273800"/>
          <p14:tracePt t="78993" x="5305425" y="6256338"/>
          <p14:tracePt t="79081" x="5297488" y="6256338"/>
          <p14:tracePt t="79089" x="5278438" y="6265863"/>
          <p14:tracePt t="79096" x="5260975" y="6292850"/>
          <p14:tracePt t="79104" x="5251450" y="6310313"/>
          <p14:tracePt t="79112" x="5241925" y="6346825"/>
          <p14:tracePt t="79120" x="5214938" y="6392863"/>
          <p14:tracePt t="79128" x="5205413" y="6419850"/>
          <p14:tracePt t="79136" x="5195888" y="6438900"/>
          <p14:tracePt t="79144" x="5187950" y="6483350"/>
          <p14:tracePt t="79152" x="5168900" y="6511925"/>
          <p14:tracePt t="79161" x="5159375" y="6529388"/>
          <p14:tracePt t="79168" x="5159375" y="6538913"/>
          <p14:tracePt t="79177" x="5159375" y="6556375"/>
          <p14:tracePt t="79184" x="5151438" y="6565900"/>
          <p14:tracePt t="79273" x="5141913" y="6548438"/>
          <p14:tracePt t="79282" x="5141913" y="6529388"/>
          <p14:tracePt t="79289" x="5141913" y="6519863"/>
          <p14:tracePt t="79305" x="5141913" y="6502400"/>
          <p14:tracePt t="79311" x="5132388" y="6483350"/>
          <p14:tracePt t="79393" x="5122863" y="6483350"/>
          <p14:tracePt t="79402" x="5114925" y="6483350"/>
          <p14:tracePt t="79409" x="5105400" y="6483350"/>
          <p14:tracePt t="79417" x="5086350" y="6492875"/>
          <p14:tracePt t="79427" x="5068888" y="6502400"/>
          <p14:tracePt t="79433" x="5049838" y="6511925"/>
          <p14:tracePt t="79445" x="5032375" y="6511925"/>
          <p14:tracePt t="79449" x="5014913" y="6529388"/>
          <p14:tracePt t="79474" x="4995863" y="6529388"/>
          <p14:tracePt t="79490" x="4986338" y="6529388"/>
          <p14:tracePt t="79497" x="4959350" y="6529388"/>
          <p14:tracePt t="79505" x="4941888" y="6529388"/>
          <p14:tracePt t="79512" x="4922838" y="6529388"/>
          <p14:tracePt t="79520" x="4895850" y="6529388"/>
          <p14:tracePt t="79528" x="4822825" y="6519863"/>
          <p14:tracePt t="79536" x="4730750" y="6519863"/>
          <p14:tracePt t="79544" x="4640263" y="6511925"/>
          <p14:tracePt t="79552" x="4476750" y="6511925"/>
          <p14:tracePt t="79560" x="4294188" y="6511925"/>
          <p14:tracePt t="79568" x="4111625" y="6511925"/>
          <p14:tracePt t="79576" x="3911600" y="6511925"/>
          <p14:tracePt t="79584" x="3746500" y="6511925"/>
          <p14:tracePt t="79592" x="3600450" y="6511925"/>
          <p14:tracePt t="79600" x="3527425" y="6511925"/>
          <p14:tracePt t="79608" x="3473450" y="6511925"/>
          <p14:tracePt t="79616" x="3446463" y="6511925"/>
          <p14:tracePt t="79833" x="3436938" y="6502400"/>
          <p14:tracePt t="79840" x="3446463" y="6502400"/>
          <p14:tracePt t="79848" x="3527425" y="6475413"/>
          <p14:tracePt t="79856" x="3619500" y="6475413"/>
          <p14:tracePt t="79864" x="3729038" y="6475413"/>
          <p14:tracePt t="79873" x="3846513" y="6475413"/>
          <p14:tracePt t="79880" x="3984625" y="6475413"/>
          <p14:tracePt t="79888" x="4129088" y="6475413"/>
          <p14:tracePt t="79896" x="4311650" y="6475413"/>
          <p14:tracePt t="79904" x="4476750" y="6475413"/>
          <p14:tracePt t="79912" x="4622800" y="6465888"/>
          <p14:tracePt t="79920" x="4722813" y="6446838"/>
          <p14:tracePt t="79928" x="4849813" y="6402388"/>
          <p14:tracePt t="79936" x="4913313" y="6383338"/>
          <p14:tracePt t="79944" x="4968875" y="6365875"/>
          <p14:tracePt t="79952" x="5022850" y="6338888"/>
          <p14:tracePt t="79961" x="5041900" y="6329363"/>
          <p14:tracePt t="79969" x="5095875" y="6292850"/>
          <p14:tracePt t="79977" x="5122863" y="6265863"/>
          <p14:tracePt t="79984" x="5195888" y="6229350"/>
          <p14:tracePt t="79992" x="5232400" y="6210300"/>
          <p14:tracePt t="80001" x="5260975" y="6164263"/>
          <p14:tracePt t="80008" x="5334000" y="6110288"/>
          <p14:tracePt t="80016" x="5351463" y="6054725"/>
          <p14:tracePt t="80025" x="5424488" y="5983288"/>
          <p14:tracePt t="80032" x="5478463" y="5918200"/>
          <p14:tracePt t="80042" x="5543550" y="5837238"/>
          <p14:tracePt t="80049" x="5597525" y="5791200"/>
          <p14:tracePt t="80061" x="5653088" y="5699125"/>
          <p14:tracePt t="80064" x="5670550" y="5645150"/>
          <p14:tracePt t="80075" x="5716588" y="5581650"/>
          <p14:tracePt t="80081" x="5716588" y="5508625"/>
          <p14:tracePt t="80089" x="5724525" y="5462588"/>
          <p14:tracePt t="80096" x="5724525" y="5416550"/>
          <p14:tracePt t="80105" x="5724525" y="5380038"/>
          <p14:tracePt t="80112" x="5734050" y="5353050"/>
          <p14:tracePt t="80121" x="5734050" y="5307013"/>
          <p14:tracePt t="80128" x="5734050" y="5270500"/>
          <p14:tracePt t="80136" x="5734050" y="5253038"/>
          <p14:tracePt t="80144" x="5734050" y="5207000"/>
          <p14:tracePt t="80152" x="5734050" y="5170488"/>
          <p14:tracePt t="80161" x="5716588" y="5153025"/>
          <p14:tracePt t="80168" x="5688013" y="5106988"/>
          <p14:tracePt t="80176" x="5670550" y="5089525"/>
          <p14:tracePt t="80184" x="5661025" y="5080000"/>
          <p14:tracePt t="80192" x="5653088" y="5070475"/>
          <p14:tracePt t="80201" x="5643563" y="5060950"/>
          <p14:tracePt t="80216" x="5643563" y="5053013"/>
          <p14:tracePt t="80249" x="5634038" y="5043488"/>
          <p14:tracePt t="80265" x="5624513" y="5033963"/>
          <p14:tracePt t="80280" x="5616575" y="5016500"/>
          <p14:tracePt t="80296" x="5607050" y="4979988"/>
          <p14:tracePt t="80304" x="5570538" y="4951413"/>
          <p14:tracePt t="80312" x="5551488" y="4933950"/>
          <p14:tracePt t="80320" x="5524500" y="4897438"/>
          <p14:tracePt t="80328" x="5461000" y="4851400"/>
          <p14:tracePt t="80336" x="5405438" y="4814888"/>
          <p14:tracePt t="80344" x="5378450" y="4797425"/>
          <p14:tracePt t="80352" x="5324475" y="4760913"/>
          <p14:tracePt t="80360" x="5305425" y="4751388"/>
          <p14:tracePt t="80368" x="5278438" y="4741863"/>
          <p14:tracePt t="80649" x="5268913" y="4732338"/>
          <p14:tracePt t="80689" x="5268913" y="4724400"/>
          <p14:tracePt t="80777" x="5268913" y="4714875"/>
          <p14:tracePt t="80809" x="5268913" y="4705350"/>
          <p14:tracePt t="80833" x="5287963" y="4705350"/>
          <p14:tracePt t="80840" x="5314950" y="4705350"/>
          <p14:tracePt t="80849" x="5351463" y="4705350"/>
          <p14:tracePt t="80860" x="5405438" y="4705350"/>
          <p14:tracePt t="80865" x="5461000" y="4705350"/>
          <p14:tracePt t="80876" x="5514975" y="4705350"/>
          <p14:tracePt t="80881" x="5570538" y="4705350"/>
          <p14:tracePt t="80892" x="5624513" y="4705350"/>
          <p14:tracePt t="80897" x="5688013" y="4705350"/>
          <p14:tracePt t="80905" x="5780088" y="4705350"/>
          <p14:tracePt t="80913" x="5834063" y="4697413"/>
          <p14:tracePt t="80921" x="5916613" y="4678363"/>
          <p14:tracePt t="80929" x="5953125" y="4678363"/>
          <p14:tracePt t="80937" x="5980113" y="4660900"/>
          <p14:tracePt t="80945" x="6016625" y="4660900"/>
          <p14:tracePt t="80952" x="6053138" y="4660900"/>
          <p14:tracePt t="80960" x="6072188" y="4651375"/>
          <p14:tracePt t="80968" x="6116638" y="4651375"/>
          <p14:tracePt t="80976" x="6153150" y="4641850"/>
          <p14:tracePt t="80984" x="6208713" y="4641850"/>
          <p14:tracePt t="80992" x="6245225" y="4641850"/>
          <p14:tracePt t="81000" x="6299200" y="4632325"/>
          <p14:tracePt t="81008" x="6362700" y="4605338"/>
          <p14:tracePt t="81016" x="6391275" y="4605338"/>
          <p14:tracePt t="81025" x="6427788" y="4605338"/>
          <p14:tracePt t="81032" x="6464300" y="4595813"/>
          <p14:tracePt t="81041" x="6500813" y="4595813"/>
          <p14:tracePt t="81049" x="6527800" y="4587875"/>
          <p14:tracePt t="81061" x="6581775" y="4587875"/>
          <p14:tracePt t="81064" x="6600825" y="4578350"/>
          <p14:tracePt t="81075" x="6645275" y="4578350"/>
          <p14:tracePt t="81080" x="6664325" y="4559300"/>
          <p14:tracePt t="81089" x="6691313" y="4551363"/>
          <p14:tracePt t="81096" x="6710363" y="4541838"/>
          <p14:tracePt t="81112" x="6727825" y="4541838"/>
          <p14:tracePt t="81120" x="6746875" y="4541838"/>
          <p14:tracePt t="81392" x="6727825" y="4541838"/>
          <p14:tracePt t="81400" x="6673850" y="4522788"/>
          <p14:tracePt t="81408" x="6591300" y="4505325"/>
          <p14:tracePt t="81416" x="6500813" y="4486275"/>
          <p14:tracePt t="81424" x="6435725" y="4478338"/>
          <p14:tracePt t="81432" x="6399213" y="4468813"/>
          <p14:tracePt t="81440" x="6381750" y="4441825"/>
          <p14:tracePt t="81449" x="6345238" y="4432300"/>
          <p14:tracePt t="81460" x="6335713" y="4422775"/>
          <p14:tracePt t="81476" x="6326188" y="4422775"/>
          <p14:tracePt t="81481" x="6299200" y="4395788"/>
          <p14:tracePt t="81505" x="6291263" y="4386263"/>
          <p14:tracePt t="81537" x="6281738" y="4376738"/>
          <p14:tracePt t="81633" x="6272213" y="4368800"/>
          <p14:tracePt t="81641" x="6272213" y="4359275"/>
          <p14:tracePt t="81649" x="6272213" y="4349750"/>
          <p14:tracePt t="81662" x="6262688" y="4332288"/>
          <p14:tracePt t="81666" x="6254750" y="4313238"/>
          <p14:tracePt t="81676" x="6245225" y="4295775"/>
          <p14:tracePt t="81689" x="6235700" y="4268788"/>
          <p14:tracePt t="81704" x="6235700" y="4259263"/>
          <p14:tracePt t="81720" x="6226175" y="4249738"/>
          <p14:tracePt t="81761" x="6218238" y="4240213"/>
          <p14:tracePt t="81769" x="6189663" y="4240213"/>
          <p14:tracePt t="81777" x="6135688" y="4240213"/>
          <p14:tracePt t="81785" x="6062663" y="4240213"/>
          <p14:tracePt t="81793" x="5989638" y="4240213"/>
          <p14:tracePt t="81801" x="5880100" y="4276725"/>
          <p14:tracePt t="81808" x="5761038" y="4303713"/>
          <p14:tracePt t="81817" x="5688013" y="4322763"/>
          <p14:tracePt t="81825" x="5624513" y="4340225"/>
          <p14:tracePt t="81833" x="5543550" y="4368800"/>
          <p14:tracePt t="81842" x="5507038" y="4376738"/>
          <p14:tracePt t="81849" x="5470525" y="4376738"/>
          <p14:tracePt t="81858" x="5451475" y="4405313"/>
          <p14:tracePt t="81937" x="5441950" y="4405313"/>
          <p14:tracePt t="81953" x="5434013" y="4405313"/>
          <p14:tracePt t="81977" x="5424488" y="4405313"/>
          <p14:tracePt t="81985" x="5414963" y="4395788"/>
          <p14:tracePt t="81994" x="5405438" y="4386263"/>
          <p14:tracePt t="82008" x="5387975" y="4386263"/>
          <p14:tracePt t="82016" x="5378450" y="4376738"/>
          <p14:tracePt t="82024" x="5378450" y="4368800"/>
          <p14:tracePt t="82032" x="5368925" y="4359275"/>
          <p14:tracePt t="82041" x="5360988" y="4359275"/>
          <p14:tracePt t="82048" x="5351463" y="4359275"/>
          <p14:tracePt t="82060" x="5334000" y="4349750"/>
          <p14:tracePt t="82074" x="5305425" y="4349750"/>
          <p14:tracePt t="82080" x="5278438" y="4349750"/>
          <p14:tracePt t="82090" x="5241925" y="4349750"/>
          <p14:tracePt t="82096" x="5232400" y="4349750"/>
          <p14:tracePt t="82104" x="5187950" y="4349750"/>
          <p14:tracePt t="82112" x="5159375" y="4349750"/>
          <p14:tracePt t="82120" x="5141913" y="4349750"/>
          <p14:tracePt t="82128" x="5132388" y="4349750"/>
          <p14:tracePt t="82136" x="5105400" y="4349750"/>
          <p14:tracePt t="82144" x="5095875" y="4349750"/>
          <p14:tracePt t="82409" x="5095875" y="4340225"/>
          <p14:tracePt t="82417" x="5095875" y="4332288"/>
          <p14:tracePt t="82425" x="5095875" y="4322763"/>
          <p14:tracePt t="82433" x="5095875" y="4313238"/>
          <p14:tracePt t="82441" x="5105400" y="4303713"/>
          <p14:tracePt t="82729" x="5114925" y="4303713"/>
          <p14:tracePt t="82745" x="5132388" y="4303713"/>
          <p14:tracePt t="82753" x="5141913" y="4303713"/>
          <p14:tracePt t="82761" x="5151438" y="4303713"/>
          <p14:tracePt t="82768" x="5168900" y="4303713"/>
          <p14:tracePt t="82776" x="5205413" y="4303713"/>
          <p14:tracePt t="82784" x="5232400" y="4303713"/>
          <p14:tracePt t="82792" x="5268913" y="4303713"/>
          <p14:tracePt t="82800" x="5297488" y="4303713"/>
          <p14:tracePt t="82808" x="5341938" y="4303713"/>
          <p14:tracePt t="82816" x="5378450" y="4303713"/>
          <p14:tracePt t="82824" x="5434013" y="4303713"/>
          <p14:tracePt t="82832" x="5478463" y="4303713"/>
          <p14:tracePt t="82841" x="5487988" y="4303713"/>
          <p14:tracePt t="82849" x="5497513" y="4303713"/>
          <p14:tracePt t="82860" x="5514975" y="4303713"/>
          <p14:tracePt t="82865" x="5524500" y="4303713"/>
          <p14:tracePt t="82876" x="5534025" y="4303713"/>
          <p14:tracePt t="82881" x="5561013" y="4286250"/>
          <p14:tracePt t="82893" x="5588000" y="4286250"/>
          <p14:tracePt t="82897" x="5643563" y="4276725"/>
          <p14:tracePt t="82904" x="5688013" y="4276725"/>
          <p14:tracePt t="82912" x="5743575" y="4268788"/>
          <p14:tracePt t="82920" x="5789613" y="4268788"/>
          <p14:tracePt t="82928" x="5843588" y="4259263"/>
          <p14:tracePt t="82936" x="5870575" y="4259263"/>
          <p14:tracePt t="82944" x="5916613" y="4259263"/>
          <p14:tracePt t="82952" x="5953125" y="4232275"/>
          <p14:tracePt t="82960" x="5999163" y="4232275"/>
          <p14:tracePt t="82968" x="6035675" y="4232275"/>
          <p14:tracePt t="82976" x="6062663" y="4232275"/>
          <p14:tracePt t="82984" x="6108700" y="4232275"/>
          <p14:tracePt t="82992" x="6135688" y="4232275"/>
          <p14:tracePt t="83000" x="6189663" y="4232275"/>
          <p14:tracePt t="83008" x="6218238" y="4232275"/>
          <p14:tracePt t="83016" x="6272213" y="4232275"/>
          <p14:tracePt t="83025" x="6335713" y="4240213"/>
          <p14:tracePt t="83032" x="6391275" y="4249738"/>
          <p14:tracePt t="83041" x="6454775" y="4249738"/>
          <p14:tracePt t="83049" x="6481763" y="4249738"/>
          <p14:tracePt t="83062" x="6508750" y="4249738"/>
          <p14:tracePt t="83065" x="6537325" y="4249738"/>
          <p14:tracePt t="83075" x="6554788" y="4249738"/>
          <p14:tracePt t="83081" x="6573838" y="4249738"/>
          <p14:tracePt t="83105" x="6581775" y="4249738"/>
          <p14:tracePt t="83113" x="6591300" y="4249738"/>
          <p14:tracePt t="83129" x="6600825" y="4249738"/>
          <p14:tracePt t="83137" x="6618288" y="4249738"/>
          <p14:tracePt t="83145" x="6627813" y="4249738"/>
          <p14:tracePt t="83153" x="6654800" y="4249738"/>
          <p14:tracePt t="83161" x="6700838" y="4249738"/>
          <p14:tracePt t="83169" x="6718300" y="4249738"/>
          <p14:tracePt t="83176" x="6754813" y="4249738"/>
          <p14:tracePt t="83185" x="6764338" y="4249738"/>
          <p14:tracePt t="83193" x="6800850" y="4249738"/>
          <p14:tracePt t="83201" x="6810375" y="4249738"/>
          <p14:tracePt t="83210" x="6819900" y="4249738"/>
          <p14:tracePt t="83409" x="6827838" y="4249738"/>
          <p14:tracePt t="83417" x="6856413" y="4276725"/>
          <p14:tracePt t="83424" x="6856413" y="4286250"/>
          <p14:tracePt t="83433" x="6864350" y="4322763"/>
          <p14:tracePt t="83443" x="6873875" y="4340225"/>
          <p14:tracePt t="83449" x="6892925" y="4405313"/>
          <p14:tracePt t="83460" x="6910388" y="4432300"/>
          <p14:tracePt t="83465" x="6946900" y="4459288"/>
          <p14:tracePt t="83477" x="6964363" y="4505325"/>
          <p14:tracePt t="83481" x="7000875" y="4559300"/>
          <p14:tracePt t="83494" x="7037388" y="4605338"/>
          <p14:tracePt t="83497" x="7092950" y="4651375"/>
          <p14:tracePt t="83510" x="7138988" y="4705350"/>
          <p14:tracePt t="83514" x="7156450" y="4751388"/>
          <p14:tracePt t="83520" x="7192963" y="4778375"/>
          <p14:tracePt t="83528" x="7212013" y="4797425"/>
          <p14:tracePt t="83536" x="7229475" y="4814888"/>
          <p14:tracePt t="83544" x="7239000" y="4824413"/>
          <p14:tracePt t="83552" x="7248525" y="4841875"/>
          <p14:tracePt t="83568" x="7256463" y="4851400"/>
          <p14:tracePt t="83576" x="7256463" y="4860925"/>
          <p14:tracePt t="83592" x="7256463" y="4870450"/>
          <p14:tracePt t="83608" x="7265988" y="4878388"/>
          <p14:tracePt t="83616" x="7283450" y="4906963"/>
          <p14:tracePt t="83624" x="7292975" y="4924425"/>
          <p14:tracePt t="83631" x="7302500" y="4924425"/>
          <p14:tracePt t="83640" x="7312025" y="4933950"/>
          <p14:tracePt t="83648" x="7329488" y="4951413"/>
          <p14:tracePt t="83656" x="7348538" y="4970463"/>
          <p14:tracePt t="83664" x="7356475" y="5006975"/>
          <p14:tracePt t="83673" x="7375525" y="5024438"/>
          <p14:tracePt t="83680" x="7385050" y="5033963"/>
          <p14:tracePt t="83689" x="7392988" y="5043488"/>
          <p14:tracePt t="83696" x="7421563" y="5070475"/>
          <p14:tracePt t="83704" x="7429500" y="5070475"/>
          <p14:tracePt t="83712" x="7429500" y="5080000"/>
          <p14:tracePt t="83720" x="7448550" y="5097463"/>
          <p14:tracePt t="83728" x="7458075" y="5106988"/>
          <p14:tracePt t="83737" x="7466013" y="5116513"/>
          <p14:tracePt t="83744" x="7466013" y="5133975"/>
          <p14:tracePt t="83753" x="7475538" y="5143500"/>
          <p14:tracePt t="83922" x="7466013" y="5133975"/>
          <p14:tracePt t="83928" x="7458075" y="5126038"/>
          <p14:tracePt t="83936" x="7439025" y="5116513"/>
          <p14:tracePt t="83944" x="7385050" y="5089525"/>
          <p14:tracePt t="83952" x="7366000" y="5089525"/>
          <p14:tracePt t="83960" x="7348538" y="5089525"/>
          <p14:tracePt t="83969" x="7319963" y="5089525"/>
          <p14:tracePt t="83977" x="7312025" y="5089525"/>
          <p14:tracePt t="83985" x="7302500" y="5089525"/>
          <p14:tracePt t="83992" x="7292975" y="5089525"/>
          <p14:tracePt t="84001" x="7275513" y="5089525"/>
          <p14:tracePt t="84017" x="7265988" y="5097463"/>
          <p14:tracePt t="84033" x="7256463" y="5106988"/>
          <p14:tracePt t="84041" x="7239000" y="5106988"/>
          <p14:tracePt t="84049" x="7229475" y="5106988"/>
          <p14:tracePt t="84058" x="7219950" y="5116513"/>
          <p14:tracePt t="84153" x="7219950" y="5126038"/>
          <p14:tracePt t="84161" x="7202488" y="5126038"/>
          <p14:tracePt t="84169" x="7192963" y="5126038"/>
          <p14:tracePt t="84185" x="7183438" y="5116513"/>
          <p14:tracePt t="84529" x="7219950" y="5116513"/>
          <p14:tracePt t="84537" x="7248525" y="5116513"/>
          <p14:tracePt t="84545" x="7283450" y="5116513"/>
          <p14:tracePt t="84553" x="7339013" y="5116513"/>
          <p14:tracePt t="84561" x="7385050" y="5116513"/>
          <p14:tracePt t="84569" x="7421563" y="5116513"/>
          <p14:tracePt t="84577" x="7439025" y="5116513"/>
          <p14:tracePt t="84585" x="7475538" y="5116513"/>
          <p14:tracePt t="84593" x="7502525" y="5116513"/>
          <p14:tracePt t="84601" x="7531100" y="5116513"/>
          <p14:tracePt t="84610" x="7548563" y="5116513"/>
          <p14:tracePt t="84617" x="7585075" y="5116513"/>
          <p14:tracePt t="84626" x="7631113" y="5116513"/>
          <p14:tracePt t="84633" x="7667625" y="5116513"/>
          <p14:tracePt t="84643" x="7704138" y="5116513"/>
          <p14:tracePt t="84649" x="7740650" y="5116513"/>
          <p14:tracePt t="84659" x="7785100" y="5116513"/>
          <p14:tracePt t="84665" x="7813675" y="5116513"/>
          <p14:tracePt t="84677" x="7850188" y="5116513"/>
          <p14:tracePt t="84681" x="7877175" y="5116513"/>
          <p14:tracePt t="84692" x="7921625" y="5116513"/>
          <p14:tracePt t="84697" x="7958138" y="5116513"/>
          <p14:tracePt t="84706" x="7994650" y="5116513"/>
          <p14:tracePt t="84713" x="8050213" y="5116513"/>
          <p14:tracePt t="84721" x="8077200" y="5116513"/>
          <p14:tracePt t="84729" x="8104188" y="5116513"/>
          <p14:tracePt t="84737" x="8140700" y="5116513"/>
          <p14:tracePt t="84745" x="8186738" y="5116513"/>
          <p14:tracePt t="84753" x="8240713" y="5116513"/>
          <p14:tracePt t="84760" x="8277225" y="5116513"/>
          <p14:tracePt t="84768" x="8332788" y="5116513"/>
          <p14:tracePt t="84777" x="8378825" y="5116513"/>
          <p14:tracePt t="84784" x="8415338" y="5116513"/>
          <p14:tracePt t="84792" x="8469313" y="5116513"/>
          <p14:tracePt t="84801" x="8532813" y="5116513"/>
          <p14:tracePt t="84808" x="8569325" y="5116513"/>
          <p14:tracePt t="84816" x="8615363" y="5116513"/>
          <p14:tracePt t="84824" x="8624888" y="5116513"/>
          <p14:tracePt t="84832" x="8661400" y="5106988"/>
          <p14:tracePt t="84841" x="8669338" y="5106988"/>
          <p14:tracePt t="84937" x="8697913" y="5106988"/>
          <p14:tracePt t="84945" x="8705850" y="5106988"/>
          <p14:tracePt t="84953" x="8734425" y="5106988"/>
          <p14:tracePt t="84961" x="8742363" y="5106988"/>
          <p14:tracePt t="84969" x="8761413" y="5106988"/>
          <p14:tracePt t="85529" x="8770938" y="5097463"/>
          <p14:tracePt t="85537" x="8770938" y="5089525"/>
          <p14:tracePt t="85545" x="8770938" y="5080000"/>
          <p14:tracePt t="85553" x="8770938" y="5070475"/>
          <p14:tracePt t="85561" x="8770938" y="5053013"/>
          <p14:tracePt t="85569" x="8770938" y="5033963"/>
          <p14:tracePt t="85576" x="8742363" y="5016500"/>
          <p14:tracePt t="85584" x="8724900" y="4987925"/>
          <p14:tracePt t="85601" x="8715375" y="4979988"/>
          <p14:tracePt t="85608" x="8697913" y="4951413"/>
          <p14:tracePt t="85616" x="8688388" y="4933950"/>
          <p14:tracePt t="85721" x="8678863" y="4924425"/>
          <p14:tracePt t="85785" x="8697913" y="4924425"/>
          <p14:tracePt t="85793" x="8705850" y="4924425"/>
          <p14:tracePt t="85801" x="8724900" y="4924425"/>
          <p14:tracePt t="85809" x="8734425" y="4924425"/>
          <p14:tracePt t="85817" x="8742363" y="4943475"/>
          <p14:tracePt t="85826" x="8742363" y="4951413"/>
          <p14:tracePt t="85833" x="8742363" y="4960938"/>
          <p14:tracePt t="85843" x="8742363" y="4987925"/>
          <p14:tracePt t="85849" x="8742363" y="4997450"/>
          <p14:tracePt t="85859" x="8734425" y="5033963"/>
          <p14:tracePt t="85865" x="8705850" y="5053013"/>
          <p14:tracePt t="85877" x="8632825" y="5060950"/>
          <p14:tracePt t="85881" x="8542338" y="5089525"/>
          <p14:tracePt t="85892" x="8415338" y="5106988"/>
          <p14:tracePt t="85897" x="8332788" y="5116513"/>
          <p14:tracePt t="85908" x="8223250" y="5133975"/>
          <p14:tracePt t="85913" x="8132763" y="5133975"/>
          <p14:tracePt t="85921" x="8077200" y="5133975"/>
          <p14:tracePt t="85930" x="8004175" y="5133975"/>
          <p14:tracePt t="85937" x="7958138" y="5133975"/>
          <p14:tracePt t="85945" x="7921625" y="5133975"/>
          <p14:tracePt t="85953" x="7904163" y="5133975"/>
          <p14:tracePt t="85961" x="7858125" y="5133975"/>
          <p14:tracePt t="85969" x="7831138" y="5133975"/>
          <p14:tracePt t="85977" x="7821613" y="5133975"/>
          <p14:tracePt t="85985" x="7804150" y="5133975"/>
          <p14:tracePt t="85993" x="7777163" y="5133975"/>
          <p14:tracePt t="86001" x="7767638" y="5133975"/>
          <p14:tracePt t="86008" x="7758113" y="5133975"/>
          <p14:tracePt t="86017" x="7748588" y="5133975"/>
          <p14:tracePt t="86026" x="7740650" y="5133975"/>
          <p14:tracePt t="86033" x="7731125" y="5133975"/>
          <p14:tracePt t="86049" x="7721600" y="5133975"/>
          <p14:tracePt t="86209" x="7694613" y="5133975"/>
          <p14:tracePt t="86217" x="7685088" y="5133975"/>
          <p14:tracePt t="86225" x="7675563" y="5133975"/>
          <p14:tracePt t="86233" x="7667625" y="5133975"/>
          <p14:tracePt t="86243" x="7648575" y="5133975"/>
          <p14:tracePt t="86249" x="7602538" y="5133975"/>
          <p14:tracePt t="86260" x="7567613" y="5133975"/>
          <p14:tracePt t="86265" x="7539038" y="5133975"/>
          <p14:tracePt t="86277" x="7502525" y="5133975"/>
          <p14:tracePt t="86281" x="7485063" y="5133975"/>
          <p14:tracePt t="86294" x="7466013" y="5133975"/>
          <p14:tracePt t="86465" x="7485063" y="5133975"/>
          <p14:tracePt t="86472" x="7512050" y="5133975"/>
          <p14:tracePt t="86480" x="7548563" y="5133975"/>
          <p14:tracePt t="86488" x="7594600" y="5133975"/>
          <p14:tracePt t="86496" x="7621588" y="5133975"/>
          <p14:tracePt t="86504" x="7648575" y="5133975"/>
          <p14:tracePt t="86512" x="7704138" y="5133975"/>
          <p14:tracePt t="86521" x="7748588" y="5133975"/>
          <p14:tracePt t="86528" x="7777163" y="5106988"/>
          <p14:tracePt t="86536" x="7821613" y="5097463"/>
          <p14:tracePt t="86552" x="7850188" y="5097463"/>
          <p14:tracePt t="86560" x="7867650" y="5089525"/>
          <p14:tracePt t="86576" x="7885113" y="5089525"/>
          <p14:tracePt t="86592" x="7894638" y="5089525"/>
          <p14:tracePt t="86601" x="7904163" y="5080000"/>
          <p14:tracePt t="86625" x="7913688" y="5080000"/>
          <p14:tracePt t="86641" x="7931150" y="5060950"/>
          <p14:tracePt t="86665" x="7940675" y="5060950"/>
          <p14:tracePt t="86857" x="7950200" y="5060950"/>
          <p14:tracePt t="86888" x="7940675" y="5070475"/>
          <p14:tracePt t="86896" x="7931150" y="5080000"/>
          <p14:tracePt t="86904" x="7921625" y="5097463"/>
          <p14:tracePt t="86912" x="7913688" y="5106988"/>
          <p14:tracePt t="86920" x="7894638" y="5116513"/>
          <p14:tracePt t="86928" x="7877175" y="5126038"/>
          <p14:tracePt t="86936" x="7850188" y="5133975"/>
          <p14:tracePt t="86944" x="7831138" y="5153025"/>
          <p14:tracePt t="86952" x="7821613" y="5153025"/>
          <p14:tracePt t="86960" x="7804150" y="5160963"/>
          <p14:tracePt t="86968" x="7794625" y="5170488"/>
          <p14:tracePt t="86977" x="7758113" y="5197475"/>
          <p14:tracePt t="86984" x="7748588" y="5207000"/>
          <p14:tracePt t="86992" x="7731125" y="5207000"/>
          <p14:tracePt t="87001" x="7712075" y="5216525"/>
          <p14:tracePt t="87008" x="7704138" y="5226050"/>
          <p14:tracePt t="87016" x="7694613" y="5243513"/>
          <p14:tracePt t="87048" x="7694613" y="5262563"/>
          <p14:tracePt t="87064" x="7694613" y="5270500"/>
          <p14:tracePt t="87072" x="7694613" y="5280025"/>
          <p14:tracePt t="87080" x="7675563" y="5299075"/>
          <p14:tracePt t="87096" x="7675563" y="5307013"/>
          <p14:tracePt t="87104" x="7675563" y="5326063"/>
          <p14:tracePt t="87120" x="7667625" y="5326063"/>
          <p14:tracePt t="87137" x="7658100" y="5335588"/>
          <p14:tracePt t="87145" x="7658100" y="5343525"/>
          <p14:tracePt t="87152" x="7658100" y="5353050"/>
          <p14:tracePt t="87160" x="7639050" y="5372100"/>
          <p14:tracePt t="87176" x="7631113" y="5399088"/>
          <p14:tracePt t="87224" x="7621588" y="5408613"/>
          <p14:tracePt t="87264" x="7612063" y="5416550"/>
          <p14:tracePt t="87272" x="7602538" y="5426075"/>
          <p14:tracePt t="87281" x="7594600" y="5435600"/>
          <p14:tracePt t="87290" x="7594600" y="5445125"/>
          <p14:tracePt t="87297" x="7585075" y="5445125"/>
          <p14:tracePt t="87308" x="7567613" y="5462588"/>
          <p14:tracePt t="87313" x="7531100" y="5489575"/>
          <p14:tracePt t="87329" x="7512050" y="5499100"/>
          <p14:tracePt t="87337" x="7502525" y="5508625"/>
          <p14:tracePt t="87345" x="7494588" y="5508625"/>
          <p14:tracePt t="87353" x="7466013" y="5518150"/>
          <p14:tracePt t="87361" x="7458075" y="5526088"/>
          <p14:tracePt t="87369" x="7448550" y="5535613"/>
          <p14:tracePt t="87377" x="7439025" y="5535613"/>
          <p14:tracePt t="87385" x="7429500" y="5545138"/>
          <p14:tracePt t="87393" x="7421563" y="5545138"/>
          <p14:tracePt t="87401" x="7402513" y="5554663"/>
          <p14:tracePt t="87408" x="7392988" y="5554663"/>
          <p14:tracePt t="87417" x="7375525" y="5562600"/>
          <p14:tracePt t="87425" x="7366000" y="5562600"/>
          <p14:tracePt t="87433" x="7339013" y="5572125"/>
          <p14:tracePt t="87449" x="7312025" y="5581650"/>
          <p14:tracePt t="87458" x="7302500" y="5589588"/>
          <p14:tracePt t="87465" x="7275513" y="5608638"/>
          <p14:tracePt t="87475" x="7265988" y="5618163"/>
          <p14:tracePt t="87481" x="7248525" y="5626100"/>
          <p14:tracePt t="87492" x="7239000" y="5635625"/>
          <p14:tracePt t="87497" x="7212013" y="5645150"/>
          <p14:tracePt t="87507" x="7202488" y="5654675"/>
          <p14:tracePt t="88377" x="7202488" y="5645150"/>
          <p14:tracePt t="88393" x="7212013" y="5635625"/>
          <p14:tracePt t="89288" x="7212013" y="5618163"/>
          <p14:tracePt t="89305" x="7202488" y="5599113"/>
          <p14:tracePt t="89312" x="7192963" y="5581650"/>
          <p14:tracePt t="89320" x="7192963" y="5572125"/>
          <p14:tracePt t="89328" x="7183438" y="5562600"/>
          <p14:tracePt t="89857" x="7175500" y="5562600"/>
          <p14:tracePt t="89977" x="7175500" y="5572125"/>
          <p14:tracePt t="90337" x="7175500" y="5581650"/>
          <p14:tracePt t="90472" x="7175500" y="5562600"/>
          <p14:tracePt t="90489" x="7175500" y="5554663"/>
          <p14:tracePt t="90497" x="7175500" y="5545138"/>
          <p14:tracePt t="90506" x="7175500" y="5535613"/>
          <p14:tracePt t="90512" x="7183438" y="5526088"/>
          <p14:tracePt t="90560" x="7192963" y="5518150"/>
          <p14:tracePt t="90568" x="7202488" y="5518150"/>
          <p14:tracePt t="90577" x="7239000" y="5518150"/>
          <p14:tracePt t="90585" x="7265988" y="5518150"/>
          <p14:tracePt t="90592" x="7319963" y="5518150"/>
          <p14:tracePt t="90601" x="7421563" y="5554663"/>
          <p14:tracePt t="90608" x="7494588" y="5554663"/>
          <p14:tracePt t="90617" x="7548563" y="5562600"/>
          <p14:tracePt t="90625" x="7631113" y="5572125"/>
          <p14:tracePt t="90633" x="7712075" y="5599113"/>
          <p14:tracePt t="90643" x="7740650" y="5599113"/>
          <p14:tracePt t="90649" x="7758113" y="5608638"/>
          <p14:tracePt t="90658" x="7785100" y="5608638"/>
          <p14:tracePt t="90665" x="7794625" y="5608638"/>
          <p14:tracePt t="90689" x="7804150" y="5608638"/>
          <p14:tracePt t="90722" x="7821613" y="5608638"/>
          <p14:tracePt t="90977" x="7777163" y="5608638"/>
          <p14:tracePt t="90984" x="7740650" y="5608638"/>
          <p14:tracePt t="90991" x="7694613" y="5608638"/>
          <p14:tracePt t="91000" x="7675563" y="5608638"/>
          <p14:tracePt t="91008" x="7648575" y="5608638"/>
          <p14:tracePt t="91016" x="7639050" y="5608638"/>
          <p14:tracePt t="91024" x="7631113" y="5608638"/>
          <p14:tracePt t="91033" x="7621588" y="5608638"/>
          <p14:tracePt t="91042" x="7612063" y="5608638"/>
          <p14:tracePt t="91065" x="7602538" y="5608638"/>
          <p14:tracePt t="91097" x="7594600" y="5608638"/>
          <p14:tracePt t="91106" x="7567613" y="5608638"/>
          <p14:tracePt t="91113" x="7558088" y="5608638"/>
          <p14:tracePt t="91122" x="7539038" y="5608638"/>
          <p14:tracePt t="91129" x="7512050" y="5608638"/>
          <p14:tracePt t="91137" x="7485063" y="5599113"/>
          <p14:tracePt t="91145" x="7466013" y="5599113"/>
          <p14:tracePt t="91153" x="7448550" y="5589588"/>
          <p14:tracePt t="91160" x="7421563" y="5581650"/>
          <p14:tracePt t="91168" x="7412038" y="5572125"/>
          <p14:tracePt t="91176" x="7392988" y="5554663"/>
          <p14:tracePt t="91184" x="7375525" y="5545138"/>
          <p14:tracePt t="91194" x="7356475" y="5535613"/>
          <p14:tracePt t="91200" x="7319963" y="5518150"/>
          <p14:tracePt t="91209" x="7302500" y="5499100"/>
          <p14:tracePt t="91216" x="7302500" y="5481638"/>
          <p14:tracePt t="91224" x="7275513" y="5453063"/>
          <p14:tracePt t="91232" x="7265988" y="5445125"/>
          <p14:tracePt t="91240" x="7248525" y="5426075"/>
          <p14:tracePt t="91248" x="7239000" y="5399088"/>
          <p14:tracePt t="91257" x="7219950" y="5372100"/>
          <p14:tracePt t="91275" x="7212013" y="5362575"/>
          <p14:tracePt t="91281" x="7212013" y="5335588"/>
          <p14:tracePt t="91292" x="7212013" y="5326063"/>
          <p14:tracePt t="91297" x="7212013" y="5307013"/>
          <p14:tracePt t="91309" x="7202488" y="5289550"/>
          <p14:tracePt t="91321" x="7202488" y="5280025"/>
          <p14:tracePt t="91329" x="7202488" y="5270500"/>
          <p14:tracePt t="91337" x="7202488" y="5253038"/>
          <p14:tracePt t="91353" x="7202488" y="5243513"/>
          <p14:tracePt t="91361" x="7202488" y="5233988"/>
          <p14:tracePt t="91369" x="7202488" y="5216525"/>
          <p14:tracePt t="91377" x="7202488" y="5207000"/>
          <p14:tracePt t="91393" x="7202488" y="5189538"/>
          <p14:tracePt t="91401" x="7202488" y="5170488"/>
          <p14:tracePt t="91417" x="7202488" y="5160963"/>
          <p14:tracePt t="91425" x="7212013" y="5143500"/>
          <p14:tracePt t="91433" x="7229475" y="5126038"/>
          <p14:tracePt t="91442" x="7256463" y="5116513"/>
          <p14:tracePt t="91449" x="7275513" y="5106988"/>
          <p14:tracePt t="91458" x="7329488" y="5089525"/>
          <p14:tracePt t="91465" x="7392988" y="5070475"/>
          <p14:tracePt t="91474" x="7439025" y="5053013"/>
          <p14:tracePt t="91481" x="7494588" y="5043488"/>
          <p14:tracePt t="91492" x="7558088" y="5033963"/>
          <p14:tracePt t="91497" x="7621588" y="5006975"/>
          <p14:tracePt t="91508" x="7694613" y="4997450"/>
          <p14:tracePt t="91513" x="7777163" y="4970463"/>
          <p14:tracePt t="91521" x="7804150" y="4970463"/>
          <p14:tracePt t="91530" x="7858125" y="4970463"/>
          <p14:tracePt t="91537" x="7940675" y="4943475"/>
          <p14:tracePt t="91545" x="7994650" y="4933950"/>
          <p14:tracePt t="91552" x="8050213" y="4933950"/>
          <p14:tracePt t="91560" x="8077200" y="4933950"/>
          <p14:tracePt t="91568" x="8096250" y="4933950"/>
          <p14:tracePt t="91576" x="8140700" y="4933950"/>
          <p14:tracePt t="91584" x="8150225" y="4933950"/>
          <p14:tracePt t="91592" x="8177213" y="4933950"/>
          <p14:tracePt t="91600" x="8196263" y="4933950"/>
          <p14:tracePt t="91616" x="8240713" y="4943475"/>
          <p14:tracePt t="91624" x="8277225" y="4943475"/>
          <p14:tracePt t="91632" x="8323263" y="4951413"/>
          <p14:tracePt t="91640" x="8378825" y="4960938"/>
          <p14:tracePt t="91648" x="8415338" y="4979988"/>
          <p14:tracePt t="91658" x="8451850" y="4997450"/>
          <p14:tracePt t="91665" x="8496300" y="5006975"/>
          <p14:tracePt t="91674" x="8532813" y="5016500"/>
          <p14:tracePt t="91681" x="8578850" y="5033963"/>
          <p14:tracePt t="91691" x="8596313" y="5033963"/>
          <p14:tracePt t="91697" x="8615363" y="5043488"/>
          <p14:tracePt t="91707" x="8642350" y="5043488"/>
          <p14:tracePt t="91713" x="8669338" y="5053013"/>
          <p14:tracePt t="91802" x="8688388" y="5060950"/>
          <p14:tracePt t="91811" x="8705850" y="5089525"/>
          <p14:tracePt t="91818" x="8715375" y="5089525"/>
          <p14:tracePt t="91826" x="8742363" y="5106988"/>
          <p14:tracePt t="91833" x="8751888" y="5126038"/>
          <p14:tracePt t="91842" x="8770938" y="5153025"/>
          <p14:tracePt t="91849" x="8788400" y="5170488"/>
          <p14:tracePt t="91858" x="8807450" y="5189538"/>
          <p14:tracePt t="91865" x="8834438" y="5216525"/>
          <p14:tracePt t="91875" x="8842375" y="5226050"/>
          <p14:tracePt t="91881" x="8851900" y="5233988"/>
          <p14:tracePt t="91892" x="8861425" y="5262563"/>
          <p14:tracePt t="91897" x="8878888" y="5280025"/>
          <p14:tracePt t="91908" x="8888413" y="5289550"/>
          <p14:tracePt t="91924" x="8897938" y="5307013"/>
          <p14:tracePt t="91945" x="8897938" y="5316538"/>
          <p14:tracePt t="91985" x="8897938" y="5326063"/>
          <p14:tracePt t="91993" x="8897938" y="5343525"/>
          <p14:tracePt t="92001" x="8897938" y="5353050"/>
          <p14:tracePt t="92009" x="8897938" y="5380038"/>
          <p14:tracePt t="92017" x="8870950" y="5399088"/>
          <p14:tracePt t="92026" x="8834438" y="5426075"/>
          <p14:tracePt t="92033" x="8778875" y="5462588"/>
          <p14:tracePt t="92042" x="8697913" y="5499100"/>
          <p14:tracePt t="92049" x="8651875" y="5535613"/>
          <p14:tracePt t="92062" x="8605838" y="5554663"/>
          <p14:tracePt t="92066" x="8523288" y="5599113"/>
          <p14:tracePt t="92075" x="8451850" y="5608638"/>
          <p14:tracePt t="92081" x="8369300" y="5626100"/>
          <p14:tracePt t="92091" x="8269288" y="5662613"/>
          <p14:tracePt t="92097" x="8196263" y="5662613"/>
          <p14:tracePt t="92108" x="8140700" y="5672138"/>
          <p14:tracePt t="92113" x="8086725" y="5672138"/>
          <p14:tracePt t="92122" x="8050213" y="5672138"/>
          <p14:tracePt t="92129" x="8023225" y="5672138"/>
          <p14:tracePt t="92137" x="7986713" y="5672138"/>
          <p14:tracePt t="92145" x="7977188" y="5672138"/>
          <p14:tracePt t="92153" x="7950200" y="5672138"/>
          <p14:tracePt t="92161" x="7921625" y="5672138"/>
          <p14:tracePt t="92169" x="7877175" y="5672138"/>
          <p14:tracePt t="92177" x="7850188" y="5672138"/>
          <p14:tracePt t="92185" x="7831138" y="5662613"/>
          <p14:tracePt t="92193" x="7785100" y="5654675"/>
          <p14:tracePt t="92201" x="7748588" y="5645150"/>
          <p14:tracePt t="92209" x="7731125" y="5635625"/>
          <p14:tracePt t="92217" x="7694613" y="5618163"/>
          <p14:tracePt t="92225" x="7675563" y="5608638"/>
          <p14:tracePt t="92233" x="7667625" y="5599113"/>
          <p14:tracePt t="92241" x="7658100" y="5589588"/>
          <p14:tracePt t="92249" x="7648575" y="5581650"/>
          <p14:tracePt t="92313" x="7639050" y="5572125"/>
          <p14:tracePt t="92321" x="7639050" y="5562600"/>
          <p14:tracePt t="92329" x="7631113" y="5562600"/>
          <p14:tracePt t="92337" x="7621588" y="5535613"/>
          <p14:tracePt t="92345" x="7602538" y="5508625"/>
          <p14:tracePt t="92353" x="7594600" y="5481638"/>
          <p14:tracePt t="92362" x="7575550" y="5453063"/>
          <p14:tracePt t="92369" x="7548563" y="5416550"/>
          <p14:tracePt t="92377" x="7539038" y="5399088"/>
          <p14:tracePt t="92385" x="7521575" y="5372100"/>
          <p14:tracePt t="92393" x="7512050" y="5353050"/>
          <p14:tracePt t="92401" x="7494588" y="5335588"/>
          <p14:tracePt t="92408" x="7485063" y="5326063"/>
          <p14:tracePt t="92417" x="7475538" y="5307013"/>
          <p14:tracePt t="92425" x="7458075" y="5289550"/>
          <p14:tracePt t="92441" x="7448550" y="5280025"/>
          <p14:tracePt t="92449" x="7439025" y="5270500"/>
          <p14:tracePt t="92465" x="7392988" y="5243513"/>
          <p14:tracePt t="92475" x="7356475" y="5233988"/>
          <p14:tracePt t="92481" x="7319963" y="5233988"/>
          <p14:tracePt t="92492" x="7283450" y="5226050"/>
          <p14:tracePt t="92497" x="7248525" y="5216525"/>
          <p14:tracePt t="92508" x="7202488" y="5189538"/>
          <p14:tracePt t="92513" x="7175500" y="5180013"/>
          <p14:tracePt t="92521" x="7156450" y="5180013"/>
          <p14:tracePt t="92529" x="7146925" y="5180013"/>
          <p14:tracePt t="92537" x="7138988" y="5170488"/>
          <p14:tracePt t="92849" x="7146925" y="5170488"/>
          <p14:tracePt t="92856" x="7212013" y="5170488"/>
          <p14:tracePt t="92864" x="7275513" y="5170488"/>
          <p14:tracePt t="92871" x="7348538" y="5170488"/>
          <p14:tracePt t="92881" x="7458075" y="5170488"/>
          <p14:tracePt t="92892" x="7531100" y="5170488"/>
          <p14:tracePt t="92897" x="7621588" y="5170488"/>
          <p14:tracePt t="92908" x="7731125" y="5170488"/>
          <p14:tracePt t="92913" x="7821613" y="5170488"/>
          <p14:tracePt t="92925" x="7913688" y="5160963"/>
          <p14:tracePt t="92929" x="7994650" y="5133975"/>
          <p14:tracePt t="92937" x="8040688" y="5126038"/>
          <p14:tracePt t="92946" x="8059738" y="5126038"/>
          <p14:tracePt t="92953" x="8113713" y="5106988"/>
          <p14:tracePt t="92969" x="8150225" y="5097463"/>
          <p14:tracePt t="92977" x="8159750" y="5097463"/>
          <p14:tracePt t="92984" x="8186738" y="5097463"/>
          <p14:tracePt t="92992" x="8196263" y="5097463"/>
          <p14:tracePt t="93001" x="8204200" y="5097463"/>
          <p14:tracePt t="93008" x="8232775" y="5097463"/>
          <p14:tracePt t="93016" x="8250238" y="5097463"/>
          <p14:tracePt t="93024" x="8277225" y="5097463"/>
          <p14:tracePt t="93032" x="8332788" y="5097463"/>
          <p14:tracePt t="93040" x="8369300" y="5097463"/>
          <p14:tracePt t="93048" x="8423275" y="5097463"/>
          <p14:tracePt t="93061" x="8442325" y="5097463"/>
          <p14:tracePt t="93064" x="8469313" y="5097463"/>
          <p14:tracePt t="93073" x="8478838" y="5097463"/>
          <p14:tracePt t="93090" x="8488363" y="5097463"/>
          <p14:tracePt t="93424" x="8478838" y="5126038"/>
          <p14:tracePt t="93431" x="8478838" y="5133975"/>
          <p14:tracePt t="93440" x="8469313" y="5153025"/>
          <p14:tracePt t="93448" x="8442325" y="5170488"/>
          <p14:tracePt t="93464" x="8442325" y="5180013"/>
          <p14:tracePt t="93489" x="8432800" y="5180013"/>
          <p14:tracePt t="93497" x="8415338" y="5180013"/>
          <p14:tracePt t="93509" x="8405813" y="5180013"/>
          <p14:tracePt t="93513" x="8369300" y="5170488"/>
          <p14:tracePt t="93524" x="8332788" y="5133975"/>
          <p14:tracePt t="93529" x="8305800" y="5116513"/>
          <p14:tracePt t="93537" x="8286750" y="5097463"/>
          <p14:tracePt t="93546" x="8240713" y="5089525"/>
          <p14:tracePt t="93553" x="8213725" y="5060950"/>
          <p14:tracePt t="93562" x="8159750" y="5053013"/>
          <p14:tracePt t="93569" x="8123238" y="5043488"/>
          <p14:tracePt t="93577" x="8086725" y="5033963"/>
          <p14:tracePt t="93584" x="8023225" y="5006975"/>
          <p14:tracePt t="93594" x="8013700" y="5006975"/>
          <p14:tracePt t="93601" x="7994650" y="5006975"/>
          <p14:tracePt t="93609" x="7986713" y="5006975"/>
          <p14:tracePt t="93616" x="7977188" y="5006975"/>
          <p14:tracePt t="93632" x="7958138" y="5006975"/>
          <p14:tracePt t="93648" x="7950200" y="5006975"/>
          <p14:tracePt t="93672" x="7940675" y="5006975"/>
          <p14:tracePt t="93680" x="7931150" y="5006975"/>
          <p14:tracePt t="93888" x="7921625" y="5006975"/>
          <p14:tracePt t="93905" x="7921625" y="4997450"/>
          <p14:tracePt t="93922" x="7921625" y="4987925"/>
          <p14:tracePt t="93928" x="7921625" y="4979988"/>
          <p14:tracePt t="93936" x="7921625" y="4970463"/>
          <p14:tracePt t="93944" x="7921625" y="4960938"/>
          <p14:tracePt t="93952" x="7921625" y="4933950"/>
          <p14:tracePt t="93968" x="7921625" y="4914900"/>
          <p14:tracePt t="93976" x="7940675" y="4897438"/>
          <p14:tracePt t="93984" x="7950200" y="4878388"/>
          <p14:tracePt t="94009" x="7950200" y="4870450"/>
          <p14:tracePt t="94089" x="7958138" y="4860925"/>
          <p14:tracePt t="94097" x="7958138" y="4841875"/>
          <p14:tracePt t="94106" x="7967663" y="4824413"/>
          <p14:tracePt t="94114" x="7986713" y="4805363"/>
          <p14:tracePt t="94125" x="7986713" y="4797425"/>
          <p14:tracePt t="94137" x="7986713" y="4787900"/>
          <p14:tracePt t="94144" x="7986713" y="4778375"/>
          <p14:tracePt t="94152" x="7986713" y="4751388"/>
          <p14:tracePt t="94160" x="7986713" y="4741863"/>
          <p14:tracePt t="94168" x="7986713" y="4732338"/>
          <p14:tracePt t="94176" x="7986713" y="4714875"/>
          <p14:tracePt t="94200" x="7986713" y="4705350"/>
          <p14:tracePt t="94609" x="7986713" y="4697413"/>
          <p14:tracePt t="95545" x="7958138" y="4697413"/>
          <p14:tracePt t="95552" x="7885113" y="4697413"/>
          <p14:tracePt t="95560" x="7777163" y="4697413"/>
          <p14:tracePt t="95568" x="7631113" y="4732338"/>
          <p14:tracePt t="95576" x="7466013" y="4760913"/>
          <p14:tracePt t="95584" x="7219950" y="4833938"/>
          <p14:tracePt t="95592" x="6919913" y="4933950"/>
          <p14:tracePt t="95600" x="6618288" y="5006975"/>
          <p14:tracePt t="95608" x="6326188" y="5089525"/>
          <p14:tracePt t="95616" x="6145213" y="5133975"/>
          <p14:tracePt t="95624" x="5972175" y="5197475"/>
          <p14:tracePt t="95632" x="5826125" y="5243513"/>
          <p14:tracePt t="95640" x="5724525" y="5270500"/>
          <p14:tracePt t="95648" x="5670550" y="5280025"/>
          <p14:tracePt t="95656" x="5653088" y="5280025"/>
          <p14:tracePt t="95664" x="5643563" y="5289550"/>
          <p14:tracePt t="95801" x="5643563" y="5270500"/>
          <p14:tracePt t="95824" x="5643563" y="5262563"/>
          <p14:tracePt t="96049" x="5653088" y="5262563"/>
          <p14:tracePt t="96056" x="5661025" y="5270500"/>
          <p14:tracePt t="96082" x="5670550" y="5280025"/>
          <p14:tracePt t="96095" x="5680075" y="5280025"/>
          <p14:tracePt t="96136" x="5688013" y="5289550"/>
          <p14:tracePt t="96144" x="5697538" y="5299075"/>
          <p14:tracePt t="96160" x="5707063" y="5307013"/>
          <p14:tracePt t="96177" x="5707063" y="5316538"/>
          <p14:tracePt t="96185" x="5716588" y="5335588"/>
          <p14:tracePt t="96192" x="5716588" y="5343525"/>
          <p14:tracePt t="96201" x="5724525" y="5343525"/>
          <p14:tracePt t="96209" x="5734050" y="5353050"/>
          <p14:tracePt t="96217" x="5734050" y="5372100"/>
          <p14:tracePt t="96224" x="5743575" y="5399088"/>
          <p14:tracePt t="96241" x="5743575" y="5435600"/>
          <p14:tracePt t="96249" x="5753100" y="5462588"/>
          <p14:tracePt t="96257" x="5753100" y="5489575"/>
          <p14:tracePt t="96265" x="5753100" y="5518150"/>
          <p14:tracePt t="96274" x="5753100" y="5545138"/>
          <p14:tracePt t="96281" x="5753100" y="5589588"/>
          <p14:tracePt t="96291" x="5753100" y="5618163"/>
          <p14:tracePt t="96297" x="5753100" y="5662613"/>
          <p14:tracePt t="96309" x="5716588" y="5691188"/>
          <p14:tracePt t="96313" x="5653088" y="5772150"/>
          <p14:tracePt t="96325" x="5597525" y="5845175"/>
          <p14:tracePt t="96329" x="5543550" y="5910263"/>
          <p14:tracePt t="96337" x="5461000" y="5973763"/>
          <p14:tracePt t="96345" x="5360988" y="6037263"/>
          <p14:tracePt t="96353" x="5278438" y="6091238"/>
          <p14:tracePt t="96361" x="5214938" y="6127750"/>
          <p14:tracePt t="96369" x="5132388" y="6183313"/>
          <p14:tracePt t="96378" x="5049838" y="6256338"/>
          <p14:tracePt t="96385" x="4968875" y="6292850"/>
          <p14:tracePt t="96393" x="4849813" y="6338888"/>
          <p14:tracePt t="96401" x="4776788" y="6365875"/>
          <p14:tracePt t="96409" x="4695825" y="6375400"/>
          <p14:tracePt t="96417" x="4603750" y="6383338"/>
          <p14:tracePt t="96424" x="4494213" y="6402388"/>
          <p14:tracePt t="96433" x="4403725" y="6402388"/>
          <p14:tracePt t="96441" x="4284663" y="6402388"/>
          <p14:tracePt t="96449" x="4194175" y="6402388"/>
          <p14:tracePt t="96458" x="4084638" y="6402388"/>
          <p14:tracePt t="96465" x="3956050" y="6402388"/>
          <p14:tracePt t="96474" x="3846513" y="6402388"/>
          <p14:tracePt t="96481" x="3756025" y="6402388"/>
          <p14:tracePt t="96491" x="3636963" y="6338888"/>
          <p14:tracePt t="96497" x="3563938" y="6329363"/>
          <p14:tracePt t="96507" x="3482975" y="6302375"/>
          <p14:tracePt t="96513" x="3390900" y="6273800"/>
          <p14:tracePt t="96524" x="3346450" y="6265863"/>
          <p14:tracePt t="96529" x="3263900" y="6219825"/>
          <p14:tracePt t="96537" x="3217863" y="6200775"/>
          <p14:tracePt t="96545" x="3136900" y="6146800"/>
          <p14:tracePt t="96553" x="3108325" y="6110288"/>
          <p14:tracePt t="96562" x="3044825" y="6073775"/>
          <p14:tracePt t="96569" x="3008313" y="6027738"/>
          <p14:tracePt t="96579" x="2971800" y="5983288"/>
          <p14:tracePt t="96585" x="2917825" y="5910263"/>
          <p14:tracePt t="96593" x="2889250" y="5854700"/>
          <p14:tracePt t="96601" x="2844800" y="5781675"/>
          <p14:tracePt t="96609" x="2825750" y="5708650"/>
          <p14:tracePt t="96617" x="2798763" y="5618163"/>
          <p14:tracePt t="96624" x="2798763" y="5554663"/>
          <p14:tracePt t="96632" x="2789238" y="5481638"/>
          <p14:tracePt t="96642" x="2789238" y="5408613"/>
          <p14:tracePt t="96649" x="2789238" y="5335588"/>
          <p14:tracePt t="96658" x="2789238" y="5270500"/>
          <p14:tracePt t="96665" x="2789238" y="5180013"/>
          <p14:tracePt t="96674" x="2789238" y="5126038"/>
          <p14:tracePt t="96681" x="2808288" y="5060950"/>
          <p14:tracePt t="96691" x="2817813" y="5024438"/>
          <p14:tracePt t="96697" x="2825750" y="4979988"/>
          <p14:tracePt t="96708" x="2862263" y="4933950"/>
          <p14:tracePt t="96713" x="2871788" y="4906963"/>
          <p14:tracePt t="96724" x="2908300" y="4860925"/>
          <p14:tracePt t="96729" x="2925763" y="4841875"/>
          <p14:tracePt t="96737" x="2944813" y="4814888"/>
          <p14:tracePt t="96746" x="2990850" y="4787900"/>
          <p14:tracePt t="96753" x="3035300" y="4760913"/>
          <p14:tracePt t="96762" x="3144838" y="4751388"/>
          <p14:tracePt t="96769" x="3254375" y="4724400"/>
          <p14:tracePt t="96778" x="3373438" y="4705350"/>
          <p14:tracePt t="96785" x="3500438" y="4697413"/>
          <p14:tracePt t="96793" x="3646488" y="4678363"/>
          <p14:tracePt t="96801" x="3792538" y="4651375"/>
          <p14:tracePt t="96809" x="3938588" y="4632325"/>
          <p14:tracePt t="96817" x="4094163" y="4605338"/>
          <p14:tracePt t="96824" x="4202113" y="4605338"/>
          <p14:tracePt t="96833" x="4311650" y="4605338"/>
          <p14:tracePt t="96841" x="4384675" y="4605338"/>
          <p14:tracePt t="96849" x="4476750" y="4605338"/>
          <p14:tracePt t="96858" x="4549775" y="4605338"/>
          <p14:tracePt t="96865" x="4594225" y="4605338"/>
          <p14:tracePt t="96874" x="4622800" y="4605338"/>
          <p14:tracePt t="96881" x="4659313" y="4605338"/>
          <p14:tracePt t="96891" x="4676775" y="4605338"/>
          <p14:tracePt t="96897" x="4713288" y="4624388"/>
          <p14:tracePt t="96907" x="4759325" y="4660900"/>
          <p14:tracePt t="96913" x="4776788" y="4678363"/>
          <p14:tracePt t="96924" x="4803775" y="4697413"/>
          <p14:tracePt t="96929" x="4832350" y="4732338"/>
          <p14:tracePt t="96937" x="4886325" y="4760913"/>
          <p14:tracePt t="96947" x="4932363" y="4814888"/>
          <p14:tracePt t="96952" x="4995863" y="4841875"/>
          <p14:tracePt t="96960" x="5041900" y="4887913"/>
          <p14:tracePt t="96968" x="5078413" y="4924425"/>
          <p14:tracePt t="96976" x="5105400" y="4951413"/>
          <p14:tracePt t="96984" x="5159375" y="4997450"/>
          <p14:tracePt t="96992" x="5168900" y="5033963"/>
          <p14:tracePt t="97000" x="5178425" y="5070475"/>
          <p14:tracePt t="97008" x="5187950" y="5089525"/>
          <p14:tracePt t="97016" x="5187950" y="5126038"/>
          <p14:tracePt t="97024" x="5187950" y="5160963"/>
          <p14:tracePt t="97032" x="5187950" y="5207000"/>
          <p14:tracePt t="97040" x="5187950" y="5243513"/>
          <p14:tracePt t="97048" x="5187950" y="5299075"/>
          <p14:tracePt t="97056" x="5132388" y="5362575"/>
          <p14:tracePt t="97074" x="5041900" y="5508625"/>
          <p14:tracePt t="97080" x="4949825" y="5599113"/>
          <p14:tracePt t="97088" x="4932363" y="5645150"/>
          <p14:tracePt t="97096" x="4895850" y="5672138"/>
          <p14:tracePt t="97105" x="4868863" y="5718175"/>
          <p14:tracePt t="97112" x="4832350" y="5754688"/>
          <p14:tracePt t="97120" x="4813300" y="5781675"/>
          <p14:tracePt t="97128" x="4803775" y="5791200"/>
          <p14:tracePt t="97217" x="4840288" y="5791200"/>
          <p14:tracePt t="97225" x="4941888" y="5772150"/>
          <p14:tracePt t="97233" x="5014913" y="5764213"/>
          <p14:tracePt t="97242" x="5159375" y="5745163"/>
          <p14:tracePt t="97249" x="5324475" y="5727700"/>
          <p14:tracePt t="97258" x="5497513" y="5699125"/>
          <p14:tracePt t="97265" x="5680075" y="5672138"/>
          <p14:tracePt t="97275" x="5880100" y="5654675"/>
          <p14:tracePt t="97281" x="6043613" y="5608638"/>
          <p14:tracePt t="97292" x="6272213" y="5589588"/>
          <p14:tracePt t="97296" x="6435725" y="5581650"/>
          <p14:tracePt t="97307" x="6618288" y="5535613"/>
          <p14:tracePt t="97312" x="6727825" y="5518150"/>
          <p14:tracePt t="97323" x="6856413" y="5508625"/>
          <p14:tracePt t="97329" x="6956425" y="5489575"/>
          <p14:tracePt t="97337" x="7046913" y="5481638"/>
          <p14:tracePt t="97345" x="7138988" y="5462588"/>
          <p14:tracePt t="97353" x="7219950" y="5453063"/>
          <p14:tracePt t="97360" x="7312025" y="5435600"/>
          <p14:tracePt t="97369" x="7385050" y="5435600"/>
          <p14:tracePt t="97377" x="7502525" y="5408613"/>
          <p14:tracePt t="97385" x="7575550" y="5399088"/>
          <p14:tracePt t="97392" x="7658100" y="5380038"/>
          <p14:tracePt t="97401" x="7731125" y="5380038"/>
          <p14:tracePt t="97409" x="7785100" y="5372100"/>
          <p14:tracePt t="97417" x="7858125" y="5372100"/>
          <p14:tracePt t="97425" x="7904163" y="5372100"/>
          <p14:tracePt t="97433" x="7931150" y="5372100"/>
          <p14:tracePt t="97441" x="7950200" y="5372100"/>
          <p14:tracePt t="97649" x="7940675" y="5372100"/>
          <p14:tracePt t="97657" x="7921625" y="5372100"/>
          <p14:tracePt t="97665" x="7904163" y="5372100"/>
          <p14:tracePt t="97675" x="7885113" y="5372100"/>
          <p14:tracePt t="97681" x="7858125" y="5372100"/>
          <p14:tracePt t="97692" x="7831138" y="5372100"/>
          <p14:tracePt t="97697" x="7804150" y="5372100"/>
          <p14:tracePt t="97708" x="7758113" y="5372100"/>
          <p14:tracePt t="97713" x="7731125" y="5408613"/>
          <p14:tracePt t="97724" x="7694613" y="5408613"/>
          <p14:tracePt t="97737" x="7685088" y="5408613"/>
          <p14:tracePt t="97745" x="7658100" y="5408613"/>
          <p14:tracePt t="97769" x="7648575" y="5408613"/>
          <p14:tracePt t="97785" x="7639050" y="5408613"/>
          <p14:tracePt t="97793" x="7621588" y="5408613"/>
          <p14:tracePt t="97801" x="7612063" y="5408613"/>
          <p14:tracePt t="97809" x="7612063" y="5416550"/>
          <p14:tracePt t="97817" x="7602538" y="5416550"/>
          <p14:tracePt t="97825" x="7585075" y="5416550"/>
          <p14:tracePt t="97834" x="7575550" y="5416550"/>
          <p14:tracePt t="97842" x="7567613" y="5416550"/>
          <p14:tracePt t="97849" x="7539038" y="5416550"/>
          <p14:tracePt t="97858" x="7512050" y="5416550"/>
          <p14:tracePt t="97865" x="7485063" y="5416550"/>
          <p14:tracePt t="97875" x="7439025" y="5416550"/>
          <p14:tracePt t="97881" x="7412038" y="5416550"/>
          <p14:tracePt t="97892" x="7356475" y="5416550"/>
          <p14:tracePt t="97897" x="7319963" y="5416550"/>
          <p14:tracePt t="97909" x="7248525" y="5416550"/>
          <p14:tracePt t="97913" x="7202488" y="5389563"/>
          <p14:tracePt t="97924" x="7146925" y="5380038"/>
          <p14:tracePt t="97929" x="7102475" y="5362575"/>
          <p14:tracePt t="97937" x="7065963" y="5335588"/>
          <p14:tracePt t="97953" x="7046913" y="5326063"/>
          <p14:tracePt t="97962" x="7037388" y="5326063"/>
          <p14:tracePt t="97969" x="7029450" y="5316538"/>
          <p14:tracePt t="97977" x="7029450" y="5307013"/>
          <p14:tracePt t="97986" x="7019925" y="5289550"/>
          <p14:tracePt t="97994" x="7010400" y="5280025"/>
          <p14:tracePt t="98010" x="7010400" y="5262563"/>
          <p14:tracePt t="98025" x="7010400" y="5253038"/>
          <p14:tracePt t="98049" x="7010400" y="5243513"/>
          <p14:tracePt t="98062" x="7010400" y="5226050"/>
          <p14:tracePt t="98074" x="7010400" y="5216525"/>
          <p14:tracePt t="98092" x="7010400" y="5207000"/>
          <p14:tracePt t="98109" x="7010400" y="5197475"/>
          <p14:tracePt t="98124" x="7010400" y="5189538"/>
          <p14:tracePt t="98129" x="7010400" y="5180013"/>
          <p14:tracePt t="98145" x="7010400" y="5170488"/>
          <p14:tracePt t="98153" x="7010400" y="5160963"/>
          <p14:tracePt t="98161" x="7010400" y="5143500"/>
          <p14:tracePt t="98169" x="7010400" y="5133975"/>
          <p14:tracePt t="98193" x="7019925" y="5126038"/>
          <p14:tracePt t="98209" x="7019925" y="5116513"/>
          <p14:tracePt t="98217" x="7037388" y="5097463"/>
          <p14:tracePt t="98241" x="7046913" y="5089525"/>
          <p14:tracePt t="98257" x="7073900" y="5089525"/>
          <p14:tracePt t="98265" x="7083425" y="5080000"/>
          <p14:tracePt t="98274" x="7102475" y="5070475"/>
          <p14:tracePt t="98281" x="7119938" y="5070475"/>
          <p14:tracePt t="98291" x="7146925" y="5053013"/>
          <p14:tracePt t="98297" x="7192963" y="5043488"/>
          <p14:tracePt t="98309" x="7219950" y="5033963"/>
          <p14:tracePt t="98313" x="7275513" y="5024438"/>
          <p14:tracePt t="98324" x="7292975" y="5024438"/>
          <p14:tracePt t="98329" x="7339013" y="5024438"/>
          <p14:tracePt t="98337" x="7366000" y="5006975"/>
          <p14:tracePt t="98346" x="7392988" y="4997450"/>
          <p14:tracePt t="98353" x="7421563" y="4997450"/>
          <p14:tracePt t="98361" x="7439025" y="4997450"/>
          <p14:tracePt t="98369" x="7485063" y="4997450"/>
          <p14:tracePt t="98377" x="7502525" y="4997450"/>
          <p14:tracePt t="98385" x="7531100" y="4997450"/>
          <p14:tracePt t="98393" x="7567613" y="4997450"/>
          <p14:tracePt t="98401" x="7575550" y="4997450"/>
          <p14:tracePt t="98408" x="7594600" y="4997450"/>
          <p14:tracePt t="98417" x="7639050" y="4987925"/>
          <p14:tracePt t="98425" x="7675563" y="4987925"/>
          <p14:tracePt t="98434" x="7721600" y="4979988"/>
          <p14:tracePt t="98442" x="7777163" y="4979988"/>
          <p14:tracePt t="98448" x="7804150" y="4979988"/>
          <p14:tracePt t="98455" x="7831138" y="4970463"/>
          <p14:tracePt t="98464" x="7850188" y="4970463"/>
          <p14:tracePt t="98472" x="7877175" y="4970463"/>
          <p14:tracePt t="98480" x="7921625" y="4970463"/>
          <p14:tracePt t="98488" x="7950200" y="4970463"/>
          <p14:tracePt t="98496" x="7977188" y="4970463"/>
          <p14:tracePt t="98505" x="8023225" y="4970463"/>
          <p14:tracePt t="98512" x="8040688" y="4970463"/>
          <p14:tracePt t="98522" x="8067675" y="4970463"/>
          <p14:tracePt t="98528" x="8086725" y="4970463"/>
          <p14:tracePt t="98536" x="8113713" y="4970463"/>
          <p14:tracePt t="98544" x="8132763" y="4970463"/>
          <p14:tracePt t="98552" x="8159750" y="4970463"/>
          <p14:tracePt t="98560" x="8169275" y="4970463"/>
          <p14:tracePt t="98568" x="8177213" y="4970463"/>
          <p14:tracePt t="98577" x="8204200" y="4970463"/>
          <p14:tracePt t="98585" x="8223250" y="4970463"/>
          <p14:tracePt t="98592" x="8232775" y="4970463"/>
          <p14:tracePt t="98600" x="8240713" y="4970463"/>
          <p14:tracePt t="98608" x="8250238" y="4970463"/>
          <p14:tracePt t="98616" x="8259763" y="4970463"/>
          <p14:tracePt t="98624" x="8286750" y="4970463"/>
          <p14:tracePt t="98632" x="8305800" y="4970463"/>
          <p14:tracePt t="98640" x="8313738" y="4970463"/>
          <p14:tracePt t="98648" x="8350250" y="4987925"/>
          <p14:tracePt t="98657" x="8359775" y="4997450"/>
          <p14:tracePt t="98664" x="8386763" y="5006975"/>
          <p14:tracePt t="98673" x="8405813" y="5006975"/>
          <p14:tracePt t="98681" x="8423275" y="5016500"/>
          <p14:tracePt t="98690" x="8432800" y="5016500"/>
          <p14:tracePt t="98697" x="8442325" y="5016500"/>
          <p14:tracePt t="98707" x="8442325" y="5024438"/>
          <p14:tracePt t="98723" x="8451850" y="5033963"/>
          <p14:tracePt t="98737" x="8459788" y="5033963"/>
          <p14:tracePt t="98745" x="8469313" y="5033963"/>
          <p14:tracePt t="98753" x="8478838" y="5033963"/>
          <p14:tracePt t="98761" x="8505825" y="5033963"/>
          <p14:tracePt t="98769" x="8515350" y="5033963"/>
          <p14:tracePt t="98777" x="8523288" y="5033963"/>
          <p14:tracePt t="98785" x="8542338" y="5033963"/>
          <p14:tracePt t="98793" x="8551863" y="5033963"/>
          <p14:tracePt t="98889" x="8559800" y="5033963"/>
          <p14:tracePt t="98904" x="8578850" y="5053013"/>
          <p14:tracePt t="98920" x="8596313" y="5070475"/>
          <p14:tracePt t="98928" x="8605838" y="5089525"/>
          <p14:tracePt t="98936" x="8605838" y="5097463"/>
          <p14:tracePt t="98944" x="8615363" y="5116513"/>
          <p14:tracePt t="98953" x="8624888" y="5126038"/>
          <p14:tracePt t="98961" x="8642350" y="5143500"/>
          <p14:tracePt t="98969" x="8651875" y="5160963"/>
          <p14:tracePt t="98993" x="8661400" y="5170488"/>
          <p14:tracePt t="99097" x="8661400" y="5180013"/>
          <p14:tracePt t="99120" x="8661400" y="5197475"/>
          <p14:tracePt t="99128" x="8661400" y="5207000"/>
          <p14:tracePt t="99144" x="8661400" y="5226050"/>
          <p14:tracePt t="99152" x="8642350" y="5233988"/>
          <p14:tracePt t="99160" x="8632825" y="5233988"/>
          <p14:tracePt t="99168" x="8624888" y="5243513"/>
          <p14:tracePt t="99176" x="8605838" y="5262563"/>
          <p14:tracePt t="99192" x="8596313" y="5270500"/>
          <p14:tracePt t="99201" x="8578850" y="5299075"/>
          <p14:tracePt t="99209" x="8569325" y="5307013"/>
          <p14:tracePt t="99217" x="8569325" y="5316538"/>
          <p14:tracePt t="99224" x="8551863" y="5335588"/>
          <p14:tracePt t="99241" x="8542338" y="5343525"/>
          <p14:tracePt t="99249" x="8523288" y="5353050"/>
          <p14:tracePt t="99257" x="8505825" y="5362575"/>
          <p14:tracePt t="99265" x="8496300" y="5372100"/>
          <p14:tracePt t="99273" x="8478838" y="5389563"/>
          <p14:tracePt t="99281" x="8459788" y="5399088"/>
          <p14:tracePt t="99290" x="8415338" y="5426075"/>
          <p14:tracePt t="99297" x="8405813" y="5435600"/>
          <p14:tracePt t="99308" x="8378825" y="5435600"/>
          <p14:tracePt t="99324" x="8369300" y="5435600"/>
          <p14:tracePt t="99329" x="8350250" y="5445125"/>
          <p14:tracePt t="99337" x="8342313" y="5445125"/>
          <p14:tracePt t="99353" x="8332788" y="5445125"/>
          <p14:tracePt t="99417" x="8323263" y="5453063"/>
          <p14:tracePt t="99425" x="8305800" y="5462588"/>
          <p14:tracePt t="99433" x="8277225" y="5462588"/>
          <p14:tracePt t="99442" x="8240713" y="5472113"/>
          <p14:tracePt t="99449" x="8196263" y="5472113"/>
          <p14:tracePt t="99458" x="8159750" y="5489575"/>
          <p14:tracePt t="99465" x="8113713" y="5489575"/>
          <p14:tracePt t="99474" x="8067675" y="5499100"/>
          <p14:tracePt t="99481" x="8031163" y="5499100"/>
          <p14:tracePt t="99491" x="7977188" y="5499100"/>
          <p14:tracePt t="99497" x="7913688" y="5518150"/>
          <p14:tracePt t="99508" x="7858125" y="5518150"/>
          <p14:tracePt t="99513" x="7804150" y="5518150"/>
          <p14:tracePt t="99524" x="7758113" y="5518150"/>
          <p14:tracePt t="99529" x="7721600" y="5518150"/>
          <p14:tracePt t="99537" x="7694613" y="5518150"/>
          <p14:tracePt t="99545" x="7658100" y="5518150"/>
          <p14:tracePt t="99553" x="7631113" y="5518150"/>
          <p14:tracePt t="99561" x="7602538" y="5518150"/>
          <p14:tracePt t="99569" x="7575550" y="5508625"/>
          <p14:tracePt t="99577" x="7539038" y="5499100"/>
          <p14:tracePt t="99586" x="7521575" y="5499100"/>
          <p14:tracePt t="99601" x="7502525" y="5499100"/>
          <p14:tracePt t="99609" x="7485063" y="5499100"/>
          <p14:tracePt t="99617" x="7466013" y="5499100"/>
          <p14:tracePt t="99625" x="7439025" y="5499100"/>
          <p14:tracePt t="99633" x="7421563" y="5499100"/>
          <p14:tracePt t="99640" x="7392988" y="5499100"/>
          <p14:tracePt t="99648" x="7375525" y="5499100"/>
          <p14:tracePt t="99657" x="7339013" y="5499100"/>
          <p14:tracePt t="99664" x="7329488" y="5499100"/>
          <p14:tracePt t="99673" x="7312025" y="5499100"/>
          <p14:tracePt t="99680" x="7265988" y="5481638"/>
          <p14:tracePt t="99689" x="7248525" y="5481638"/>
          <p14:tracePt t="99696" x="7229475" y="5472113"/>
          <p14:tracePt t="99707" x="7183438" y="5472113"/>
          <p14:tracePt t="99712" x="7165975" y="5462588"/>
          <p14:tracePt t="99723" x="7138988" y="5453063"/>
          <p14:tracePt t="99728" x="7083425" y="5426075"/>
          <p14:tracePt t="99736" x="7073900" y="5426075"/>
          <p14:tracePt t="99744" x="7065963" y="5416550"/>
          <p14:tracePt t="99752" x="7046913" y="5408613"/>
          <p14:tracePt t="99760" x="7037388" y="5408613"/>
          <p14:tracePt t="99768" x="7029450" y="5399088"/>
          <p14:tracePt t="99776" x="7019925" y="5389563"/>
          <p14:tracePt t="99784" x="7010400" y="5389563"/>
          <p14:tracePt t="99792" x="7000875" y="5380038"/>
          <p14:tracePt t="99808" x="6992938" y="5372100"/>
          <p14:tracePt t="99816" x="6992938" y="5353050"/>
          <p14:tracePt t="99824" x="6983413" y="5343525"/>
          <p14:tracePt t="99832" x="6983413" y="5326063"/>
          <p14:tracePt t="99840" x="6973888" y="5299075"/>
          <p14:tracePt t="99857" x="6973888" y="5289550"/>
          <p14:tracePt t="99865" x="6973888" y="5280025"/>
          <p14:tracePt t="99873" x="6973888" y="5270500"/>
          <p14:tracePt t="99880" x="6973888" y="5262563"/>
          <p14:tracePt t="99906" x="6973888" y="5253038"/>
          <p14:tracePt t="99969" x="6973888" y="5243513"/>
          <p14:tracePt t="99977" x="6973888" y="5226050"/>
          <p14:tracePt t="99986" x="6973888" y="5216525"/>
          <p14:tracePt t="99993" x="7000875" y="5207000"/>
          <p14:tracePt t="100001" x="7029450" y="5197475"/>
          <p14:tracePt t="100008" x="7056438" y="5189538"/>
          <p14:tracePt t="100017" x="7146925" y="5160963"/>
          <p14:tracePt t="100025" x="7229475" y="5143500"/>
          <p14:tracePt t="100032" x="7302500" y="5126038"/>
          <p14:tracePt t="100041" x="7366000" y="5097463"/>
          <p14:tracePt t="100049" x="7402513" y="5089525"/>
          <p14:tracePt t="100057" x="7439025" y="5080000"/>
          <p14:tracePt t="100076" x="7539038" y="5043488"/>
          <p14:tracePt t="100081" x="7585075" y="5033963"/>
          <p14:tracePt t="100090" x="7621588" y="5033963"/>
          <p14:tracePt t="100097" x="7639050" y="5033963"/>
          <p14:tracePt t="100107" x="7685088" y="5033963"/>
          <p14:tracePt t="100113" x="7712075" y="5033963"/>
          <p14:tracePt t="100123" x="7740650" y="5033963"/>
          <p14:tracePt t="100128" x="7748588" y="5024438"/>
          <p14:tracePt t="100137" x="7777163" y="5024438"/>
          <p14:tracePt t="100145" x="7813675" y="5024438"/>
          <p14:tracePt t="100153" x="7840663" y="5024438"/>
          <p14:tracePt t="100161" x="7885113" y="5024438"/>
          <p14:tracePt t="100168" x="7921625" y="5024438"/>
          <p14:tracePt t="100176" x="7967663" y="5024438"/>
          <p14:tracePt t="100185" x="8023225" y="5024438"/>
          <p14:tracePt t="100193" x="8077200" y="5024438"/>
          <p14:tracePt t="100201" x="8132763" y="5024438"/>
          <p14:tracePt t="100208" x="8186738" y="5024438"/>
          <p14:tracePt t="100217" x="8232775" y="5024438"/>
          <p14:tracePt t="100224" x="8259763" y="5024438"/>
          <p14:tracePt t="100233" x="8286750" y="5024438"/>
          <p14:tracePt t="100240" x="8296275" y="5024438"/>
          <p14:tracePt t="100353" x="8305800" y="5024438"/>
          <p14:tracePt t="100673" x="8313738" y="5016500"/>
          <p14:tracePt t="100864" x="8323263" y="4997450"/>
          <p14:tracePt t="101177" x="8332788" y="4997450"/>
          <p14:tracePt t="101505" x="8332788" y="5006975"/>
          <p14:tracePt t="101520" x="8332788" y="5024438"/>
          <p14:tracePt t="101905" x="8332788" y="5006975"/>
          <p14:tracePt t="101913" x="8332788" y="4997450"/>
          <p14:tracePt t="101929" x="8332788" y="4987925"/>
          <p14:tracePt t="101938" x="8332788" y="4960938"/>
          <p14:tracePt t="102001" x="8332788" y="4951413"/>
          <p14:tracePt t="102009" x="8323263" y="4951413"/>
          <p14:tracePt t="102017" x="8296275" y="4951413"/>
          <p14:tracePt t="102025" x="8269288" y="4960938"/>
          <p14:tracePt t="102033" x="8250238" y="4970463"/>
          <p14:tracePt t="102058" x="8232775" y="4979988"/>
          <p14:tracePt t="102073" x="8213725" y="4987925"/>
          <p14:tracePt t="102097" x="8204200" y="4997450"/>
          <p14:tracePt t="102105" x="8204200" y="5006975"/>
          <p14:tracePt t="102122" x="8196263" y="5016500"/>
          <p14:tracePt t="102129" x="8196263" y="5033963"/>
          <p14:tracePt t="102140" x="8186738" y="5033963"/>
          <p14:tracePt t="102145" x="8177213" y="5053013"/>
          <p14:tracePt t="102153" x="8169275" y="5060950"/>
          <p14:tracePt t="102161" x="8159750" y="5070475"/>
          <p14:tracePt t="102273" x="8150225" y="5089525"/>
          <p14:tracePt t="102305" x="8140700" y="5097463"/>
          <p14:tracePt t="102360" x="8140700" y="5106988"/>
          <p14:tracePt t="102385" x="8123238" y="5106988"/>
          <p14:tracePt t="102393" x="8123238" y="5116513"/>
          <p14:tracePt t="102401" x="8113713" y="5126038"/>
          <p14:tracePt t="102417" x="8104188" y="5133975"/>
          <p14:tracePt t="102433" x="8096250" y="5143500"/>
          <p14:tracePt t="102537" x="8086725" y="5143500"/>
          <p14:tracePt t="102633" x="8077200" y="5143500"/>
          <p14:tracePt t="102658" x="8077200" y="5133975"/>
          <p14:tracePt t="102737" x="8077200" y="5126038"/>
          <p14:tracePt t="102825" x="8077200" y="5133975"/>
          <p14:tracePt t="102832" x="8077200" y="5160963"/>
          <p14:tracePt t="102840" x="8077200" y="5180013"/>
          <p14:tracePt t="102848" x="8050213" y="5233988"/>
          <p14:tracePt t="102856" x="8004175" y="5289550"/>
          <p14:tracePt t="102864" x="7904163" y="5343525"/>
          <p14:tracePt t="102873" x="7821613" y="5372100"/>
          <p14:tracePt t="102880" x="7731125" y="5408613"/>
          <p14:tracePt t="102889" x="7612063" y="5445125"/>
          <p14:tracePt t="102896" x="7485063" y="5472113"/>
          <p14:tracePt t="102907" x="7339013" y="5518150"/>
          <p14:tracePt t="102913" x="7165975" y="5562600"/>
          <p14:tracePt t="102923" x="7037388" y="5572125"/>
          <p14:tracePt t="102929" x="6873875" y="5589588"/>
          <p14:tracePt t="102940" x="6710363" y="5599113"/>
          <p14:tracePt t="102945" x="6564313" y="5635625"/>
          <p14:tracePt t="102953" x="6399213" y="5645150"/>
          <p14:tracePt t="102962" x="6235700" y="5681663"/>
          <p14:tracePt t="102969" x="6108700" y="5681663"/>
          <p14:tracePt t="102977" x="5980113" y="5681663"/>
          <p14:tracePt t="102985" x="5880100" y="5681663"/>
          <p14:tracePt t="102993" x="5789613" y="5681663"/>
          <p14:tracePt t="103001" x="5734050" y="5681663"/>
          <p14:tracePt t="103008" x="5707063" y="5681663"/>
          <p14:tracePt t="103017" x="5670550" y="5681663"/>
          <p14:tracePt t="103025" x="5634038" y="5681663"/>
          <p14:tracePt t="103033" x="5607050" y="5681663"/>
          <p14:tracePt t="103041" x="5588000" y="5654675"/>
          <p14:tracePt t="103049" x="5570538" y="5645150"/>
          <p14:tracePt t="103060" x="5524500" y="5626100"/>
          <p14:tracePt t="103065" x="5497513" y="5599113"/>
          <p14:tracePt t="103074" x="5451475" y="5572125"/>
          <p14:tracePt t="103081" x="5397500" y="5535613"/>
          <p14:tracePt t="103090" x="5314950" y="5481638"/>
          <p14:tracePt t="103097" x="5287963" y="5462588"/>
          <p14:tracePt t="103107" x="5241925" y="5416550"/>
          <p14:tracePt t="103113" x="5141913" y="5362575"/>
          <p14:tracePt t="103123" x="5078413" y="5335588"/>
          <p14:tracePt t="103129" x="4995863" y="5280025"/>
          <p14:tracePt t="103140" x="4905375" y="5253038"/>
          <p14:tracePt t="103145" x="4822825" y="5207000"/>
          <p14:tracePt t="103153" x="4740275" y="5189538"/>
          <p14:tracePt t="103161" x="4695825" y="5160963"/>
          <p14:tracePt t="103169" x="4630738" y="5126038"/>
          <p14:tracePt t="103177" x="4622800" y="5106988"/>
          <p14:tracePt t="103185" x="4603750" y="5089525"/>
          <p14:tracePt t="103194" x="4594225" y="5089525"/>
          <p14:tracePt t="103201" x="4576763" y="5080000"/>
          <p14:tracePt t="103289" x="4549775" y="5070475"/>
          <p14:tracePt t="103312" x="4549775" y="5060950"/>
          <p14:tracePt t="103336" x="4549775" y="5053013"/>
          <p14:tracePt t="103352" x="4549775" y="5043488"/>
          <p14:tracePt t="103594" x="4549775" y="5053013"/>
          <p14:tracePt t="103600" x="4549775" y="5060950"/>
          <p14:tracePt t="103608" x="4549775" y="5070475"/>
          <p14:tracePt t="103616" x="4549775" y="5080000"/>
          <p14:tracePt t="103623" x="4549775" y="5089525"/>
          <p14:tracePt t="103640" x="4549775" y="5097463"/>
          <p14:tracePt t="103648" x="4549775" y="5106988"/>
          <p14:tracePt t="103656" x="4549775" y="5126038"/>
          <p14:tracePt t="103664" x="4549775" y="5133975"/>
          <p14:tracePt t="103681" x="4549775" y="5143500"/>
          <p14:tracePt t="103777" x="4540250" y="5143500"/>
          <p14:tracePt t="103832" x="4530725" y="5143500"/>
          <p14:tracePt t="103840" x="4513263" y="5133975"/>
          <p14:tracePt t="103849" x="4484688" y="5116513"/>
          <p14:tracePt t="103857" x="4467225" y="5106988"/>
          <p14:tracePt t="103865" x="4430713" y="5080000"/>
          <p14:tracePt t="103874" x="4413250" y="5070475"/>
          <p14:tracePt t="103881" x="4394200" y="5060950"/>
          <p14:tracePt t="103891" x="4384675" y="5053013"/>
          <p14:tracePt t="103897" x="4376738" y="5043488"/>
          <p14:tracePt t="103908" x="4367213" y="5033963"/>
          <p14:tracePt t="103913" x="4357688" y="5024438"/>
          <p14:tracePt t="103937" x="4348163" y="5024438"/>
          <p14:tracePt t="103945" x="4330700" y="5016500"/>
          <p14:tracePt t="103969" x="4321175" y="5016500"/>
          <p14:tracePt t="103985" x="4311650" y="5016500"/>
          <p14:tracePt t="104233" x="4303713" y="5016500"/>
          <p14:tracePt t="104241" x="4257675" y="5016500"/>
          <p14:tracePt t="104249" x="4157663" y="5043488"/>
          <p14:tracePt t="104258" x="4084638" y="5060950"/>
          <p14:tracePt t="104265" x="3975100" y="5089525"/>
          <p14:tracePt t="104274" x="3856038" y="5116513"/>
          <p14:tracePt t="104280" x="3746500" y="5133975"/>
          <p14:tracePt t="104288" x="3656013" y="5143500"/>
          <p14:tracePt t="104296" x="3592513" y="5143500"/>
          <p14:tracePt t="104305" x="3556000" y="5153025"/>
          <p14:tracePt t="104312" x="3509963" y="5153025"/>
          <p14:tracePt t="104322" x="3500438" y="5153025"/>
          <p14:tracePt t="104385" x="3490913" y="5153025"/>
          <p14:tracePt t="104401" x="3463925" y="5153025"/>
          <p14:tracePt t="104409" x="3436938" y="5153025"/>
          <p14:tracePt t="104417" x="3400425" y="5153025"/>
          <p14:tracePt t="104425" x="3373438" y="5153025"/>
          <p14:tracePt t="104433" x="3363913" y="5153025"/>
          <p14:tracePt t="104440" x="3336925" y="5153025"/>
          <p14:tracePt t="104449" x="3309938" y="5143500"/>
          <p14:tracePt t="104458" x="3300413" y="5133975"/>
          <p14:tracePt t="104465" x="3281363" y="5133975"/>
          <p14:tracePt t="104474" x="3254375" y="5126038"/>
          <p14:tracePt t="104481" x="3236913" y="5126038"/>
          <p14:tracePt t="104490" x="3217863" y="5116513"/>
          <p14:tracePt t="104497" x="3181350" y="5116513"/>
          <p14:tracePt t="104507" x="3163888" y="5106988"/>
          <p14:tracePt t="104513" x="3117850" y="5089525"/>
          <p14:tracePt t="104529" x="3071813" y="5080000"/>
          <p14:tracePt t="104545" x="3063875" y="5080000"/>
          <p14:tracePt t="104553" x="3054350" y="5080000"/>
          <p14:tracePt t="104561" x="3054350" y="5070475"/>
          <p14:tracePt t="104689" x="3054350" y="5053013"/>
          <p14:tracePt t="104697" x="3054350" y="5043488"/>
          <p14:tracePt t="104705" x="3054350" y="5033963"/>
          <p14:tracePt t="104713" x="3054350" y="5006975"/>
          <p14:tracePt t="104724" x="3054350" y="4997450"/>
          <p14:tracePt t="104729" x="3054350" y="4987925"/>
          <p14:tracePt t="104740" x="3071813" y="4951413"/>
          <p14:tracePt t="104745" x="3090863" y="4933950"/>
          <p14:tracePt t="104754" x="3100388" y="4906963"/>
          <p14:tracePt t="104762" x="3117850" y="4887913"/>
          <p14:tracePt t="104769" x="3136900" y="4860925"/>
          <p14:tracePt t="104778" x="3144838" y="4860925"/>
          <p14:tracePt t="104784" x="3163888" y="4833938"/>
          <p14:tracePt t="104792" x="3171825" y="4814888"/>
          <p14:tracePt t="104808" x="3181350" y="4805363"/>
          <p14:tracePt t="104816" x="3190875" y="4787900"/>
          <p14:tracePt t="104825" x="3200400" y="4768850"/>
          <p14:tracePt t="104841" x="3217863" y="4760913"/>
          <p14:tracePt t="104848" x="3236913" y="4751388"/>
          <p14:tracePt t="104856" x="3254375" y="4751388"/>
          <p14:tracePt t="104864" x="3300413" y="4741863"/>
          <p14:tracePt t="104872" x="3363913" y="4697413"/>
          <p14:tracePt t="104880" x="3419475" y="4687888"/>
          <p14:tracePt t="104889" x="3500438" y="4678363"/>
          <p14:tracePt t="104896" x="3573463" y="4651375"/>
          <p14:tracePt t="104906" x="3656013" y="4624388"/>
          <p14:tracePt t="104912" x="3802063" y="4578350"/>
          <p14:tracePt t="104922" x="3865563" y="4568825"/>
          <p14:tracePt t="104928" x="3956050" y="4551363"/>
          <p14:tracePt t="104939" x="4057650" y="4514850"/>
          <p14:tracePt t="104944" x="4129088" y="4495800"/>
          <p14:tracePt t="104952" x="4211638" y="4486275"/>
          <p14:tracePt t="104960" x="4248150" y="4478338"/>
          <p14:tracePt t="104968" x="4321175" y="4478338"/>
          <p14:tracePt t="104976" x="4403725" y="4449763"/>
          <p14:tracePt t="104984" x="4430713" y="4449763"/>
          <p14:tracePt t="104992" x="4484688" y="4449763"/>
          <p14:tracePt t="105000" x="4530725" y="4441825"/>
          <p14:tracePt t="105008" x="4549775" y="4441825"/>
          <p14:tracePt t="105017" x="4576763" y="4441825"/>
          <p14:tracePt t="105024" x="4603750" y="4441825"/>
          <p14:tracePt t="105032" x="4622800" y="4441825"/>
          <p14:tracePt t="105040" x="4649788" y="4441825"/>
          <p14:tracePt t="105048" x="4676775" y="4441825"/>
          <p14:tracePt t="105056" x="4713288" y="4441825"/>
          <p14:tracePt t="105073" x="4803775" y="4441825"/>
          <p14:tracePt t="105080" x="4822825" y="4441825"/>
          <p14:tracePt t="105089" x="4849813" y="4441825"/>
          <p14:tracePt t="105096" x="4868863" y="4441825"/>
          <p14:tracePt t="105106" x="4905375" y="4449763"/>
          <p14:tracePt t="105112" x="4922838" y="4459288"/>
          <p14:tracePt t="105123" x="4949825" y="4468813"/>
          <p14:tracePt t="105128" x="4968875" y="4486275"/>
          <p14:tracePt t="105139" x="4995863" y="4505325"/>
          <p14:tracePt t="105144" x="5032375" y="4514850"/>
          <p14:tracePt t="105152" x="5059363" y="4551363"/>
          <p14:tracePt t="105160" x="5078413" y="4568825"/>
          <p14:tracePt t="105168" x="5114925" y="4595813"/>
          <p14:tracePt t="105176" x="5141913" y="4632325"/>
          <p14:tracePt t="105184" x="5178425" y="4660900"/>
          <p14:tracePt t="105192" x="5241925" y="4714875"/>
          <p14:tracePt t="105200" x="5287963" y="4751388"/>
          <p14:tracePt t="105208" x="5324475" y="4787900"/>
          <p14:tracePt t="105216" x="5368925" y="4833938"/>
          <p14:tracePt t="105225" x="5397500" y="4878388"/>
          <p14:tracePt t="105232" x="5424488" y="4906963"/>
          <p14:tracePt t="105240" x="5470525" y="4960938"/>
          <p14:tracePt t="105248" x="5497513" y="4987925"/>
          <p14:tracePt t="105256" x="5514975" y="5006975"/>
          <p14:tracePt t="105264" x="5534025" y="5043488"/>
          <p14:tracePt t="105273" x="5543550" y="5060950"/>
          <p14:tracePt t="105280" x="5561013" y="5097463"/>
          <p14:tracePt t="105289" x="5570538" y="5106988"/>
          <p14:tracePt t="105296" x="5588000" y="5153025"/>
          <p14:tracePt t="105306" x="5624513" y="5180013"/>
          <p14:tracePt t="105313" x="5643563" y="5207000"/>
          <p14:tracePt t="105323" x="5688013" y="5270500"/>
          <p14:tracePt t="105328" x="5743575" y="5335588"/>
          <p14:tracePt t="105339" x="5780088" y="5380038"/>
          <p14:tracePt t="105344" x="5834063" y="5435600"/>
          <p14:tracePt t="105353" x="5880100" y="5499100"/>
          <p14:tracePt t="105360" x="5953125" y="5562600"/>
          <p14:tracePt t="105368" x="5999163" y="5618163"/>
          <p14:tracePt t="105377" x="6035675" y="5662613"/>
          <p14:tracePt t="105384" x="6072188" y="5727700"/>
          <p14:tracePt t="105392" x="6116638" y="5808663"/>
          <p14:tracePt t="105400" x="6126163" y="5837238"/>
          <p14:tracePt t="105408" x="6135688" y="5881688"/>
          <p14:tracePt t="105416" x="6145213" y="5937250"/>
          <p14:tracePt t="105425" x="6145213" y="5964238"/>
          <p14:tracePt t="105432" x="6145213" y="5983288"/>
          <p14:tracePt t="105441" x="6145213" y="6018213"/>
          <p14:tracePt t="105457" x="6145213" y="6037263"/>
          <p14:tracePt t="105464" x="6145213" y="6064250"/>
          <p14:tracePt t="105473" x="6145213" y="6073775"/>
          <p14:tracePt t="105480" x="6145213" y="6083300"/>
          <p14:tracePt t="105489" x="6145213" y="6110288"/>
          <p14:tracePt t="105496" x="6135688" y="6127750"/>
          <p14:tracePt t="105506" x="6126163" y="6137275"/>
          <p14:tracePt t="105512" x="6116638" y="6156325"/>
          <p14:tracePt t="105523" x="6116638" y="6164263"/>
          <p14:tracePt t="105528" x="6089650" y="6192838"/>
          <p14:tracePt t="105539" x="6080125" y="6210300"/>
          <p14:tracePt t="105544" x="6072188" y="6219825"/>
          <p14:tracePt t="105552" x="6043613" y="6246813"/>
          <p14:tracePt t="105560" x="6035675" y="6246813"/>
          <p14:tracePt t="105576" x="6026150" y="6256338"/>
          <p14:tracePt t="105584" x="6007100" y="6265863"/>
          <p14:tracePt t="105593" x="5980113" y="6302375"/>
          <p14:tracePt t="105601" x="5943600" y="6310313"/>
          <p14:tracePt t="105609" x="5916613" y="6338888"/>
          <p14:tracePt t="105616" x="5816600" y="6383338"/>
          <p14:tracePt t="105626" x="5770563" y="6419850"/>
          <p14:tracePt t="105632" x="5707063" y="6438900"/>
          <p14:tracePt t="105642" x="5616575" y="6483350"/>
          <p14:tracePt t="105649" x="5514975" y="6511925"/>
          <p14:tracePt t="105657" x="5414963" y="6556375"/>
          <p14:tracePt t="105665" x="5324475" y="6565900"/>
          <p14:tracePt t="105673" x="5178425" y="6611938"/>
          <p14:tracePt t="105681" x="5022850" y="6629400"/>
          <p14:tracePt t="105690" x="4859338" y="6657975"/>
          <p14:tracePt t="105697" x="4695825" y="6684963"/>
          <p14:tracePt t="105707" x="4549775" y="6702425"/>
          <p14:tracePt t="105713" x="4421188" y="6731000"/>
          <p14:tracePt t="105724" x="4248150" y="6757988"/>
          <p14:tracePt t="105729" x="4121150" y="6775450"/>
          <p14:tracePt t="105740" x="4011613" y="6784975"/>
          <p14:tracePt t="105745" x="3883025" y="6804025"/>
          <p14:tracePt t="105753" x="3746500" y="6831013"/>
          <p14:tracePt t="105761" x="3656013" y="6831013"/>
          <p14:tracePt t="105769" x="3582988" y="6831013"/>
          <p14:tracePt t="105776" x="3527425" y="6831013"/>
          <p14:tracePt t="105785" x="3473450" y="6831013"/>
          <p14:tracePt t="105793" x="3446463" y="6831013"/>
          <p14:tracePt t="105801" x="3400425" y="6831013"/>
          <p14:tracePt t="105808" x="3382963" y="6831013"/>
          <p14:tracePt t="105817" x="3346450" y="6831013"/>
          <p14:tracePt t="105825" x="3327400" y="6831013"/>
          <p14:tracePt t="105833" x="3281363" y="6821488"/>
          <p14:tracePt t="105840" x="3254375" y="6794500"/>
          <p14:tracePt t="105849" x="3217863" y="6784975"/>
          <p14:tracePt t="105858" x="3163888" y="6757988"/>
          <p14:tracePt t="105865" x="3071813" y="6731000"/>
          <p14:tracePt t="105874" x="2971800" y="6702425"/>
          <p14:tracePt t="105881" x="2862263" y="6684963"/>
          <p14:tracePt t="105889" x="2725738" y="6657975"/>
          <p14:tracePt t="105896" x="2598738" y="6648450"/>
          <p14:tracePt t="105905" x="2452688" y="6629400"/>
          <p14:tracePt t="105912" x="2324100" y="6611938"/>
          <p14:tracePt t="105922" x="2224088" y="6584950"/>
          <p14:tracePt t="105928" x="2151063" y="6575425"/>
          <p14:tracePt t="105938" x="2070100" y="6548438"/>
          <p14:tracePt t="105944" x="2051050" y="6538913"/>
          <p14:tracePt t="105952" x="2033588" y="6519863"/>
          <p14:tracePt t="105960" x="2014538" y="6502400"/>
          <p14:tracePt t="105968" x="2005013" y="6483350"/>
          <p14:tracePt t="105976" x="1997075" y="6465888"/>
          <p14:tracePt t="105984" x="1978025" y="6419850"/>
          <p14:tracePt t="105992" x="1978025" y="6365875"/>
          <p14:tracePt t="106001" x="1978025" y="6319838"/>
          <p14:tracePt t="106008" x="1978025" y="6265863"/>
          <p14:tracePt t="106016" x="1978025" y="6229350"/>
          <p14:tracePt t="106024" x="1978025" y="6173788"/>
          <p14:tracePt t="106032" x="1978025" y="6127750"/>
          <p14:tracePt t="106040" x="1978025" y="6064250"/>
          <p14:tracePt t="106057" x="1978025" y="5927725"/>
          <p14:tracePt t="106064" x="1978025" y="5873750"/>
          <p14:tracePt t="106072" x="1978025" y="5818188"/>
          <p14:tracePt t="106080" x="1978025" y="5745163"/>
          <p14:tracePt t="106089" x="2005013" y="5662613"/>
          <p14:tracePt t="106096" x="2033588" y="5599113"/>
          <p14:tracePt t="106108" x="2041525" y="5545138"/>
          <p14:tracePt t="106113" x="2070100" y="5445125"/>
          <p14:tracePt t="106125" x="2097088" y="5389563"/>
          <p14:tracePt t="106129" x="2133600" y="5307013"/>
          <p14:tracePt t="106141" x="2160588" y="5189538"/>
          <p14:tracePt t="106145" x="2316163" y="5116513"/>
          <p14:tracePt t="106158" x="2352675" y="5053013"/>
          <p14:tracePt t="106162" x="2406650" y="4997450"/>
          <p14:tracePt t="106169" x="2470150" y="4951413"/>
          <p14:tracePt t="106176" x="2533650" y="4897438"/>
          <p14:tracePt t="106184" x="2616200" y="4841875"/>
          <p14:tracePt t="106192" x="2698750" y="4787900"/>
          <p14:tracePt t="106201" x="2798763" y="4732338"/>
          <p14:tracePt t="106209" x="2917825" y="4668838"/>
          <p14:tracePt t="106216" x="3027363" y="4614863"/>
          <p14:tracePt t="106225" x="3127375" y="4595813"/>
          <p14:tracePt t="106232" x="3236913" y="4559300"/>
          <p14:tracePt t="106240" x="3317875" y="4514850"/>
          <p14:tracePt t="106249" x="3419475" y="4478338"/>
          <p14:tracePt t="106256" x="3490913" y="4459288"/>
          <p14:tracePt t="106265" x="3609975" y="4432300"/>
          <p14:tracePt t="106273" x="3738563" y="4405313"/>
          <p14:tracePt t="106281" x="3846513" y="4405313"/>
          <p14:tracePt t="106289" x="3956050" y="4386263"/>
          <p14:tracePt t="106297" x="4057650" y="4376738"/>
          <p14:tracePt t="106306" x="4129088" y="4376738"/>
          <p14:tracePt t="106313" x="4238625" y="4376738"/>
          <p14:tracePt t="106323" x="4330700" y="4376738"/>
          <p14:tracePt t="106328" x="4457700" y="4376738"/>
          <p14:tracePt t="106339" x="4586288" y="4376738"/>
          <p14:tracePt t="106344" x="4659313" y="4376738"/>
          <p14:tracePt t="106353" x="4767263" y="4376738"/>
          <p14:tracePt t="106360" x="4868863" y="4395788"/>
          <p14:tracePt t="106368" x="4922838" y="4422775"/>
          <p14:tracePt t="106377" x="5005388" y="4422775"/>
          <p14:tracePt t="106384" x="5068888" y="4478338"/>
          <p14:tracePt t="106392" x="5122863" y="4486275"/>
          <p14:tracePt t="106401" x="5168900" y="4522788"/>
          <p14:tracePt t="106408" x="5232400" y="4559300"/>
          <p14:tracePt t="106416" x="5305425" y="4595813"/>
          <p14:tracePt t="106425" x="5341938" y="4624388"/>
          <p14:tracePt t="106432" x="5414963" y="4668838"/>
          <p14:tracePt t="106440" x="5441950" y="4697413"/>
          <p14:tracePt t="106448" x="5487988" y="4741863"/>
          <p14:tracePt t="106456" x="5497513" y="4768850"/>
          <p14:tracePt t="106464" x="5514975" y="4797425"/>
          <p14:tracePt t="106473" x="5543550" y="4833938"/>
          <p14:tracePt t="106481" x="5543550" y="4860925"/>
          <p14:tracePt t="106489" x="5588000" y="4914900"/>
          <p14:tracePt t="106497" x="5597525" y="4979988"/>
          <p14:tracePt t="106506" x="5597525" y="5016500"/>
          <p14:tracePt t="106513" x="5597525" y="5053013"/>
          <p14:tracePt t="106523" x="5607050" y="5089525"/>
          <p14:tracePt t="106528" x="5607050" y="5133975"/>
          <p14:tracePt t="106539" x="5607050" y="5170488"/>
          <p14:tracePt t="106544" x="5607050" y="5197475"/>
          <p14:tracePt t="106553" x="5607050" y="5233988"/>
          <p14:tracePt t="106561" x="5607050" y="5299075"/>
          <p14:tracePt t="106569" x="5607050" y="5343525"/>
          <p14:tracePt t="106577" x="5607050" y="5380038"/>
          <p14:tracePt t="106584" x="5588000" y="5416550"/>
          <p14:tracePt t="106593" x="5588000" y="5453063"/>
          <p14:tracePt t="106600" x="5588000" y="5481638"/>
          <p14:tracePt t="106608" x="5580063" y="5518150"/>
          <p14:tracePt t="106617" x="5580063" y="5554663"/>
          <p14:tracePt t="106626" x="5570538" y="5608638"/>
          <p14:tracePt t="106633" x="5534025" y="5645150"/>
          <p14:tracePt t="106641" x="5534025" y="5672138"/>
          <p14:tracePt t="106648" x="5524500" y="5718175"/>
          <p14:tracePt t="106656" x="5497513" y="5772150"/>
          <p14:tracePt t="106665" x="5478463" y="5808663"/>
          <p14:tracePt t="106673" x="5461000" y="5854700"/>
          <p14:tracePt t="106681" x="5434013" y="5900738"/>
          <p14:tracePt t="106689" x="5405438" y="5927725"/>
          <p14:tracePt t="106696" x="5378450" y="5954713"/>
          <p14:tracePt t="106706" x="5351463" y="5991225"/>
          <p14:tracePt t="106713" x="5334000" y="6037263"/>
          <p14:tracePt t="106723" x="5314950" y="6046788"/>
          <p14:tracePt t="106729" x="5287963" y="6064250"/>
          <p14:tracePt t="106739" x="5268913" y="6083300"/>
          <p14:tracePt t="106744" x="5260975" y="6091238"/>
          <p14:tracePt t="106753" x="5251450" y="6100763"/>
          <p14:tracePt t="106761" x="5224463" y="6110288"/>
          <p14:tracePt t="106768" x="5205413" y="6127750"/>
          <p14:tracePt t="106777" x="5187950" y="6146800"/>
          <p14:tracePt t="106784" x="5178425" y="6156325"/>
          <p14:tracePt t="106801" x="5159375" y="6164263"/>
          <p14:tracePt t="106817" x="5159375" y="6173788"/>
          <p14:tracePt t="106824" x="5151438" y="6183313"/>
          <p14:tracePt t="106833" x="5141913" y="6192838"/>
          <p14:tracePt t="106841" x="5132388" y="6192838"/>
          <p14:tracePt t="106849" x="5114925" y="6210300"/>
          <p14:tracePt t="106856" x="5095875" y="6219825"/>
          <p14:tracePt t="106864" x="5086350" y="6229350"/>
          <p14:tracePt t="106873" x="5068888" y="6237288"/>
          <p14:tracePt t="106881" x="5041900" y="6256338"/>
          <p14:tracePt t="106889" x="5032375" y="6265863"/>
          <p14:tracePt t="106896" x="5005388" y="6283325"/>
          <p14:tracePt t="106906" x="4978400" y="6302375"/>
          <p14:tracePt t="106912" x="4949825" y="6319838"/>
          <p14:tracePt t="106923" x="4886325" y="6338888"/>
          <p14:tracePt t="106928" x="4859338" y="6356350"/>
          <p14:tracePt t="106939" x="4832350" y="6356350"/>
          <p14:tracePt t="106945" x="4767263" y="6375400"/>
          <p14:tracePt t="106953" x="4713288" y="6383338"/>
          <p14:tracePt t="106960" x="4622800" y="6383338"/>
          <p14:tracePt t="106968" x="4530725" y="6392863"/>
          <p14:tracePt t="106976" x="4394200" y="6429375"/>
          <p14:tracePt t="106985" x="4267200" y="6438900"/>
          <p14:tracePt t="106992" x="4157663" y="6438900"/>
          <p14:tracePt t="107001" x="4011613" y="6438900"/>
          <p14:tracePt t="107008" x="3883025" y="6438900"/>
          <p14:tracePt t="107017" x="3756025" y="6438900"/>
          <p14:tracePt t="107024" x="3629025" y="6438900"/>
          <p14:tracePt t="107033" x="3519488" y="6438900"/>
          <p14:tracePt t="107040" x="3409950" y="6438900"/>
          <p14:tracePt t="107059" x="3190875" y="6419850"/>
          <p14:tracePt t="107065" x="3108325" y="6419850"/>
          <p14:tracePt t="107073" x="3017838" y="6392863"/>
          <p14:tracePt t="107080" x="2935288" y="6346825"/>
          <p14:tracePt t="107088" x="2889250" y="6338888"/>
          <p14:tracePt t="107096" x="2825750" y="6302375"/>
          <p14:tracePt t="107103" x="2771775" y="6273800"/>
          <p14:tracePt t="107112" x="2708275" y="6237288"/>
          <p14:tracePt t="107120" x="2662238" y="6219825"/>
          <p14:tracePt t="107128" x="2598738" y="6192838"/>
          <p14:tracePt t="107137" x="2570163" y="6173788"/>
          <p14:tracePt t="107144" x="2533650" y="6156325"/>
          <p14:tracePt t="107152" x="2516188" y="6127750"/>
          <p14:tracePt t="107160" x="2489200" y="6073775"/>
          <p14:tracePt t="107168" x="2470150" y="6054725"/>
          <p14:tracePt t="107176" x="2462213" y="6010275"/>
          <p14:tracePt t="107184" x="2452688" y="5954713"/>
          <p14:tracePt t="107192" x="2443163" y="5910263"/>
          <p14:tracePt t="107201" x="2425700" y="5854700"/>
          <p14:tracePt t="107209" x="2416175" y="5808663"/>
          <p14:tracePt t="107217" x="2416175" y="5781675"/>
          <p14:tracePt t="107225" x="2406650" y="5691188"/>
          <p14:tracePt t="107233" x="2406650" y="5662613"/>
          <p14:tracePt t="107240" x="2397125" y="5608638"/>
          <p14:tracePt t="107249" x="2379663" y="5554663"/>
          <p14:tracePt t="107257" x="2379663" y="5508625"/>
          <p14:tracePt t="107265" x="2379663" y="5453063"/>
          <p14:tracePt t="107274" x="2379663" y="5416550"/>
          <p14:tracePt t="107281" x="2379663" y="5372100"/>
          <p14:tracePt t="107291" x="2379663" y="5343525"/>
          <p14:tracePt t="107297" x="2379663" y="5299075"/>
          <p14:tracePt t="107308" x="2379663" y="5270500"/>
          <p14:tracePt t="107314" x="2379663" y="5216525"/>
          <p14:tracePt t="107324" x="2379663" y="5189538"/>
          <p14:tracePt t="107329" x="2379663" y="5160963"/>
          <p14:tracePt t="107340" x="2379663" y="5143500"/>
          <p14:tracePt t="107345" x="2389188" y="5097463"/>
          <p14:tracePt t="107353" x="2406650" y="5070475"/>
          <p14:tracePt t="107360" x="2416175" y="5043488"/>
          <p14:tracePt t="107368" x="2433638" y="5006975"/>
          <p14:tracePt t="107376" x="2452688" y="4979988"/>
          <p14:tracePt t="107384" x="2479675" y="4951413"/>
          <p14:tracePt t="107392" x="2506663" y="4914900"/>
          <p14:tracePt t="107400" x="2525713" y="4887913"/>
          <p14:tracePt t="107408" x="2562225" y="4851400"/>
          <p14:tracePt t="107416" x="2625725" y="4833938"/>
          <p14:tracePt t="107425" x="2689225" y="4778375"/>
          <p14:tracePt t="107432" x="2752725" y="4724400"/>
          <p14:tracePt t="107442" x="2835275" y="4687888"/>
          <p14:tracePt t="107448" x="2898775" y="4641850"/>
          <p14:tracePt t="107456" x="2981325" y="4605338"/>
          <p14:tracePt t="107464" x="3071813" y="4559300"/>
          <p14:tracePt t="107472" x="3154363" y="4541838"/>
          <p14:tracePt t="107479" x="3236913" y="4495800"/>
          <p14:tracePt t="107488" x="3273425" y="4486275"/>
          <p14:tracePt t="107495" x="3317875" y="4459288"/>
          <p14:tracePt t="107504" x="3354388" y="4449763"/>
          <p14:tracePt t="107512" x="3390900" y="4441825"/>
          <p14:tracePt t="107521" x="3427413" y="4432300"/>
          <p14:tracePt t="107528" x="3455988" y="4432300"/>
          <p14:tracePt t="107537" x="3500438" y="4413250"/>
          <p14:tracePt t="107544" x="3556000" y="4413250"/>
          <p14:tracePt t="107552" x="3592513" y="4405313"/>
          <p14:tracePt t="107560" x="3636963" y="4405313"/>
          <p14:tracePt t="107568" x="3692525" y="4386263"/>
          <p14:tracePt t="107576" x="3746500" y="4386263"/>
          <p14:tracePt t="107584" x="3802063" y="4386263"/>
          <p14:tracePt t="107592" x="3883025" y="4386263"/>
          <p14:tracePt t="107600" x="3956050" y="4386263"/>
          <p14:tracePt t="107608" x="4011613" y="4386263"/>
          <p14:tracePt t="107616" x="4065588" y="4386263"/>
          <p14:tracePt t="107624" x="4121150" y="4386263"/>
          <p14:tracePt t="107632" x="4184650" y="4386263"/>
          <p14:tracePt t="107641" x="4221163" y="4386263"/>
          <p14:tracePt t="107648" x="4275138" y="4386263"/>
          <p14:tracePt t="107656" x="4330700" y="4386263"/>
          <p14:tracePt t="107664" x="4394200" y="4405313"/>
          <p14:tracePt t="107672" x="4476750" y="4432300"/>
          <p14:tracePt t="107680" x="4513263" y="4432300"/>
          <p14:tracePt t="107688" x="4586288" y="4468813"/>
          <p14:tracePt t="107696" x="4613275" y="4478338"/>
          <p14:tracePt t="107705" x="4649788" y="4486275"/>
          <p14:tracePt t="107712" x="4676775" y="4486275"/>
          <p14:tracePt t="107722" x="4703763" y="4522788"/>
          <p14:tracePt t="107728" x="4722813" y="4532313"/>
          <p14:tracePt t="107738" x="4740275" y="4541838"/>
          <p14:tracePt t="107744" x="4776788" y="4551363"/>
          <p14:tracePt t="107753" x="4795838" y="4568825"/>
          <p14:tracePt t="107760" x="4803775" y="4578350"/>
          <p14:tracePt t="107768" x="4813300" y="4587875"/>
          <p14:tracePt t="107776" x="4822825" y="4595813"/>
          <p14:tracePt t="107784" x="4832350" y="4595813"/>
          <p14:tracePt t="107792" x="4859338" y="4614863"/>
          <p14:tracePt t="107800" x="4876800" y="4632325"/>
          <p14:tracePt t="107808" x="4913313" y="4668838"/>
          <p14:tracePt t="107816" x="4932363" y="4687888"/>
          <p14:tracePt t="107824" x="4959350" y="4724400"/>
          <p14:tracePt t="107832" x="4986338" y="4741863"/>
          <p14:tracePt t="107840" x="4995863" y="4760913"/>
          <p14:tracePt t="107848" x="5022850" y="4787900"/>
          <p14:tracePt t="107858" x="5032375" y="4805363"/>
          <p14:tracePt t="107864" x="5068888" y="4841875"/>
          <p14:tracePt t="107872" x="5086350" y="4860925"/>
          <p14:tracePt t="107880" x="5132388" y="4906963"/>
          <p14:tracePt t="107889" x="5151438" y="4924425"/>
          <p14:tracePt t="107896" x="5187950" y="4970463"/>
          <p14:tracePt t="107905" x="5205413" y="4997450"/>
          <p14:tracePt t="107912" x="5232400" y="5043488"/>
          <p14:tracePt t="107922" x="5260975" y="5080000"/>
          <p14:tracePt t="107928" x="5287963" y="5126038"/>
          <p14:tracePt t="107939" x="5314950" y="5153025"/>
          <p14:tracePt t="107944" x="5334000" y="5180013"/>
          <p14:tracePt t="107953" x="5341938" y="5197475"/>
          <p14:tracePt t="107960" x="5351463" y="5233988"/>
          <p14:tracePt t="107969" x="5351463" y="5253038"/>
          <p14:tracePt t="107976" x="5360988" y="5270500"/>
          <p14:tracePt t="107985" x="5360988" y="5280025"/>
          <p14:tracePt t="107992" x="5360988" y="5289550"/>
          <p14:tracePt t="108000" x="5360988" y="5316538"/>
          <p14:tracePt t="108008" x="5360988" y="5335588"/>
          <p14:tracePt t="108017" x="5360988" y="5353050"/>
          <p14:tracePt t="108024" x="5360988" y="5372100"/>
          <p14:tracePt t="108033" x="5360988" y="5408613"/>
          <p14:tracePt t="108040" x="5360988" y="5426075"/>
          <p14:tracePt t="108049" x="5360988" y="5462588"/>
          <p14:tracePt t="108065" x="5360988" y="5489575"/>
          <p14:tracePt t="108072" x="5360988" y="5508625"/>
          <p14:tracePt t="108080" x="5324475" y="5572125"/>
          <p14:tracePt t="108089" x="5314950" y="5599113"/>
          <p14:tracePt t="108096" x="5305425" y="5618163"/>
          <p14:tracePt t="108106" x="5287963" y="5681663"/>
          <p14:tracePt t="108112" x="5278438" y="5681663"/>
          <p14:tracePt t="108122" x="5268913" y="5708650"/>
          <p14:tracePt t="108128" x="5260975" y="5718175"/>
          <p14:tracePt t="108139" x="5251450" y="5735638"/>
          <p14:tracePt t="108144" x="5241925" y="5745163"/>
          <p14:tracePt t="108153" x="5232400" y="5754688"/>
          <p14:tracePt t="108169" x="5224463" y="5764213"/>
          <p14:tracePt t="108241" x="5214938" y="5764213"/>
          <p14:tracePt t="108248" x="5205413" y="5772150"/>
          <p14:tracePt t="108256" x="5187950" y="5781675"/>
          <p14:tracePt t="108272" x="5168900" y="5781675"/>
          <p14:tracePt t="108280" x="5159375" y="5781675"/>
          <p14:tracePt t="108289" x="5151438" y="5781675"/>
          <p14:tracePt t="108393" x="5141913" y="5791200"/>
          <p14:tracePt t="108401" x="5132388" y="5800725"/>
          <p14:tracePt t="108424" x="5122863" y="5808663"/>
          <p14:tracePt t="108689" x="5114925" y="5827713"/>
          <p14:tracePt t="108705" x="5114925" y="5837238"/>
          <p14:tracePt t="108712" x="5105400" y="5845175"/>
          <p14:tracePt t="108769" x="5086350" y="5845175"/>
          <p14:tracePt t="108777" x="5068888" y="5845175"/>
          <p14:tracePt t="108784" x="5059363" y="5845175"/>
          <p14:tracePt t="108792" x="5041900" y="5837238"/>
          <p14:tracePt t="108800" x="5032375" y="5827713"/>
          <p14:tracePt t="108808" x="5032375" y="5818188"/>
          <p14:tracePt t="108824" x="5022850" y="5818188"/>
          <p14:tracePt t="108840" x="5005388" y="5818188"/>
          <p14:tracePt t="108849" x="4995863" y="5818188"/>
          <p14:tracePt t="108865" x="4978400" y="5818188"/>
          <p14:tracePt t="108874" x="4949825" y="5818188"/>
          <p14:tracePt t="108881" x="4876800" y="5818188"/>
          <p14:tracePt t="108890" x="4749800" y="5818188"/>
          <p14:tracePt t="108897" x="4622800" y="5854700"/>
          <p14:tracePt t="108907" x="4503738" y="5881688"/>
          <p14:tracePt t="108913" x="4376738" y="5927725"/>
          <p14:tracePt t="108924" x="4275138" y="5964238"/>
          <p14:tracePt t="108929" x="4194175" y="6018213"/>
          <p14:tracePt t="108941" x="4148138" y="6054725"/>
          <p14:tracePt t="108945" x="4111625" y="6100763"/>
          <p14:tracePt t="108956" x="4084638" y="6164263"/>
          <p14:tracePt t="108961" x="4057650" y="6265863"/>
          <p14:tracePt t="108969" x="4048125" y="6319838"/>
          <p14:tracePt t="108978" x="4038600" y="6419850"/>
          <p14:tracePt t="108985" x="4038600" y="6511925"/>
          <p14:tracePt t="108993" x="4002088" y="6556375"/>
          <p14:tracePt t="109000" x="4002088" y="6575425"/>
          <p14:tracePt t="109008" x="4002088" y="6602413"/>
          <p14:tracePt t="109032" x="3992563" y="6611938"/>
          <p14:tracePt t="109040" x="3938588" y="6565900"/>
          <p14:tracePt t="109073" x="3948113" y="6565900"/>
          <p14:tracePt t="109153" x="3975100" y="6565900"/>
          <p14:tracePt t="109161" x="4057650" y="6565900"/>
          <p14:tracePt t="109169" x="4184650" y="6511925"/>
          <p14:tracePt t="109177" x="4257675" y="6465888"/>
          <p14:tracePt t="109185" x="4303713" y="6411913"/>
          <p14:tracePt t="109194" x="4311650" y="6402388"/>
          <p14:tracePt t="109201" x="4321175" y="6392863"/>
          <p14:tracePt t="109281" x="4330700" y="6392863"/>
          <p14:tracePt t="109297" x="4330700" y="6383338"/>
          <p14:tracePt t="109304" x="4267200" y="6375400"/>
          <p14:tracePt t="109313" x="4194175" y="6356350"/>
          <p14:tracePt t="109322" x="4148138" y="6346825"/>
          <p14:tracePt t="109328" x="4129088" y="6329363"/>
          <p14:tracePt t="109498" x="4111625" y="6329363"/>
          <p14:tracePt t="109505" x="4084638" y="6329363"/>
          <p14:tracePt t="109513" x="4029075" y="6329363"/>
          <p14:tracePt t="109524" x="3984625" y="6302375"/>
          <p14:tracePt t="109529" x="3938588" y="6292850"/>
          <p14:tracePt t="109541" x="3911600" y="6273800"/>
          <p14:tracePt t="109545" x="3865563" y="6265863"/>
          <p14:tracePt t="109557" x="3838575" y="6256338"/>
          <p14:tracePt t="109560" x="3819525" y="6256338"/>
          <p14:tracePt t="109569" x="3775075" y="6219825"/>
          <p14:tracePt t="109584" x="3765550" y="6219825"/>
          <p14:tracePt t="109592" x="3738563" y="6210300"/>
          <p14:tracePt t="109657" x="3738563" y="6200775"/>
          <p14:tracePt t="109673" x="3738563" y="6173788"/>
          <p14:tracePt t="109697" x="3738563" y="6156325"/>
          <p14:tracePt t="109713" x="3746500" y="6137275"/>
          <p14:tracePt t="109721" x="3756025" y="6127750"/>
          <p14:tracePt t="109730" x="3765550" y="6119813"/>
          <p14:tracePt t="109741" x="3783013" y="6110288"/>
          <p14:tracePt t="109745" x="3792538" y="6100763"/>
          <p14:tracePt t="109757" x="3819525" y="6083300"/>
          <p14:tracePt t="109761" x="3819525" y="6073775"/>
          <p14:tracePt t="109769" x="3838575" y="6064250"/>
          <p14:tracePt t="109777" x="3856038" y="6054725"/>
          <p14:tracePt t="109784" x="3883025" y="6037263"/>
          <p14:tracePt t="109792" x="3883025" y="6027738"/>
          <p14:tracePt t="109800" x="3892550" y="6027738"/>
          <p14:tracePt t="109808" x="3902075" y="6027738"/>
          <p14:tracePt t="110009" x="3892550" y="6027738"/>
          <p14:tracePt t="110024" x="3892550" y="6037263"/>
          <p14:tracePt t="110040" x="3883025" y="6046788"/>
          <p14:tracePt t="110048" x="3875088" y="6054725"/>
          <p14:tracePt t="110130" x="3865563" y="6064250"/>
          <p14:tracePt t="110161" x="3856038" y="6064250"/>
          <p14:tracePt t="110185" x="3846513" y="6073775"/>
          <p14:tracePt t="110201" x="3846513" y="6083300"/>
          <p14:tracePt t="110210" x="3838575" y="6091238"/>
          <p14:tracePt t="110233" x="3838575" y="6100763"/>
          <p14:tracePt t="110273" x="3829050" y="6110288"/>
          <p14:tracePt t="110287" x="3829050" y="6119813"/>
          <p14:tracePt t="110304" x="3819525" y="6137275"/>
          <p14:tracePt t="110312" x="3819525" y="6146800"/>
          <p14:tracePt t="110320" x="3819525" y="6156325"/>
          <p14:tracePt t="110328" x="3819525" y="6164263"/>
          <p14:tracePt t="110337" x="3810000" y="6183313"/>
          <p14:tracePt t="110344" x="3810000" y="6192838"/>
          <p14:tracePt t="110360" x="3810000" y="6200775"/>
          <p14:tracePt t="110368" x="3810000" y="6210300"/>
          <p14:tracePt t="110793" x="3810000" y="6200775"/>
          <p14:tracePt t="110800" x="3810000" y="6156325"/>
          <p14:tracePt t="110808" x="3810000" y="6137275"/>
          <p14:tracePt t="110816" x="3810000" y="6100763"/>
          <p14:tracePt t="110824" x="3810000" y="6064250"/>
          <p14:tracePt t="110832" x="3810000" y="6046788"/>
          <p14:tracePt t="110840" x="3810000" y="6018213"/>
          <p14:tracePt t="110848" x="3792538" y="5991225"/>
          <p14:tracePt t="110857" x="3792538" y="5973763"/>
          <p14:tracePt t="110865" x="3783013" y="5954713"/>
          <p14:tracePt t="110874" x="3783013" y="5946775"/>
          <p14:tracePt t="110881" x="3783013" y="5927725"/>
          <p14:tracePt t="111009" x="3775075" y="5927725"/>
          <p14:tracePt t="111017" x="3775075" y="5954713"/>
          <p14:tracePt t="111025" x="3775075" y="5964238"/>
          <p14:tracePt t="111033" x="3775075" y="5991225"/>
          <p14:tracePt t="111041" x="3775075" y="6000750"/>
          <p14:tracePt t="111061" x="3775075" y="6018213"/>
          <p14:tracePt t="111065" x="3775075" y="6037263"/>
          <p14:tracePt t="111081" x="3775075" y="6054725"/>
          <p14:tracePt t="111097" x="3775075" y="6073775"/>
          <p14:tracePt t="111433" x="3775075" y="6083300"/>
          <p14:tracePt t="111946" x="3775075" y="6091238"/>
          <p14:tracePt t="112065" x="3775075" y="6083300"/>
          <p14:tracePt t="112073" x="3775075" y="6073775"/>
          <p14:tracePt t="112081" x="3775075" y="6046788"/>
          <p14:tracePt t="112090" x="3775075" y="6027738"/>
          <p14:tracePt t="112096" x="3775075" y="6010275"/>
          <p14:tracePt t="112112" x="3775075" y="6000750"/>
          <p14:tracePt t="112120" x="3775075" y="5991225"/>
          <p14:tracePt t="112257" x="3765550" y="6010275"/>
          <p14:tracePt t="112264" x="3756025" y="6010275"/>
          <p14:tracePt t="112271" x="3746500" y="6018213"/>
          <p14:tracePt t="112280" x="3738563" y="6027738"/>
          <p14:tracePt t="112287" x="3729038" y="6046788"/>
          <p14:tracePt t="112304" x="3702050" y="6054725"/>
          <p14:tracePt t="112321" x="3692525" y="6054725"/>
          <p14:tracePt t="112328" x="3665538" y="6054725"/>
          <p14:tracePt t="112340" x="3636963" y="6054725"/>
          <p14:tracePt t="112345" x="3600450" y="6054725"/>
          <p14:tracePt t="112356" x="3527425" y="6064250"/>
          <p14:tracePt t="112361" x="3473450" y="6064250"/>
          <p14:tracePt t="112369" x="3346450" y="6064250"/>
          <p14:tracePt t="112377" x="3254375" y="6064250"/>
          <p14:tracePt t="112385" x="3144838" y="6064250"/>
          <p14:tracePt t="112393" x="3044825" y="6064250"/>
          <p14:tracePt t="112401" x="2954338" y="6064250"/>
          <p14:tracePt t="112409" x="2917825" y="6064250"/>
          <p14:tracePt t="112417" x="2862263" y="6064250"/>
          <p14:tracePt t="112425" x="2844800" y="6064250"/>
          <p14:tracePt t="112433" x="2817813" y="6064250"/>
          <p14:tracePt t="112441" x="2798763" y="6064250"/>
          <p14:tracePt t="112449" x="2771775" y="6064250"/>
          <p14:tracePt t="112457" x="2752725" y="6064250"/>
          <p14:tracePt t="112465" x="2716213" y="6064250"/>
          <p14:tracePt t="112474" x="2708275" y="6064250"/>
          <p14:tracePt t="112481" x="2671763" y="6064250"/>
          <p14:tracePt t="112497" x="2652713" y="6064250"/>
          <p14:tracePt t="112506" x="2606675" y="6064250"/>
          <p14:tracePt t="112513" x="2579688" y="6064250"/>
          <p14:tracePt t="112523" x="2552700" y="6064250"/>
          <p14:tracePt t="112529" x="2506663" y="6064250"/>
          <p14:tracePt t="112541" x="2470150" y="6064250"/>
          <p14:tracePt t="112545" x="2452688" y="6064250"/>
          <p14:tracePt t="112556" x="2425700" y="6064250"/>
          <p14:tracePt t="112561" x="2416175" y="6073775"/>
          <p14:tracePt t="112569" x="2406650" y="6083300"/>
          <p14:tracePt t="112585" x="2397125" y="6091238"/>
          <p14:tracePt t="112601" x="2389188" y="6091238"/>
          <p14:tracePt t="112705" x="2379663" y="6091238"/>
          <p14:tracePt t="112721" x="2370138" y="6091238"/>
          <p14:tracePt t="112729" x="2352675" y="6091238"/>
          <p14:tracePt t="112738" x="2324100" y="6100763"/>
          <p14:tracePt t="112745" x="2306638" y="6100763"/>
          <p14:tracePt t="112756" x="2287588" y="6110288"/>
          <p14:tracePt t="112761" x="2279650" y="6110288"/>
          <p14:tracePt t="112769" x="2260600" y="6110288"/>
          <p14:tracePt t="112777" x="2243138" y="6127750"/>
          <p14:tracePt t="112801" x="2233613" y="6127750"/>
          <p14:tracePt t="112825" x="2214563" y="6127750"/>
          <p14:tracePt t="112833" x="2206625" y="6127750"/>
          <p14:tracePt t="112841" x="2197100" y="6127750"/>
          <p14:tracePt t="112857" x="2179638" y="6137275"/>
          <p14:tracePt t="112865" x="2160588" y="6137275"/>
          <p14:tracePt t="112874" x="2151063" y="6137275"/>
          <p14:tracePt t="112890" x="2133600" y="6137275"/>
          <p14:tracePt t="112897" x="2124075" y="6137275"/>
          <p14:tracePt t="112921" x="2114550" y="6137275"/>
          <p14:tracePt t="112977" x="2114550" y="6127750"/>
          <p14:tracePt t="112993" x="2114550" y="6110288"/>
          <p14:tracePt t="113001" x="2114550" y="6100763"/>
          <p14:tracePt t="113009" x="2114550" y="6083300"/>
          <p14:tracePt t="113017" x="2114550" y="6054725"/>
          <p14:tracePt t="113025" x="2114550" y="6046788"/>
          <p14:tracePt t="113153" x="2114550" y="6037263"/>
          <p14:tracePt t="113161" x="2133600" y="6037263"/>
          <p14:tracePt t="113170" x="2224088" y="6037263"/>
          <p14:tracePt t="113177" x="2297113" y="6037263"/>
          <p14:tracePt t="113186" x="2406650" y="6037263"/>
          <p14:tracePt t="113193" x="2516188" y="6037263"/>
          <p14:tracePt t="113202" x="2643188" y="6054725"/>
          <p14:tracePt t="113210" x="2716213" y="6054725"/>
          <p14:tracePt t="113217" x="2825750" y="6054725"/>
          <p14:tracePt t="113226" x="2908300" y="6073775"/>
          <p14:tracePt t="113233" x="2944813" y="6083300"/>
          <p14:tracePt t="113240" x="2981325" y="6083300"/>
          <p14:tracePt t="113249" x="3008313" y="6083300"/>
          <p14:tracePt t="113257" x="3017838" y="6083300"/>
          <p14:tracePt t="113345" x="3044825" y="6083300"/>
          <p14:tracePt t="113353" x="3090863" y="6083300"/>
          <p14:tracePt t="113361" x="3117850" y="6083300"/>
          <p14:tracePt t="113370" x="3144838" y="6083300"/>
          <p14:tracePt t="113379" x="3154363" y="6083300"/>
          <p14:tracePt t="113385" x="3163888" y="6083300"/>
          <p14:tracePt t="113392" x="3181350" y="6083300"/>
          <p14:tracePt t="113401" x="3190875" y="6083300"/>
          <p14:tracePt t="113417" x="3227388" y="6083300"/>
          <p14:tracePt t="113424" x="3236913" y="6073775"/>
          <p14:tracePt t="113432" x="3254375" y="6064250"/>
          <p14:tracePt t="113449" x="3263900" y="6064250"/>
          <p14:tracePt t="113465" x="3273425" y="6064250"/>
          <p14:tracePt t="113472" x="3281363" y="6054725"/>
          <p14:tracePt t="113505" x="3290888" y="6046788"/>
          <p14:tracePt t="113537" x="3300413" y="6037263"/>
          <p14:tracePt t="113545" x="3309938" y="6037263"/>
          <p14:tracePt t="113554" x="3317875" y="6027738"/>
          <p14:tracePt t="113569" x="3336925" y="6018213"/>
          <p14:tracePt t="113865" x="3346450" y="6018213"/>
          <p14:tracePt t="113871" x="3363913" y="6018213"/>
          <p14:tracePt t="113881" x="3409950" y="6046788"/>
          <p14:tracePt t="113890" x="3427413" y="6064250"/>
          <p14:tracePt t="113897" x="3473450" y="6110288"/>
          <p14:tracePt t="113906" x="3500438" y="6119813"/>
          <p14:tracePt t="113913" x="3527425" y="6137275"/>
          <p14:tracePt t="113923" x="3563938" y="6146800"/>
          <p14:tracePt t="113928" x="3573463" y="6156325"/>
          <p14:tracePt t="113944" x="3592513" y="6156325"/>
          <p14:tracePt t="114009" x="3600450" y="6164263"/>
          <p14:tracePt t="114017" x="3600450" y="6173788"/>
          <p14:tracePt t="114025" x="3609975" y="6192838"/>
          <p14:tracePt t="114033" x="3619500" y="6200775"/>
          <p14:tracePt t="114049" x="3619500" y="6219825"/>
          <p14:tracePt t="114057" x="3629025" y="6237288"/>
          <p14:tracePt t="114081" x="3646488" y="6265863"/>
          <p14:tracePt t="114417" x="3646488" y="6229350"/>
          <p14:tracePt t="114424" x="3646488" y="6219825"/>
          <p14:tracePt t="114432" x="3646488" y="6192838"/>
          <p14:tracePt t="114440" x="3636963" y="6164263"/>
          <p14:tracePt t="114448" x="3636963" y="6119813"/>
          <p14:tracePt t="114456" x="3636963" y="6091238"/>
          <p14:tracePt t="114464" x="3629025" y="6064250"/>
          <p14:tracePt t="114472" x="3609975" y="6046788"/>
          <p14:tracePt t="114480" x="3609975" y="6027738"/>
          <p14:tracePt t="114553" x="3600450" y="6018213"/>
          <p14:tracePt t="114697" x="3573463" y="6018213"/>
          <p14:tracePt t="114705" x="3500438" y="6018213"/>
          <p14:tracePt t="114713" x="3409950" y="6037263"/>
          <p14:tracePt t="114723" x="3244850" y="6054725"/>
          <p14:tracePt t="114729" x="3063875" y="6064250"/>
          <p14:tracePt t="114740" x="2917825" y="6083300"/>
          <p14:tracePt t="114745" x="2744788" y="6127750"/>
          <p14:tracePt t="114756" x="2598738" y="6146800"/>
          <p14:tracePt t="114761" x="2452688" y="6146800"/>
          <p14:tracePt t="114772" x="2324100" y="6146800"/>
          <p14:tracePt t="114777" x="2251075" y="6146800"/>
          <p14:tracePt t="114785" x="2197100" y="6146800"/>
          <p14:tracePt t="114793" x="2170113" y="6146800"/>
          <p14:tracePt t="114801" x="2160588" y="6146800"/>
          <p14:tracePt t="114969" x="2151063" y="6146800"/>
          <p14:tracePt t="115104" x="2143125" y="6146800"/>
          <p14:tracePt t="115136" x="2143125" y="6137275"/>
          <p14:tracePt t="115145" x="2206625" y="6127750"/>
          <p14:tracePt t="115154" x="2279650" y="6110288"/>
          <p14:tracePt t="115161" x="2379663" y="6100763"/>
          <p14:tracePt t="115172" x="2506663" y="6100763"/>
          <p14:tracePt t="115177" x="2652713" y="6100763"/>
          <p14:tracePt t="115185" x="2781300" y="6100763"/>
          <p14:tracePt t="115193" x="2889250" y="6100763"/>
          <p14:tracePt t="115201" x="2962275" y="6100763"/>
          <p14:tracePt t="115207" x="3035300" y="6100763"/>
          <p14:tracePt t="115216" x="3071813" y="6100763"/>
          <p14:tracePt t="115224" x="3081338" y="6100763"/>
          <p14:tracePt t="115369" x="3090863" y="6091238"/>
          <p14:tracePt t="115384" x="3090863" y="6083300"/>
          <p14:tracePt t="115489" x="3090863" y="6073775"/>
          <p14:tracePt t="115497" x="3081338" y="6073775"/>
          <p14:tracePt t="115505" x="3071813" y="6073775"/>
          <p14:tracePt t="115513" x="3054350" y="6073775"/>
          <p14:tracePt t="115522" x="3035300" y="6073775"/>
          <p14:tracePt t="115529" x="2998788" y="6073775"/>
          <p14:tracePt t="115540" x="2971800" y="6091238"/>
          <p14:tracePt t="115545" x="2889250" y="6091238"/>
          <p14:tracePt t="115556" x="2798763" y="6100763"/>
          <p14:tracePt t="115561" x="2679700" y="6119813"/>
          <p14:tracePt t="115572" x="2570163" y="6146800"/>
          <p14:tracePt t="115577" x="2443163" y="6146800"/>
          <p14:tracePt t="115585" x="2333625" y="6146800"/>
          <p14:tracePt t="115593" x="2243138" y="6146800"/>
          <p14:tracePt t="115601" x="2197100" y="6146800"/>
          <p14:tracePt t="115609" x="2143125" y="6137275"/>
          <p14:tracePt t="115617" x="2114550" y="6119813"/>
          <p14:tracePt t="115625" x="2097088" y="6110288"/>
          <p14:tracePt t="115633" x="2087563" y="6091238"/>
          <p14:tracePt t="115649" x="2087563" y="6083300"/>
          <p14:tracePt t="115658" x="2087563" y="6064250"/>
          <p14:tracePt t="115953" x="2078038" y="6054725"/>
          <p14:tracePt t="115961" x="2051050" y="6054725"/>
          <p14:tracePt t="115970" x="2033588" y="6054725"/>
          <p14:tracePt t="115977" x="1997075" y="6054725"/>
          <p14:tracePt t="115985" x="1951038" y="6054725"/>
          <p14:tracePt t="115993" x="1931988" y="6054725"/>
          <p14:tracePt t="116001" x="1887538" y="6064250"/>
          <p14:tracePt t="116009" x="1860550" y="6073775"/>
          <p14:tracePt t="116017" x="1851025" y="6073775"/>
          <p14:tracePt t="116026" x="1841500" y="6073775"/>
          <p14:tracePt t="116121" x="1831975" y="6073775"/>
          <p14:tracePt t="116136" x="1831975" y="6064250"/>
          <p14:tracePt t="116177" x="1831975" y="6054725"/>
          <p14:tracePt t="116201" x="1831975" y="6037263"/>
          <p14:tracePt t="116289" x="1831975" y="6027738"/>
          <p14:tracePt t="116311" x="1831975" y="6018213"/>
          <p14:tracePt t="116425" x="1841500" y="6010275"/>
          <p14:tracePt t="116432" x="1914525" y="6010275"/>
          <p14:tracePt t="116440" x="2005013" y="6010275"/>
          <p14:tracePt t="116448" x="2133600" y="6010275"/>
          <p14:tracePt t="116457" x="2260600" y="6027738"/>
          <p14:tracePt t="116465" x="2416175" y="6064250"/>
          <p14:tracePt t="116474" x="2543175" y="6064250"/>
          <p14:tracePt t="116481" x="2671763" y="6073775"/>
          <p14:tracePt t="116490" x="2762250" y="6100763"/>
          <p14:tracePt t="116497" x="2898775" y="6119813"/>
          <p14:tracePt t="116507" x="2935288" y="6127750"/>
          <p14:tracePt t="116513" x="2990850" y="6127750"/>
          <p14:tracePt t="116523" x="3008313" y="6137275"/>
          <p14:tracePt t="116529" x="3017838" y="6137275"/>
          <p14:tracePt t="116585" x="3035300" y="6137275"/>
          <p14:tracePt t="116641" x="3044825" y="6137275"/>
          <p14:tracePt t="116689" x="3054350" y="6137275"/>
          <p14:tracePt t="116697" x="3071813" y="6127750"/>
          <p14:tracePt t="116704" x="3090863" y="6110288"/>
          <p14:tracePt t="116712" x="3100388" y="6100763"/>
          <p14:tracePt t="116720" x="3108325" y="6091238"/>
          <p14:tracePt t="116728" x="3117850" y="6091238"/>
          <p14:tracePt t="116736" x="3144838" y="6073775"/>
          <p14:tracePt t="116754" x="3144838" y="6064250"/>
          <p14:tracePt t="116873" x="3127375" y="6054725"/>
          <p14:tracePt t="116881" x="3071813" y="6054725"/>
          <p14:tracePt t="116889" x="2998788" y="6083300"/>
          <p14:tracePt t="116897" x="2862263" y="6110288"/>
          <p14:tracePt t="116907" x="2716213" y="6127750"/>
          <p14:tracePt t="116913" x="2570163" y="6156325"/>
          <p14:tracePt t="116924" x="2425700" y="6156325"/>
          <p14:tracePt t="116929" x="2279650" y="6156325"/>
          <p14:tracePt t="116941" x="2133600" y="6156325"/>
          <p14:tracePt t="116945" x="1987550" y="6156325"/>
          <p14:tracePt t="116957" x="1914525" y="6156325"/>
          <p14:tracePt t="116961" x="1824038" y="6156325"/>
          <p14:tracePt t="116973" x="1778000" y="6137275"/>
          <p14:tracePt t="116977" x="1751013" y="6127750"/>
          <p14:tracePt t="116985" x="1741488" y="6119813"/>
          <p14:tracePt t="116994" x="1731963" y="6110288"/>
          <p14:tracePt t="117081" x="1731963" y="6100763"/>
          <p14:tracePt t="117097" x="1731963" y="6091238"/>
          <p14:tracePt t="117105" x="1731963" y="6083300"/>
          <p14:tracePt t="117113" x="1731963" y="6064250"/>
          <p14:tracePt t="117122" x="1758950" y="6064250"/>
          <p14:tracePt t="117128" x="1814513" y="6054725"/>
          <p14:tracePt t="117136" x="1905000" y="6054725"/>
          <p14:tracePt t="117144" x="2014538" y="6054725"/>
          <p14:tracePt t="117153" x="2143125" y="6054725"/>
          <p14:tracePt t="117160" x="2287588" y="6054725"/>
          <p14:tracePt t="117168" x="2397125" y="6054725"/>
          <p14:tracePt t="117176" x="2525713" y="6054725"/>
          <p14:tracePt t="117184" x="2652713" y="6054725"/>
          <p14:tracePt t="117192" x="2725738" y="6054725"/>
          <p14:tracePt t="117200" x="2808288" y="6054725"/>
          <p14:tracePt t="117208" x="2844800" y="6054725"/>
          <p14:tracePt t="117216" x="2871788" y="6054725"/>
          <p14:tracePt t="117224" x="2881313" y="6054725"/>
          <p14:tracePt t="117281" x="2889250" y="6054725"/>
          <p14:tracePt t="117289" x="2917825" y="6064250"/>
          <p14:tracePt t="117297" x="2944813" y="6073775"/>
          <p14:tracePt t="117307" x="2981325" y="6083300"/>
          <p14:tracePt t="117314" x="3054350" y="6119813"/>
          <p14:tracePt t="117321" x="3090863" y="6127750"/>
          <p14:tracePt t="117328" x="3208338" y="6192838"/>
          <p14:tracePt t="117336" x="3281363" y="6192838"/>
          <p14:tracePt t="117344" x="3382963" y="6229350"/>
          <p14:tracePt t="117353" x="3527425" y="6273800"/>
          <p14:tracePt t="117360" x="3665538" y="6302375"/>
          <p14:tracePt t="117368" x="3775075" y="6346825"/>
          <p14:tracePt t="117376" x="3875088" y="6365875"/>
          <p14:tracePt t="117384" x="3929063" y="6383338"/>
          <p14:tracePt t="117392" x="3948113" y="6402388"/>
          <p14:tracePt t="117400" x="3965575" y="6402388"/>
          <p14:tracePt t="117408" x="3975100" y="6411913"/>
          <p14:tracePt t="117529" x="3975100" y="6429375"/>
          <p14:tracePt t="117554" x="3975100" y="6438900"/>
          <p14:tracePt t="117617" x="3975100" y="6446838"/>
          <p14:tracePt t="117624" x="3975100" y="6465888"/>
          <p14:tracePt t="117632" x="3975100" y="6475413"/>
          <p14:tracePt t="117640" x="3965575" y="6475413"/>
          <p14:tracePt t="117648" x="3965575" y="6483350"/>
          <p14:tracePt t="117656" x="3956050" y="6492875"/>
          <p14:tracePt t="117672" x="3938588" y="6511925"/>
          <p14:tracePt t="117680" x="3929063" y="6529388"/>
          <p14:tracePt t="117696" x="3919538" y="6538913"/>
          <p14:tracePt t="117737" x="3911600" y="6565900"/>
          <p14:tracePt t="117754" x="3902075" y="6575425"/>
          <p14:tracePt t="117769" x="3892550" y="6584950"/>
          <p14:tracePt t="117777" x="3883025" y="6584950"/>
          <p14:tracePt t="117801" x="3883025" y="6592888"/>
          <p14:tracePt t="117897" x="3883025" y="6584950"/>
          <p14:tracePt t="117904" x="3883025" y="6565900"/>
          <p14:tracePt t="117912" x="3883025" y="6519863"/>
          <p14:tracePt t="117920" x="3883025" y="6502400"/>
          <p14:tracePt t="117928" x="3883025" y="6475413"/>
          <p14:tracePt t="117936" x="3883025" y="6438900"/>
          <p14:tracePt t="117944" x="3883025" y="6402388"/>
          <p14:tracePt t="117954" x="3883025" y="6365875"/>
          <p14:tracePt t="117961" x="3883025" y="6319838"/>
          <p14:tracePt t="117972" x="3883025" y="6283325"/>
          <p14:tracePt t="117977" x="3883025" y="6256338"/>
          <p14:tracePt t="117985" x="3883025" y="6210300"/>
          <p14:tracePt t="117993" x="3883025" y="6156325"/>
          <p14:tracePt t="118001" x="3883025" y="6127750"/>
          <p14:tracePt t="118009" x="3883025" y="6073775"/>
          <p14:tracePt t="118017" x="3883025" y="6046788"/>
          <p14:tracePt t="118025" x="3883025" y="6000750"/>
          <p14:tracePt t="118033" x="3883025" y="5973763"/>
          <p14:tracePt t="118041" x="3883025" y="5946775"/>
          <p14:tracePt t="118049" x="3883025" y="5918200"/>
          <p14:tracePt t="118059" x="3883025" y="5900738"/>
          <p14:tracePt t="118065" x="3883025" y="5881688"/>
          <p14:tracePt t="118072" x="3883025" y="5873750"/>
          <p14:tracePt t="118081" x="3883025" y="5864225"/>
          <p14:tracePt t="118089" x="3883025" y="5854700"/>
          <p14:tracePt t="118097" x="3883025" y="5845175"/>
          <p14:tracePt t="118105" x="3883025" y="5837238"/>
          <p14:tracePt t="118122" x="3883025" y="5818188"/>
          <p14:tracePt t="118129" x="3883025" y="5800725"/>
          <p14:tracePt t="118139" x="3883025" y="5791200"/>
          <p14:tracePt t="118145" x="3875088" y="5781675"/>
          <p14:tracePt t="118156" x="3875088" y="5772150"/>
          <p14:tracePt t="118161" x="3875088" y="5764213"/>
          <p14:tracePt t="118172" x="3875088" y="5754688"/>
          <p14:tracePt t="118177" x="3856038" y="5735638"/>
          <p14:tracePt t="118201" x="3856038" y="5718175"/>
          <p14:tracePt t="118209" x="3856038" y="5708650"/>
          <p14:tracePt t="118217" x="3856038" y="5699125"/>
          <p14:tracePt t="118233" x="3846513" y="5681663"/>
          <p14:tracePt t="118249" x="3846513" y="5672138"/>
          <p14:tracePt t="118265" x="3846513" y="5662613"/>
          <p14:tracePt t="118273" x="3838575" y="5654675"/>
          <p14:tracePt t="118289" x="3838575" y="5635625"/>
          <p14:tracePt t="118297" x="3838575" y="5626100"/>
          <p14:tracePt t="118305" x="3829050" y="5608638"/>
          <p14:tracePt t="118329" x="3810000" y="5589588"/>
          <p14:tracePt t="118529" x="3810000" y="5572125"/>
          <p14:tracePt t="118536" x="3810000" y="5562600"/>
          <p14:tracePt t="118552" x="3810000" y="5554663"/>
          <p14:tracePt t="118560" x="3802063" y="5535613"/>
          <p14:tracePt t="118568" x="3792538" y="5526088"/>
          <p14:tracePt t="118576" x="3765550" y="5518150"/>
          <p14:tracePt t="118592" x="3746500" y="5499100"/>
          <p14:tracePt t="118610" x="3729038" y="5499100"/>
          <p14:tracePt t="118617" x="3709988" y="5489575"/>
          <p14:tracePt t="118626" x="3683000" y="5489575"/>
          <p14:tracePt t="118633" x="3673475" y="5489575"/>
          <p14:tracePt t="118642" x="3609975" y="5472113"/>
          <p14:tracePt t="118649" x="3600450" y="5472113"/>
          <p14:tracePt t="118656" x="3563938" y="5472113"/>
          <p14:tracePt t="118665" x="3556000" y="5472113"/>
          <p14:tracePt t="118673" x="3536950" y="5472113"/>
          <p14:tracePt t="118681" x="3519488" y="5472113"/>
          <p14:tracePt t="118697" x="3482975" y="5472113"/>
          <p14:tracePt t="118713" x="3473450" y="5472113"/>
          <p14:tracePt t="118723" x="3446463" y="5462588"/>
          <p14:tracePt t="119185" x="3455988" y="5462588"/>
          <p14:tracePt t="119192" x="3490913" y="5462588"/>
          <p14:tracePt t="119200" x="3536950" y="5462588"/>
          <p14:tracePt t="119208" x="3546475" y="5462588"/>
          <p14:tracePt t="119216" x="3563938" y="5462588"/>
          <p14:tracePt t="119224" x="3573463" y="5462588"/>
          <p14:tracePt t="119232" x="3582988" y="5462588"/>
          <p14:tracePt t="119240" x="3619500" y="5462588"/>
          <p14:tracePt t="119248" x="3636963" y="5462588"/>
          <p14:tracePt t="119257" x="3683000" y="5462588"/>
          <p14:tracePt t="119265" x="3709988" y="5462588"/>
          <p14:tracePt t="119272" x="3729038" y="5462588"/>
          <p14:tracePt t="119281" x="3756025" y="5462588"/>
          <p14:tracePt t="119288" x="3783013" y="5462588"/>
          <p14:tracePt t="119297" x="3802063" y="5462588"/>
          <p14:tracePt t="119305" x="3810000" y="5462588"/>
          <p14:tracePt t="119449" x="3819525" y="5462588"/>
          <p14:tracePt t="119456" x="3819525" y="5472113"/>
          <p14:tracePt t="119464" x="3829050" y="5489575"/>
          <p14:tracePt t="119472" x="3829050" y="5499100"/>
          <p14:tracePt t="119480" x="3838575" y="5526088"/>
          <p14:tracePt t="119488" x="3838575" y="5545138"/>
          <p14:tracePt t="119496" x="3838575" y="5572125"/>
          <p14:tracePt t="119505" x="3838575" y="5581650"/>
          <p14:tracePt t="119512" x="3838575" y="5589588"/>
          <p14:tracePt t="119521" x="3838575" y="5599113"/>
          <p14:tracePt t="119528" x="3838575" y="5608638"/>
          <p14:tracePt t="119538" x="3838575" y="5618163"/>
          <p14:tracePt t="119560" x="3838575" y="5645150"/>
          <p14:tracePt t="119576" x="3838575" y="5662613"/>
          <p14:tracePt t="119585" x="3838575" y="5672138"/>
          <p14:tracePt t="119593" x="3838575" y="5691188"/>
          <p14:tracePt t="119601" x="3838575" y="5718175"/>
          <p14:tracePt t="119609" x="3838575" y="5754688"/>
          <p14:tracePt t="119617" x="3838575" y="5800725"/>
          <p14:tracePt t="119625" x="3838575" y="5837238"/>
          <p14:tracePt t="119633" x="3838575" y="5910263"/>
          <p14:tracePt t="119641" x="3838575" y="5946775"/>
          <p14:tracePt t="119649" x="3838575" y="6000750"/>
          <p14:tracePt t="119657" x="3838575" y="6064250"/>
          <p14:tracePt t="119665" x="3838575" y="6119813"/>
          <p14:tracePt t="119672" x="3838575" y="6146800"/>
          <p14:tracePt t="119681" x="3838575" y="6183313"/>
          <p14:tracePt t="119689" x="3838575" y="6229350"/>
          <p14:tracePt t="119697" x="3838575" y="6265863"/>
          <p14:tracePt t="119706" x="3838575" y="6302375"/>
          <p14:tracePt t="119712" x="3838575" y="6329363"/>
          <p14:tracePt t="119723" x="3838575" y="6346825"/>
          <p14:tracePt t="119729" x="3838575" y="6375400"/>
          <p14:tracePt t="119739" x="3838575" y="6383338"/>
          <p14:tracePt t="119745" x="3838575" y="6392863"/>
          <p14:tracePt t="119761" x="3838575" y="6402388"/>
          <p14:tracePt t="119921" x="3838575" y="6375400"/>
          <p14:tracePt t="119928" x="3838575" y="6329363"/>
          <p14:tracePt t="119936" x="3838575" y="6292850"/>
          <p14:tracePt t="119944" x="3838575" y="6237288"/>
          <p14:tracePt t="119953" x="3838575" y="6200775"/>
          <p14:tracePt t="119960" x="3838575" y="6146800"/>
          <p14:tracePt t="119970" x="3810000" y="6100763"/>
          <p14:tracePt t="119976" x="3802063" y="6073775"/>
          <p14:tracePt t="119984" x="3792538" y="6046788"/>
          <p14:tracePt t="119992" x="3765550" y="6000750"/>
          <p14:tracePt t="120000" x="3746500" y="5954713"/>
          <p14:tracePt t="120008" x="3738563" y="5937250"/>
          <p14:tracePt t="120016" x="3729038" y="5910263"/>
          <p14:tracePt t="120024" x="3709988" y="5891213"/>
          <p14:tracePt t="120032" x="3702050" y="5873750"/>
          <p14:tracePt t="120040" x="3692525" y="5837238"/>
          <p14:tracePt t="120073" x="3665538" y="5781675"/>
          <p14:tracePt t="120080" x="3656013" y="5764213"/>
          <p14:tracePt t="120089" x="3656013" y="5754688"/>
          <p14:tracePt t="120096" x="3646488" y="5754688"/>
          <p14:tracePt t="120105" x="3646488" y="5735638"/>
          <p14:tracePt t="120112" x="3646488" y="5727700"/>
          <p14:tracePt t="120121" x="3636963" y="5718175"/>
          <p14:tracePt t="120138" x="3636963" y="5708650"/>
          <p14:tracePt t="120144" x="3636963" y="5691188"/>
          <p14:tracePt t="120155" x="3629025" y="5691188"/>
          <p14:tracePt t="120160" x="3619500" y="5681663"/>
          <p14:tracePt t="120171" x="3609975" y="5672138"/>
          <p14:tracePt t="120185" x="3600450" y="5654675"/>
          <p14:tracePt t="120192" x="3592513" y="5635625"/>
          <p14:tracePt t="120216" x="3582988" y="5618163"/>
          <p14:tracePt t="120224" x="3582988" y="5608638"/>
          <p14:tracePt t="120233" x="3573463" y="5599113"/>
          <p14:tracePt t="120241" x="3563938" y="5589588"/>
          <p14:tracePt t="120249" x="3563938" y="5581650"/>
          <p14:tracePt t="120258" x="3563938" y="5572125"/>
          <p14:tracePt t="120265" x="3556000" y="5562600"/>
          <p14:tracePt t="120281" x="3556000" y="5545138"/>
          <p14:tracePt t="120289" x="3546475" y="5535613"/>
          <p14:tracePt t="120305" x="3536950" y="5526088"/>
          <p14:tracePt t="120313" x="3519488" y="5508625"/>
          <p14:tracePt t="120593" x="3519488" y="5499100"/>
          <p14:tracePt t="120601" x="3527425" y="5499100"/>
          <p14:tracePt t="120608" x="3527425" y="5489575"/>
          <p14:tracePt t="120616" x="3527425" y="5472113"/>
          <p14:tracePt t="120624" x="3527425" y="5445125"/>
          <p14:tracePt t="120632" x="3527425" y="5426075"/>
          <p14:tracePt t="120640" x="3527425" y="5416550"/>
          <p14:tracePt t="120648" x="3527425" y="5389563"/>
          <p14:tracePt t="120656" x="3527425" y="5380038"/>
          <p14:tracePt t="120665" x="3527425" y="5362575"/>
          <p14:tracePt t="121121" x="3527425" y="5372100"/>
          <p14:tracePt t="121128" x="3527425" y="5389563"/>
          <p14:tracePt t="121135" x="3527425" y="5416550"/>
          <p14:tracePt t="121144" x="3536950" y="5453063"/>
          <p14:tracePt t="121152" x="3536950" y="5462588"/>
          <p14:tracePt t="121160" x="3556000" y="5489575"/>
          <p14:tracePt t="121169" x="3563938" y="5489575"/>
          <p14:tracePt t="121217" x="3573463" y="5489575"/>
          <p14:tracePt t="121232" x="3573463" y="5472113"/>
          <p14:tracePt t="121240" x="3573463" y="5453063"/>
          <p14:tracePt t="121248" x="3573463" y="5435600"/>
          <p14:tracePt t="121256" x="3573463" y="5426075"/>
          <p14:tracePt t="121264" x="3573463" y="5408613"/>
          <p14:tracePt t="121281" x="3573463" y="5399088"/>
          <p14:tracePt t="121290" x="3573463" y="5389563"/>
          <p14:tracePt t="121314" x="3582988" y="5380038"/>
          <p14:tracePt t="121361" x="3582988" y="5372100"/>
          <p14:tracePt t="121370" x="3629025" y="5362575"/>
          <p14:tracePt t="121377" x="3756025" y="5362575"/>
          <p14:tracePt t="121386" x="3919538" y="5362575"/>
          <p14:tracePt t="121392" x="4102100" y="5362575"/>
          <p14:tracePt t="121401" x="4321175" y="5362575"/>
          <p14:tracePt t="121408" x="4549775" y="5362575"/>
          <p14:tracePt t="121416" x="4749800" y="5362575"/>
          <p14:tracePt t="121424" x="4968875" y="5362575"/>
          <p14:tracePt t="121432" x="5268913" y="5362575"/>
          <p14:tracePt t="121440" x="5534025" y="5362575"/>
          <p14:tracePt t="121448" x="5707063" y="5362575"/>
          <p14:tracePt t="121456" x="5889625" y="5362575"/>
          <p14:tracePt t="121464" x="6053138" y="5362575"/>
          <p14:tracePt t="121472" x="6162675" y="5362575"/>
          <p14:tracePt t="121480" x="6272213" y="5362575"/>
          <p14:tracePt t="121489" x="6326188" y="5362575"/>
          <p14:tracePt t="121496" x="6372225" y="5362575"/>
          <p14:tracePt t="121504" x="6399213" y="5362575"/>
          <p14:tracePt t="121512" x="6427788" y="5353050"/>
          <p14:tracePt t="121521" x="6435725" y="5353050"/>
          <p14:tracePt t="121528" x="6472238" y="5343525"/>
          <p14:tracePt t="121544" x="6491288" y="5343525"/>
          <p14:tracePt t="121555" x="6537325" y="5343525"/>
          <p14:tracePt t="121560" x="6564313" y="5335588"/>
          <p14:tracePt t="121570" x="6591300" y="5335588"/>
          <p14:tracePt t="121576" x="6637338" y="5335588"/>
          <p14:tracePt t="121584" x="6691313" y="5326063"/>
          <p14:tracePt t="121592" x="6737350" y="5307013"/>
          <p14:tracePt t="121600" x="6773863" y="5299075"/>
          <p14:tracePt t="121608" x="6783388" y="5299075"/>
          <p14:tracePt t="121616" x="6800850" y="5299075"/>
          <p14:tracePt t="121624" x="6827838" y="5289550"/>
          <p14:tracePt t="121641" x="6837363" y="5289550"/>
          <p14:tracePt t="121648" x="6846888" y="5280025"/>
          <p14:tracePt t="121664" x="6873875" y="5280025"/>
          <p14:tracePt t="121672" x="6883400" y="5280025"/>
          <p14:tracePt t="121688" x="6910388" y="5280025"/>
          <p14:tracePt t="121696" x="6964363" y="5280025"/>
          <p14:tracePt t="121704" x="7010400" y="5280025"/>
          <p14:tracePt t="121712" x="7073900" y="5280025"/>
          <p14:tracePt t="121721" x="7156450" y="5280025"/>
          <p14:tracePt t="121728" x="7229475" y="5280025"/>
          <p14:tracePt t="121738" x="7339013" y="5280025"/>
          <p14:tracePt t="121744" x="7466013" y="5289550"/>
          <p14:tracePt t="121754" x="7594600" y="5316538"/>
          <p14:tracePt t="121760" x="7721600" y="5335588"/>
          <p14:tracePt t="121771" x="7858125" y="5343525"/>
          <p14:tracePt t="121777" x="7913688" y="5343525"/>
          <p14:tracePt t="121785" x="7950200" y="5343525"/>
          <p14:tracePt t="121792" x="7967663" y="5343525"/>
          <p14:tracePt t="121800" x="7986713" y="5343525"/>
          <p14:tracePt t="121937" x="7958138" y="5343525"/>
          <p14:tracePt t="121944" x="7921625" y="5343525"/>
          <p14:tracePt t="121952" x="7894638" y="5343525"/>
          <p14:tracePt t="121960" x="7850188" y="5343525"/>
          <p14:tracePt t="121969" x="7794625" y="5343525"/>
          <p14:tracePt t="121976" x="7740650" y="5343525"/>
          <p14:tracePt t="121984" x="7694613" y="5353050"/>
          <p14:tracePt t="121992" x="7639050" y="5353050"/>
          <p14:tracePt t="122000" x="7602538" y="5353050"/>
          <p14:tracePt t="122008" x="7548563" y="5353050"/>
          <p14:tracePt t="122017" x="7531100" y="5353050"/>
          <p14:tracePt t="122025" x="7502525" y="5353050"/>
          <p14:tracePt t="122033" x="7485063" y="5353050"/>
          <p14:tracePt t="122041" x="7475538" y="5353050"/>
          <p14:tracePt t="122049" x="7458075" y="5353050"/>
          <p14:tracePt t="122217" x="7448550" y="5353050"/>
          <p14:tracePt t="122232" x="7429500" y="5353050"/>
          <p14:tracePt t="122240" x="7402513" y="5353050"/>
          <p14:tracePt t="122248" x="7385050" y="5353050"/>
          <p14:tracePt t="122256" x="7348538" y="5353050"/>
          <p14:tracePt t="122264" x="7275513" y="5380038"/>
          <p14:tracePt t="122273" x="7146925" y="5399088"/>
          <p14:tracePt t="122280" x="6983413" y="5408613"/>
          <p14:tracePt t="122288" x="6727825" y="5408613"/>
          <p14:tracePt t="122296" x="6435725" y="5408613"/>
          <p14:tracePt t="122304" x="6062663" y="5408613"/>
          <p14:tracePt t="122312" x="5543550" y="5408613"/>
          <p14:tracePt t="122321" x="5095875" y="5408613"/>
          <p14:tracePt t="122328" x="4649788" y="5408613"/>
          <p14:tracePt t="122337" x="4202113" y="5408613"/>
          <p14:tracePt t="122344" x="3902075" y="5408613"/>
          <p14:tracePt t="122354" x="3636963" y="5408613"/>
          <p14:tracePt t="122360" x="3455988" y="5408613"/>
          <p14:tracePt t="122371" x="3327400" y="5426075"/>
          <p14:tracePt t="122376" x="3263900" y="5453063"/>
          <p14:tracePt t="122384" x="3208338" y="5453063"/>
          <p14:tracePt t="122392" x="3200400" y="5453063"/>
          <p14:tracePt t="122449" x="3181350" y="5453063"/>
          <p14:tracePt t="122457" x="3171825" y="5453063"/>
          <p14:tracePt t="122465" x="3154363" y="5453063"/>
          <p14:tracePt t="122473" x="3127375" y="5453063"/>
          <p14:tracePt t="122481" x="3108325" y="5445125"/>
          <p14:tracePt t="122490" x="3090863" y="5445125"/>
          <p14:tracePt t="122497" x="3071813" y="5445125"/>
          <p14:tracePt t="122506" x="3044825" y="5435600"/>
          <p14:tracePt t="122649" x="3035300" y="5416550"/>
          <p14:tracePt t="122656" x="3035300" y="5408613"/>
          <p14:tracePt t="122664" x="3035300" y="5399088"/>
          <p14:tracePt t="122672" x="3063875" y="5389563"/>
          <p14:tracePt t="122680" x="3108325" y="5380038"/>
          <p14:tracePt t="122688" x="3136900" y="5362575"/>
          <p14:tracePt t="122696" x="3163888" y="5362575"/>
          <p14:tracePt t="122705" x="3181350" y="5362575"/>
          <p14:tracePt t="122713" x="3200400" y="5362575"/>
          <p14:tracePt t="122849" x="3208338" y="5362575"/>
          <p14:tracePt t="122856" x="3208338" y="5372100"/>
          <p14:tracePt t="122864" x="3208338" y="5389563"/>
          <p14:tracePt t="122880" x="3208338" y="5399088"/>
          <p14:tracePt t="122888" x="3208338" y="5408613"/>
          <p14:tracePt t="122896" x="3208338" y="5426075"/>
          <p14:tracePt t="122904" x="3208338" y="5435600"/>
          <p14:tracePt t="123073" x="3217863" y="5445125"/>
          <p14:tracePt t="123080" x="3227388" y="5426075"/>
          <p14:tracePt t="123088" x="3227388" y="5408613"/>
          <p14:tracePt t="123096" x="3236913" y="5380038"/>
          <p14:tracePt t="123103" x="3263900" y="5343525"/>
          <p14:tracePt t="123112" x="3281363" y="5299075"/>
          <p14:tracePt t="123120" x="3281363" y="5270500"/>
          <p14:tracePt t="123128" x="3290888" y="5243513"/>
          <p14:tracePt t="123136" x="3290888" y="5226050"/>
          <p14:tracePt t="123144" x="3290888" y="5189538"/>
          <p14:tracePt t="123156" x="3290888" y="5180013"/>
          <p14:tracePt t="123161" x="3290888" y="5160963"/>
          <p14:tracePt t="123172" x="3300413" y="5153025"/>
          <p14:tracePt t="123305" x="3263900" y="5143500"/>
          <p14:tracePt t="123312" x="3208338" y="5143500"/>
          <p14:tracePt t="123320" x="3163888" y="5133975"/>
          <p14:tracePt t="123328" x="3108325" y="5133975"/>
          <p14:tracePt t="123336" x="3063875" y="5126038"/>
          <p14:tracePt t="123343" x="3044825" y="5126038"/>
          <p14:tracePt t="123352" x="3017838" y="5097463"/>
          <p14:tracePt t="123359" x="3008313" y="5097463"/>
          <p14:tracePt t="123464" x="2998788" y="5097463"/>
          <p14:tracePt t="123480" x="2998788" y="5089525"/>
          <p14:tracePt t="123488" x="2998788" y="5070475"/>
          <p14:tracePt t="123496" x="3008313" y="5053013"/>
          <p14:tracePt t="123512" x="3008313" y="5043488"/>
          <p14:tracePt t="123520" x="3008313" y="5024438"/>
          <p14:tracePt t="123528" x="3017838" y="5016500"/>
          <p14:tracePt t="123537" x="3027363" y="4997450"/>
          <p14:tracePt t="123556" x="3027363" y="4979988"/>
          <p14:tracePt t="123572" x="3035300" y="4960938"/>
          <p14:tracePt t="123577" x="3044825" y="4951413"/>
          <p14:tracePt t="123589" x="3044825" y="4933950"/>
          <p14:tracePt t="123593" x="3044825" y="4924425"/>
          <p14:tracePt t="123601" x="3044825" y="4914900"/>
          <p14:tracePt t="123609" x="3044825" y="4906963"/>
          <p14:tracePt t="123617" x="3044825" y="4897438"/>
          <p14:tracePt t="123625" x="3044825" y="4878388"/>
          <p14:tracePt t="123634" x="3044825" y="4851400"/>
          <p14:tracePt t="123641" x="3054350" y="4841875"/>
          <p14:tracePt t="123657" x="3054350" y="4833938"/>
          <p14:tracePt t="123664" x="3054350" y="4814888"/>
          <p14:tracePt t="123672" x="3063875" y="4805363"/>
          <p14:tracePt t="123881" x="3081338" y="4797425"/>
          <p14:tracePt t="123887" x="3108325" y="4797425"/>
          <p14:tracePt t="123896" x="3136900" y="4797425"/>
          <p14:tracePt t="123904" x="3171825" y="4797425"/>
          <p14:tracePt t="123912" x="3200400" y="4797425"/>
          <p14:tracePt t="123920" x="3227388" y="4797425"/>
          <p14:tracePt t="123928" x="3244850" y="4797425"/>
          <p14:tracePt t="123936" x="3273425" y="4797425"/>
          <p14:tracePt t="123944" x="3281363" y="4797425"/>
          <p14:tracePt t="123952" x="3309938" y="4797425"/>
          <p14:tracePt t="123960" x="3317875" y="4797425"/>
          <p14:tracePt t="123969" x="3327400" y="4797425"/>
          <p14:tracePt t="124368" x="3336925" y="4797425"/>
          <p14:tracePt t="124400" x="3336925" y="4778375"/>
          <p14:tracePt t="124408" x="3336925" y="4768850"/>
          <p14:tracePt t="124416" x="3336925" y="4760913"/>
          <p14:tracePt t="124425" x="3336925" y="4751388"/>
          <p14:tracePt t="124433" x="3336925" y="4741863"/>
          <p14:tracePt t="124441" x="3336925" y="4724400"/>
          <p14:tracePt t="124457" x="3336925" y="4714875"/>
          <p14:tracePt t="124465" x="3336925" y="4687888"/>
          <p14:tracePt t="124473" x="3336925" y="4678363"/>
          <p14:tracePt t="124481" x="3336925" y="4651375"/>
          <p14:tracePt t="124488" x="3336925" y="4632325"/>
          <p14:tracePt t="124497" x="3336925" y="4605338"/>
          <p14:tracePt t="124506" x="3336925" y="4587875"/>
          <p14:tracePt t="124513" x="3336925" y="4559300"/>
          <p14:tracePt t="124522" x="3336925" y="4532313"/>
          <p14:tracePt t="124529" x="3336925" y="4495800"/>
          <p14:tracePt t="124539" x="3336925" y="4486275"/>
          <p14:tracePt t="124545" x="3336925" y="4441825"/>
          <p14:tracePt t="124556" x="3336925" y="4432300"/>
          <p14:tracePt t="124561" x="3336925" y="4405313"/>
          <p14:tracePt t="124572" x="3336925" y="4376738"/>
          <p14:tracePt t="124577" x="3336925" y="4359275"/>
          <p14:tracePt t="124588" x="3336925" y="4340225"/>
          <p14:tracePt t="124593" x="3336925" y="4322763"/>
          <p14:tracePt t="124609" x="3336925" y="4303713"/>
          <p14:tracePt t="124617" x="3336925" y="4286250"/>
          <p14:tracePt t="124625" x="3336925" y="4276725"/>
          <p14:tracePt t="124633" x="3336925" y="4268788"/>
          <p14:tracePt t="124721" x="3336925" y="4259263"/>
          <p14:tracePt t="124849" x="3336925" y="4240213"/>
          <p14:tracePt t="124921" x="3336925" y="4232275"/>
          <p14:tracePt t="124929" x="3336925" y="4222750"/>
          <p14:tracePt t="124936" x="3336925" y="4203700"/>
          <p14:tracePt t="124943" x="3336925" y="4195763"/>
          <p14:tracePt t="125658" x="3336925" y="4222750"/>
          <p14:tracePt t="125665" x="3336925" y="4232275"/>
          <p14:tracePt t="125673" x="3336925" y="4249738"/>
          <p14:tracePt t="125681" x="3336925" y="4268788"/>
          <p14:tracePt t="125689" x="3336925" y="4286250"/>
          <p14:tracePt t="126064" x="3354388" y="4276725"/>
          <p14:tracePt t="126088" x="3363913" y="4268788"/>
          <p14:tracePt t="126096" x="3363913" y="4249738"/>
          <p14:tracePt t="126104" x="3373438" y="4240213"/>
          <p14:tracePt t="126112" x="3382963" y="4232275"/>
          <p14:tracePt t="126128" x="3382963" y="4222750"/>
          <p14:tracePt t="126135" x="3390900" y="4222750"/>
          <p14:tracePt t="126152" x="3390900" y="4213225"/>
          <p14:tracePt t="126160" x="3390900" y="4203700"/>
          <p14:tracePt t="126176" x="3400425" y="4195763"/>
          <p14:tracePt t="126192" x="3400425" y="4186238"/>
          <p14:tracePt t="126208" x="3400425" y="4167188"/>
          <p14:tracePt t="126224" x="3400425" y="4159250"/>
          <p14:tracePt t="126232" x="3400425" y="4149725"/>
          <p14:tracePt t="126568" x="3400425" y="4159250"/>
          <p14:tracePt t="126576" x="3400425" y="4176713"/>
          <p14:tracePt t="126585" x="3400425" y="4203700"/>
          <p14:tracePt t="126592" x="3400425" y="4232275"/>
          <p14:tracePt t="126600" x="3400425" y="4259263"/>
          <p14:tracePt t="126608" x="3400425" y="4303713"/>
          <p14:tracePt t="126617" x="3390900" y="4322763"/>
          <p14:tracePt t="126624" x="3390900" y="4359275"/>
          <p14:tracePt t="126632" x="3390900" y="4395788"/>
          <p14:tracePt t="126648" x="3390900" y="4432300"/>
          <p14:tracePt t="126656" x="3390900" y="4441825"/>
          <p14:tracePt t="126664" x="3390900" y="4459288"/>
          <p14:tracePt t="126672" x="3390900" y="4478338"/>
          <p14:tracePt t="126680" x="3390900" y="4486275"/>
          <p14:tracePt t="126688" x="3390900" y="4495800"/>
          <p14:tracePt t="126696" x="3390900" y="4505325"/>
          <p14:tracePt t="126704" x="3390900" y="4522788"/>
          <p14:tracePt t="126721" x="3390900" y="4532313"/>
          <p14:tracePt t="126728" x="3390900" y="4541838"/>
          <p14:tracePt t="126744" x="3390900" y="4559300"/>
          <p14:tracePt t="126754" x="3390900" y="4568825"/>
          <p14:tracePt t="126760" x="3390900" y="4578350"/>
          <p14:tracePt t="126786" x="3390900" y="4595813"/>
          <p14:tracePt t="126913" x="3390900" y="4587875"/>
          <p14:tracePt t="126920" x="3400425" y="4578350"/>
          <p14:tracePt t="126929" x="3409950" y="4559300"/>
          <p14:tracePt t="126944" x="3436938" y="4514850"/>
          <p14:tracePt t="126952" x="3446463" y="4505325"/>
          <p14:tracePt t="126960" x="3455988" y="4478338"/>
          <p14:tracePt t="126972" x="3463925" y="4459288"/>
          <p14:tracePt t="126976" x="3490913" y="4413250"/>
          <p14:tracePt t="126985" x="3509963" y="4359275"/>
          <p14:tracePt t="126993" x="3556000" y="4286250"/>
          <p14:tracePt t="127004" x="3573463" y="4259263"/>
          <p14:tracePt t="127008" x="3609975" y="4213225"/>
          <p14:tracePt t="127016" x="3619500" y="4186238"/>
          <p14:tracePt t="127024" x="3636963" y="4140200"/>
          <p14:tracePt t="127032" x="3656013" y="4122738"/>
          <p14:tracePt t="127049" x="3656013" y="4103688"/>
          <p14:tracePt t="127056" x="3665538" y="4094163"/>
          <p14:tracePt t="127280" x="3702050" y="4094163"/>
          <p14:tracePt t="127288" x="3846513" y="4094163"/>
          <p14:tracePt t="127296" x="4011613" y="4094163"/>
          <p14:tracePt t="127304" x="4202113" y="4094163"/>
          <p14:tracePt t="127312" x="4367213" y="4094163"/>
          <p14:tracePt t="127320" x="4594225" y="4094163"/>
          <p14:tracePt t="127328" x="4749800" y="4094163"/>
          <p14:tracePt t="127336" x="4895850" y="4094163"/>
          <p14:tracePt t="127344" x="5041900" y="4094163"/>
          <p14:tracePt t="127353" x="5132388" y="4094163"/>
          <p14:tracePt t="127360" x="5214938" y="4094163"/>
          <p14:tracePt t="127370" x="5268913" y="4094163"/>
          <p14:tracePt t="127376" x="5297488" y="4094163"/>
          <p14:tracePt t="127386" x="5314950" y="4094163"/>
          <p14:tracePt t="127392" x="5334000" y="4094163"/>
          <p14:tracePt t="127400" x="5360988" y="4086225"/>
          <p14:tracePt t="127408" x="5368925" y="4086225"/>
          <p14:tracePt t="127416" x="5405438" y="4086225"/>
          <p14:tracePt t="127424" x="5434013" y="4086225"/>
          <p14:tracePt t="127432" x="5461000" y="4086225"/>
          <p14:tracePt t="127440" x="5514975" y="4086225"/>
          <p14:tracePt t="127448" x="5570538" y="4086225"/>
          <p14:tracePt t="127456" x="5634038" y="4086225"/>
          <p14:tracePt t="127464" x="5670550" y="4086225"/>
          <p14:tracePt t="127472" x="5697538" y="4086225"/>
          <p14:tracePt t="127480" x="5724525" y="4086225"/>
          <p14:tracePt t="127488" x="5734050" y="4086225"/>
          <p14:tracePt t="127496" x="5743575" y="4086225"/>
          <p14:tracePt t="127504" x="5761038" y="4086225"/>
          <p14:tracePt t="127512" x="5770563" y="4094163"/>
          <p14:tracePt t="127568" x="5780088" y="4094163"/>
          <p14:tracePt t="127586" x="5789613" y="4094163"/>
          <p14:tracePt t="127602" x="5789613" y="4103688"/>
          <p14:tracePt t="127920" x="5797550" y="4103688"/>
          <p14:tracePt t="127936" x="5816600" y="4094163"/>
          <p14:tracePt t="127952" x="5816600" y="4076700"/>
          <p14:tracePt t="127960" x="5816600" y="4057650"/>
          <p14:tracePt t="127968" x="5816600" y="4049713"/>
          <p14:tracePt t="127976" x="5816600" y="4040188"/>
          <p14:tracePt t="127986" x="5816600" y="4030663"/>
          <p14:tracePt t="127992" x="5816600" y="4021138"/>
          <p14:tracePt t="128008" x="5816600" y="4013200"/>
          <p14:tracePt t="128017" x="5816600" y="4003675"/>
          <p14:tracePt t="128040" x="5816600" y="3994150"/>
          <p14:tracePt t="128072" x="5816600" y="3976688"/>
          <p14:tracePt t="128569" x="5807075" y="3976688"/>
          <p14:tracePt t="128585" x="5797550" y="3984625"/>
          <p14:tracePt t="128592" x="5797550" y="3994150"/>
          <p14:tracePt t="128601" x="5789613" y="4003675"/>
          <p14:tracePt t="128624" x="5789613" y="4013200"/>
          <p14:tracePt t="128657" x="5780088" y="4013200"/>
          <p14:tracePt t="128680" x="5770563" y="4021138"/>
          <p14:tracePt t="128697" x="5761038" y="4030663"/>
          <p14:tracePt t="128712" x="5753100" y="4040188"/>
          <p14:tracePt t="128729" x="5743575" y="4049713"/>
          <p14:tracePt t="128744" x="5734050" y="4057650"/>
          <p14:tracePt t="128952" x="5753100" y="4067175"/>
          <p14:tracePt t="128960" x="5843588" y="4067175"/>
          <p14:tracePt t="128968" x="5899150" y="4067175"/>
          <p14:tracePt t="128976" x="5953125" y="4067175"/>
          <p14:tracePt t="128987" x="5972175" y="4067175"/>
          <p14:tracePt t="128992" x="5989638" y="4067175"/>
          <p14:tracePt t="129003" x="6007100" y="4086225"/>
          <p14:tracePt t="129281" x="5943600" y="4086225"/>
          <p14:tracePt t="129289" x="5935663" y="4076700"/>
          <p14:tracePt t="129296" x="5916613" y="4067175"/>
          <p14:tracePt t="129304" x="5880100" y="4049713"/>
          <p14:tracePt t="129312" x="5862638" y="4040188"/>
          <p14:tracePt t="129321" x="5853113" y="4040188"/>
          <p14:tracePt t="129328" x="5843588" y="4030663"/>
          <p14:tracePt t="129521" x="5843588" y="4057650"/>
          <p14:tracePt t="129529" x="5853113" y="4094163"/>
          <p14:tracePt t="129536" x="5870575" y="4113213"/>
          <p14:tracePt t="129544" x="5880100" y="4122738"/>
          <p14:tracePt t="129554" x="5907088" y="4149725"/>
          <p14:tracePt t="129560" x="5916613" y="4159250"/>
          <p14:tracePt t="129666" x="5916613" y="4149725"/>
          <p14:tracePt t="129672" x="5916613" y="4140200"/>
          <p14:tracePt t="129896" x="5907088" y="4130675"/>
          <p14:tracePt t="129904" x="5880100" y="4130675"/>
          <p14:tracePt t="129912" x="5853113" y="4140200"/>
          <p14:tracePt t="129921" x="5807075" y="4149725"/>
          <p14:tracePt t="129928" x="5789613" y="4149725"/>
          <p14:tracePt t="129937" x="5743575" y="4186238"/>
          <p14:tracePt t="129944" x="5707063" y="4195763"/>
          <p14:tracePt t="129955" x="5643563" y="4203700"/>
          <p14:tracePt t="129960" x="5580063" y="4222750"/>
          <p14:tracePt t="129970" x="5543550" y="4240213"/>
          <p14:tracePt t="129976" x="5507038" y="4259263"/>
          <p14:tracePt t="129986" x="5497513" y="4259263"/>
          <p14:tracePt t="129992" x="5478463" y="4268788"/>
          <p14:tracePt t="130113" x="5424488" y="4268788"/>
          <p14:tracePt t="130120" x="5314950" y="4268788"/>
          <p14:tracePt t="130128" x="5224463" y="4268788"/>
          <p14:tracePt t="130136" x="5095875" y="4268788"/>
          <p14:tracePt t="130145" x="4968875" y="4268788"/>
          <p14:tracePt t="130154" x="4895850" y="4268788"/>
          <p14:tracePt t="130160" x="4767263" y="4268788"/>
          <p14:tracePt t="130171" x="4622800" y="4268788"/>
          <p14:tracePt t="130176" x="4476750" y="4268788"/>
          <p14:tracePt t="130187" x="4330700" y="4268788"/>
          <p14:tracePt t="130192" x="4184650" y="4303713"/>
          <p14:tracePt t="130203" x="4038600" y="4313238"/>
          <p14:tracePt t="130208" x="3929063" y="4332288"/>
          <p14:tracePt t="130217" x="3829050" y="4340225"/>
          <p14:tracePt t="130224" x="3738563" y="4368800"/>
          <p14:tracePt t="130232" x="3683000" y="4368800"/>
          <p14:tracePt t="130240" x="3582988" y="4386263"/>
          <p14:tracePt t="130249" x="3527425" y="4395788"/>
          <p14:tracePt t="130256" x="3473450" y="4395788"/>
          <p14:tracePt t="130264" x="3436938" y="4395788"/>
          <p14:tracePt t="130272" x="3409950" y="4405313"/>
          <p14:tracePt t="130280" x="3390900" y="4405313"/>
          <p14:tracePt t="130288" x="3382963" y="4405313"/>
          <p14:tracePt t="130297" x="3363913" y="4413250"/>
          <p14:tracePt t="130304" x="3363913" y="4422775"/>
          <p14:tracePt t="130313" x="3354388" y="4422775"/>
          <p14:tracePt t="130321" x="3336925" y="4422775"/>
          <p14:tracePt t="130328" x="3327400" y="4422775"/>
          <p14:tracePt t="130338" x="3317875" y="4432300"/>
          <p14:tracePt t="130393" x="3309938" y="4441825"/>
          <p14:tracePt t="130408" x="3300413" y="4449763"/>
          <p14:tracePt t="130417" x="3290888" y="4449763"/>
          <p14:tracePt t="130424" x="3281363" y="4459288"/>
          <p14:tracePt t="130433" x="3281363" y="4468813"/>
          <p14:tracePt t="130440" x="3273425" y="4478338"/>
          <p14:tracePt t="130448" x="3263900" y="4505325"/>
          <p14:tracePt t="130456" x="3263900" y="4514850"/>
          <p14:tracePt t="130465" x="3263900" y="4541838"/>
          <p14:tracePt t="130472" x="3263900" y="4568825"/>
          <p14:tracePt t="130481" x="3263900" y="4595813"/>
          <p14:tracePt t="130488" x="3263900" y="4641850"/>
          <p14:tracePt t="130496" x="3263900" y="4668838"/>
          <p14:tracePt t="130504" x="3263900" y="4705350"/>
          <p14:tracePt t="130513" x="3263900" y="4751388"/>
          <p14:tracePt t="130520" x="3263900" y="4778375"/>
          <p14:tracePt t="130529" x="3263900" y="4814888"/>
          <p14:tracePt t="130538" x="3263900" y="4870450"/>
          <p14:tracePt t="130544" x="3263900" y="4933950"/>
          <p14:tracePt t="130554" x="3263900" y="4970463"/>
          <p14:tracePt t="130560" x="3263900" y="5024438"/>
          <p14:tracePt t="130571" x="3263900" y="5070475"/>
          <p14:tracePt t="130576" x="3263900" y="5116513"/>
          <p14:tracePt t="130587" x="3263900" y="5160963"/>
          <p14:tracePt t="130592" x="3263900" y="5216525"/>
          <p14:tracePt t="130603" x="3263900" y="5233988"/>
          <p14:tracePt t="130608" x="3263900" y="5270500"/>
          <p14:tracePt t="130617" x="3263900" y="5316538"/>
          <p14:tracePt t="130624" x="3263900" y="5343525"/>
          <p14:tracePt t="130632" x="3263900" y="5372100"/>
          <p14:tracePt t="130640" x="3263900" y="5416550"/>
          <p14:tracePt t="130648" x="3263900" y="5435600"/>
          <p14:tracePt t="130656" x="3263900" y="5472113"/>
          <p14:tracePt t="130665" x="3263900" y="5489575"/>
          <p14:tracePt t="130672" x="3263900" y="5518150"/>
          <p14:tracePt t="130680" x="3263900" y="5535613"/>
          <p14:tracePt t="130688" x="3263900" y="5562600"/>
          <p14:tracePt t="130697" x="3263900" y="5572125"/>
          <p14:tracePt t="130704" x="3263900" y="5599113"/>
          <p14:tracePt t="130713" x="3263900" y="5608638"/>
          <p14:tracePt t="130720" x="3263900" y="5618163"/>
          <p14:tracePt t="130728" x="3263900" y="5626100"/>
          <p14:tracePt t="130738" x="3263900" y="5654675"/>
          <p14:tracePt t="130754" x="3281363" y="5672138"/>
          <p14:tracePt t="130760" x="3290888" y="5681663"/>
          <p14:tracePt t="130777" x="3300413" y="5691188"/>
          <p14:tracePt t="130787" x="3309938" y="5708650"/>
          <p14:tracePt t="130803" x="3327400" y="5727700"/>
          <p14:tracePt t="130808" x="3336925" y="5745163"/>
          <p14:tracePt t="130816" x="3346450" y="5754688"/>
          <p14:tracePt t="130824" x="3346450" y="5772150"/>
          <p14:tracePt t="130832" x="3354388" y="5791200"/>
          <p14:tracePt t="130841" x="3363913" y="5808663"/>
          <p14:tracePt t="130848" x="3382963" y="5827713"/>
          <p14:tracePt t="130856" x="3390900" y="5837238"/>
          <p14:tracePt t="130864" x="3390900" y="5845175"/>
          <p14:tracePt t="130872" x="3390900" y="5873750"/>
          <p14:tracePt t="130881" x="3400425" y="5881688"/>
          <p14:tracePt t="130888" x="3400425" y="5891213"/>
          <p14:tracePt t="130904" x="3409950" y="5918200"/>
          <p14:tracePt t="130962" x="3409950" y="5927725"/>
          <p14:tracePt t="130968" x="3409950" y="5954713"/>
          <p14:tracePt t="130975" x="3409950" y="6000750"/>
          <p14:tracePt t="130984" x="3409950" y="6027738"/>
          <p14:tracePt t="130992" x="3400425" y="6064250"/>
          <p14:tracePt t="131000" x="3400425" y="6110288"/>
          <p14:tracePt t="131008" x="3400425" y="6146800"/>
          <p14:tracePt t="131016" x="3400425" y="6183313"/>
          <p14:tracePt t="131024" x="3400425" y="6219825"/>
          <p14:tracePt t="131032" x="3400425" y="6229350"/>
          <p14:tracePt t="131040" x="3400425" y="6265863"/>
          <p14:tracePt t="131057" x="3400425" y="6302375"/>
          <p14:tracePt t="131201" x="3400425" y="6310313"/>
          <p14:tracePt t="131209" x="3427413" y="6338888"/>
          <p14:tracePt t="131217" x="3446463" y="6356350"/>
          <p14:tracePt t="131226" x="3463925" y="6365875"/>
          <p14:tracePt t="131233" x="3482975" y="6392863"/>
          <p14:tracePt t="131240" x="3509963" y="6402388"/>
          <p14:tracePt t="131248" x="3556000" y="6411913"/>
          <p14:tracePt t="131256" x="3573463" y="6419850"/>
          <p14:tracePt t="131264" x="3600450" y="6438900"/>
          <p14:tracePt t="131272" x="3609975" y="6438900"/>
          <p14:tracePt t="131280" x="3619500" y="6446838"/>
          <p14:tracePt t="131288" x="3629025" y="6446838"/>
          <p14:tracePt t="131296" x="3646488" y="6446838"/>
          <p14:tracePt t="131304" x="3646488" y="6456363"/>
          <p14:tracePt t="131635" x="3646488" y="6465888"/>
          <p14:tracePt t="131639" x="3646488" y="6483350"/>
          <p14:tracePt t="131656" x="3646488" y="6492875"/>
          <p14:tracePt t="131664" x="3646488" y="6511925"/>
          <p14:tracePt t="131672" x="3646488" y="6519863"/>
          <p14:tracePt t="131680" x="3646488" y="6529388"/>
          <p14:tracePt t="131696" x="3646488" y="6538913"/>
          <p14:tracePt t="131857" x="3646488" y="6548438"/>
          <p14:tracePt t="131873" x="3646488" y="6556375"/>
          <p14:tracePt t="131897" x="3646488" y="6565900"/>
          <p14:tracePt t="131921" x="3646488" y="6575425"/>
          <p14:tracePt t="131945" x="3646488" y="6592888"/>
          <p14:tracePt t="132121" x="3673475" y="6556375"/>
          <p14:tracePt t="132129" x="3738563" y="6529388"/>
          <p14:tracePt t="132136" x="3829050" y="6492875"/>
          <p14:tracePt t="132144" x="3984625" y="6456363"/>
          <p14:tracePt t="132152" x="4148138" y="6411913"/>
          <p14:tracePt t="132159" x="4311650" y="6365875"/>
          <p14:tracePt t="132168" x="4476750" y="6319838"/>
          <p14:tracePt t="132176" x="4695825" y="6256338"/>
          <p14:tracePt t="132184" x="4876800" y="6210300"/>
          <p14:tracePt t="132192" x="5068888" y="6146800"/>
          <p14:tracePt t="132200" x="5297488" y="6073775"/>
          <p14:tracePt t="132208" x="5441950" y="6046788"/>
          <p14:tracePt t="132216" x="5616575" y="5983288"/>
          <p14:tracePt t="132225" x="5780088" y="5927725"/>
          <p14:tracePt t="132232" x="5935663" y="5864225"/>
          <p14:tracePt t="132240" x="6043613" y="5818188"/>
          <p14:tracePt t="132248" x="6181725" y="5781675"/>
          <p14:tracePt t="132256" x="6281738" y="5718175"/>
          <p14:tracePt t="132264" x="6372225" y="5691188"/>
          <p14:tracePt t="132273" x="6454775" y="5662613"/>
          <p14:tracePt t="132280" x="6518275" y="5626100"/>
          <p14:tracePt t="132289" x="6600825" y="5589588"/>
          <p14:tracePt t="132296" x="6654800" y="5562600"/>
          <p14:tracePt t="132304" x="6737350" y="5526088"/>
          <p14:tracePt t="132313" x="6783388" y="5499100"/>
          <p14:tracePt t="132321" x="6864350" y="5462588"/>
          <p14:tracePt t="132328" x="6910388" y="5435600"/>
          <p14:tracePt t="132336" x="6992938" y="5380038"/>
          <p14:tracePt t="132344" x="7037388" y="5362575"/>
          <p14:tracePt t="132353" x="7083425" y="5335588"/>
          <p14:tracePt t="132360" x="7110413" y="5316538"/>
          <p14:tracePt t="132369" x="7129463" y="5307013"/>
          <p14:tracePt t="132377" x="7156450" y="5289550"/>
          <p14:tracePt t="132388" x="7183438" y="5270500"/>
          <p14:tracePt t="132393" x="7192963" y="5262563"/>
          <p14:tracePt t="132405" x="7219950" y="5253038"/>
          <p14:tracePt t="132411" x="7239000" y="5233988"/>
          <p14:tracePt t="132418" x="7248525" y="5226050"/>
          <p14:tracePt t="132425" x="7256463" y="5216525"/>
          <p14:tracePt t="132432" x="7265988" y="5197475"/>
          <p14:tracePt t="132440" x="7275513" y="5180013"/>
          <p14:tracePt t="132449" x="7292975" y="5160963"/>
          <p14:tracePt t="132456" x="7292975" y="5143500"/>
          <p14:tracePt t="132465" x="7312025" y="5116513"/>
          <p14:tracePt t="132473" x="7312025" y="5097463"/>
          <p14:tracePt t="132481" x="7312025" y="5070475"/>
          <p14:tracePt t="132488" x="7312025" y="5053013"/>
          <p14:tracePt t="132496" x="7312025" y="5043488"/>
          <p14:tracePt t="132512" x="7312025" y="5024438"/>
          <p14:tracePt t="132753" x="7312025" y="5016500"/>
          <p14:tracePt t="132777" x="7292975" y="5024438"/>
          <p14:tracePt t="132793" x="7292975" y="5043488"/>
          <p14:tracePt t="132800" x="7292975" y="5053013"/>
          <p14:tracePt t="132808" x="7292975" y="5060950"/>
          <p14:tracePt t="132816" x="7292975" y="5070475"/>
          <p14:tracePt t="132824" x="7292975" y="5080000"/>
          <p14:tracePt t="132969" x="7283450" y="5097463"/>
          <p14:tracePt t="133001" x="7265988" y="5106988"/>
          <p14:tracePt t="133728" x="7248525" y="5097463"/>
          <p14:tracePt t="133737" x="7212013" y="5080000"/>
          <p14:tracePt t="133745" x="7212013" y="5070475"/>
          <p14:tracePt t="133753" x="7156450" y="5053013"/>
          <p14:tracePt t="133761" x="7129463" y="5043488"/>
          <p14:tracePt t="133771" x="7073900" y="5043488"/>
          <p14:tracePt t="133777" x="6992938" y="5016500"/>
          <p14:tracePt t="133788" x="6929438" y="4987925"/>
          <p14:tracePt t="133793" x="6856413" y="4960938"/>
          <p14:tracePt t="133804" x="6791325" y="4960938"/>
          <p14:tracePt t="133809" x="6700838" y="4924425"/>
          <p14:tracePt t="133818" x="6618288" y="4906963"/>
          <p14:tracePt t="133825" x="6564313" y="4887913"/>
          <p14:tracePt t="133833" x="6481763" y="4860925"/>
          <p14:tracePt t="133841" x="6418263" y="4851400"/>
          <p14:tracePt t="133849" x="6362700" y="4824413"/>
          <p14:tracePt t="133858" x="6318250" y="4797425"/>
          <p14:tracePt t="133865" x="6254750" y="4778375"/>
          <p14:tracePt t="133874" x="6226175" y="4768850"/>
          <p14:tracePt t="133881" x="6181725" y="4732338"/>
          <p14:tracePt t="133889" x="6162675" y="4724400"/>
          <p14:tracePt t="133897" x="6145213" y="4714875"/>
          <p14:tracePt t="133904" x="6126163" y="4705350"/>
          <p14:tracePt t="133913" x="6099175" y="4687888"/>
          <p14:tracePt t="133929" x="6089650" y="4687888"/>
          <p14:tracePt t="133937" x="6080125" y="4678363"/>
          <p14:tracePt t="134225" x="6062663" y="4668838"/>
          <p14:tracePt t="134233" x="6053138" y="4651375"/>
          <p14:tracePt t="134241" x="6043613" y="4632325"/>
          <p14:tracePt t="134249" x="6043613" y="4605338"/>
          <p14:tracePt t="134257" x="6035675" y="4568825"/>
          <p14:tracePt t="134265" x="6035675" y="4551363"/>
          <p14:tracePt t="134272" x="6035675" y="4541838"/>
          <p14:tracePt t="134289" x="6026150" y="4532313"/>
          <p14:tracePt t="134361" x="6016625" y="4532313"/>
          <p14:tracePt t="134377" x="6007100" y="4532313"/>
          <p14:tracePt t="134441" x="5999163" y="4505325"/>
          <p14:tracePt t="134449" x="5999163" y="4468813"/>
          <p14:tracePt t="134457" x="5999163" y="4449763"/>
          <p14:tracePt t="134465" x="5999163" y="4422775"/>
          <p14:tracePt t="134473" x="5999163" y="4413250"/>
          <p14:tracePt t="134561" x="6007100" y="4441825"/>
          <p14:tracePt t="134569" x="6026150" y="4459288"/>
          <p14:tracePt t="134578" x="6043613" y="4486275"/>
          <p14:tracePt t="134589" x="6080125" y="4495800"/>
          <p14:tracePt t="134593" x="6108700" y="4514850"/>
          <p14:tracePt t="134605" x="6126163" y="4532313"/>
          <p14:tracePt t="134609" x="6189663" y="4559300"/>
          <p14:tracePt t="134621" x="6245225" y="4578350"/>
          <p14:tracePt t="134626" x="6291263" y="4587875"/>
          <p14:tracePt t="134633" x="6354763" y="4614863"/>
          <p14:tracePt t="134641" x="6408738" y="4624388"/>
          <p14:tracePt t="134649" x="6472238" y="4641850"/>
          <p14:tracePt t="134657" x="6527800" y="4651375"/>
          <p14:tracePt t="134665" x="6600825" y="4651375"/>
          <p14:tracePt t="134672" x="6645275" y="4668838"/>
          <p14:tracePt t="134681" x="6710363" y="4668838"/>
          <p14:tracePt t="134689" x="6737350" y="4687888"/>
          <p14:tracePt t="134696" x="6764338" y="4687888"/>
          <p14:tracePt t="134705" x="6791325" y="4687888"/>
          <p14:tracePt t="134712" x="6837363" y="4687888"/>
          <p14:tracePt t="134720" x="6864350" y="4687888"/>
          <p14:tracePt t="134728" x="6892925" y="4687888"/>
          <p14:tracePt t="134736" x="6900863" y="4687888"/>
          <p14:tracePt t="134744" x="6929438" y="4687888"/>
          <p14:tracePt t="134753" x="6946900" y="4687888"/>
          <p14:tracePt t="134760" x="6973888" y="4687888"/>
          <p14:tracePt t="134769" x="6983413" y="4687888"/>
          <p14:tracePt t="134776" x="7019925" y="4687888"/>
          <p14:tracePt t="134786" x="7046913" y="4697413"/>
          <p14:tracePt t="134793" x="7083425" y="4714875"/>
          <p14:tracePt t="134802" x="7119938" y="4751388"/>
          <p14:tracePt t="134808" x="7183438" y="4787900"/>
          <p14:tracePt t="134816" x="7212013" y="4797425"/>
          <p14:tracePt t="134824" x="7248525" y="4814888"/>
          <p14:tracePt t="134832" x="7265988" y="4833938"/>
          <p14:tracePt t="134840" x="7292975" y="4860925"/>
          <p14:tracePt t="134881" x="7292975" y="4870450"/>
          <p14:tracePt t="134905" x="7292975" y="4878388"/>
          <p14:tracePt t="134937" x="7292975" y="4897438"/>
          <p14:tracePt t="134962" x="7292975" y="4906963"/>
          <p14:tracePt t="134967" x="7275513" y="4906963"/>
          <p14:tracePt t="134976" x="7265988" y="4914900"/>
          <p14:tracePt t="134984" x="7256463" y="4924425"/>
          <p14:tracePt t="134992" x="7248525" y="4924425"/>
          <p14:tracePt t="135008" x="7239000" y="4933950"/>
          <p14:tracePt t="135024" x="7229475" y="4943475"/>
          <p14:tracePt t="135032" x="7229475" y="4951413"/>
          <p14:tracePt t="135040" x="7219950" y="4960938"/>
          <p14:tracePt t="135056" x="7219950" y="4970463"/>
          <p14:tracePt t="135074" x="7212013" y="4987925"/>
          <p14:tracePt t="135081" x="7212013" y="4997450"/>
          <p14:tracePt t="135089" x="7212013" y="5016500"/>
          <p14:tracePt t="135097" x="7212013" y="5033963"/>
          <p14:tracePt t="135105" x="7212013" y="5053013"/>
          <p14:tracePt t="135113" x="7219950" y="5060950"/>
          <p14:tracePt t="135121" x="7229475" y="5070475"/>
          <p14:tracePt t="135153" x="7239000" y="5080000"/>
          <p14:tracePt t="135201" x="7239000" y="5089525"/>
          <p14:tracePt t="135209" x="7239000" y="5097463"/>
          <p14:tracePt t="135217" x="7248525" y="5126038"/>
          <p14:tracePt t="135233" x="7248525" y="5133975"/>
          <p14:tracePt t="135753" x="7248525" y="5143500"/>
          <p14:tracePt t="135785" x="7256463" y="5143500"/>
          <p14:tracePt t="135793" x="7292975" y="5143500"/>
          <p14:tracePt t="135802" x="7348538" y="5143500"/>
          <p14:tracePt t="135809" x="7448550" y="5106988"/>
          <p14:tracePt t="135821" x="7521575" y="5097463"/>
          <p14:tracePt t="135825" x="7594600" y="5097463"/>
          <p14:tracePt t="135833" x="7675563" y="5097463"/>
          <p14:tracePt t="135842" x="7748588" y="5097463"/>
          <p14:tracePt t="135849" x="7804150" y="5097463"/>
          <p14:tracePt t="135857" x="7858125" y="5097463"/>
          <p14:tracePt t="135865" x="7921625" y="5080000"/>
          <p14:tracePt t="135874" x="7940675" y="5080000"/>
          <p14:tracePt t="135881" x="7967663" y="5080000"/>
          <p14:tracePt t="135888" x="7986713" y="5060950"/>
          <p14:tracePt t="135905" x="8013700" y="5060950"/>
          <p14:tracePt t="135912" x="8031163" y="5060950"/>
          <p14:tracePt t="135921" x="8077200" y="5060950"/>
          <p14:tracePt t="135928" x="8113713" y="5060950"/>
          <p14:tracePt t="135937" x="8150225" y="5060950"/>
          <p14:tracePt t="135944" x="8204200" y="5060950"/>
          <p14:tracePt t="135953" x="8240713" y="5060950"/>
          <p14:tracePt t="135962" x="8277225" y="5060950"/>
          <p14:tracePt t="135972" x="8323263" y="5060950"/>
          <p14:tracePt t="135976" x="8342313" y="5060950"/>
          <p14:tracePt t="135987" x="8369300" y="5060950"/>
          <p14:tracePt t="135992" x="8386763" y="5060950"/>
          <p14:tracePt t="136003" x="8405813" y="5060950"/>
          <p14:tracePt t="136008" x="8423275" y="5060950"/>
          <p14:tracePt t="136017" x="8432800" y="5060950"/>
          <p14:tracePt t="136024" x="8469313" y="5060950"/>
          <p14:tracePt t="136032" x="8496300" y="5060950"/>
          <p14:tracePt t="136041" x="8515350" y="5060950"/>
          <p14:tracePt t="136048" x="8542338" y="5060950"/>
          <p14:tracePt t="136056" x="8559800" y="5060950"/>
          <p14:tracePt t="136073" x="8605838" y="5060950"/>
          <p14:tracePt t="136080" x="8615363" y="5060950"/>
          <p14:tracePt t="136088" x="8651875" y="5070475"/>
          <p14:tracePt t="136096" x="8678863" y="5070475"/>
          <p14:tracePt t="136105" x="8697913" y="5080000"/>
          <p14:tracePt t="136112" x="8705850" y="5080000"/>
          <p14:tracePt t="136241" x="8724900" y="5080000"/>
          <p14:tracePt t="136865" x="8734425" y="5080000"/>
          <p14:tracePt t="136872" x="8742363" y="5080000"/>
          <p14:tracePt t="137017" x="8761413" y="5080000"/>
          <p14:tracePt t="137311" x="8742363" y="5080000"/>
          <p14:tracePt t="137320" x="8715375" y="5080000"/>
          <p14:tracePt t="137328" x="8669338" y="5106988"/>
          <p14:tracePt t="137335" x="8624888" y="5116513"/>
          <p14:tracePt t="137344" x="8569325" y="5126038"/>
          <p14:tracePt t="137352" x="8505825" y="5133975"/>
          <p14:tracePt t="137360" x="8415338" y="5180013"/>
          <p14:tracePt t="137368" x="8296275" y="5189538"/>
          <p14:tracePt t="137376" x="8169275" y="5233988"/>
          <p14:tracePt t="137387" x="8023225" y="5233988"/>
          <p14:tracePt t="137393" x="7913688" y="5262563"/>
          <p14:tracePt t="137403" x="7785100" y="5262563"/>
          <p14:tracePt t="137409" x="7704138" y="5280025"/>
          <p14:tracePt t="137420" x="7621588" y="5307013"/>
          <p14:tracePt t="137425" x="7585075" y="5307013"/>
          <p14:tracePt t="137433" x="7558088" y="5316538"/>
          <p14:tracePt t="137440" x="7539038" y="5316538"/>
          <p14:tracePt t="137641" x="7512050" y="5316538"/>
          <p14:tracePt t="137648" x="7502525" y="5326063"/>
          <p14:tracePt t="137656" x="7494588" y="5326063"/>
          <p14:tracePt t="137664" x="7475538" y="5326063"/>
          <p14:tracePt t="137672" x="7458075" y="5353050"/>
          <p14:tracePt t="137696" x="7448550" y="5353050"/>
          <p14:tracePt t="138121" x="7448550" y="5362575"/>
          <p14:tracePt t="138128" x="7448550" y="5380038"/>
          <p14:tracePt t="138136" x="7448550" y="5389563"/>
          <p14:tracePt t="138160" x="7448550" y="5399088"/>
          <p14:tracePt t="138177" x="7439025" y="5408613"/>
          <p14:tracePt t="138249" x="7429500" y="5416550"/>
          <p14:tracePt t="138257" x="7421563" y="5416550"/>
          <p14:tracePt t="138265" x="7421563" y="5426075"/>
          <p14:tracePt t="138273" x="7421563" y="5435600"/>
          <p14:tracePt t="138281" x="7421563" y="5445125"/>
          <p14:tracePt t="138290" x="7421563" y="5472113"/>
          <p14:tracePt t="138305" x="7421563" y="5481638"/>
          <p14:tracePt t="138313" x="7421563" y="5489575"/>
          <p14:tracePt t="138320" x="7421563" y="5499100"/>
          <p14:tracePt t="138488" x="7421563" y="5489575"/>
          <p14:tracePt t="138993" x="7429500" y="5481638"/>
          <p14:tracePt t="139008" x="7439025" y="5472113"/>
          <p14:tracePt t="139016" x="7448550" y="5462588"/>
          <p14:tracePt t="139032" x="7458075" y="5462588"/>
          <p14:tracePt t="139049" x="7475538" y="5462588"/>
          <p14:tracePt t="139057" x="7502525" y="5462588"/>
          <p14:tracePt t="139065" x="7521575" y="5462588"/>
          <p14:tracePt t="139073" x="7575550" y="5453063"/>
          <p14:tracePt t="139081" x="7612063" y="5453063"/>
          <p14:tracePt t="139089" x="7658100" y="5426075"/>
          <p14:tracePt t="139097" x="7704138" y="5426075"/>
          <p14:tracePt t="139104" x="7731125" y="5426075"/>
          <p14:tracePt t="139113" x="7748588" y="5426075"/>
          <p14:tracePt t="139120" x="7758113" y="5426075"/>
          <p14:tracePt t="139129" x="7767638" y="5426075"/>
          <p14:tracePt t="139177" x="7785100" y="5426075"/>
          <p14:tracePt t="139185" x="7794625" y="5426075"/>
          <p14:tracePt t="139209" x="7804150" y="5426075"/>
          <p14:tracePt t="139217" x="7813675" y="5426075"/>
          <p14:tracePt t="139297" x="7794625" y="5426075"/>
          <p14:tracePt t="139304" x="7740650" y="5426075"/>
          <p14:tracePt t="139312" x="7675563" y="5445125"/>
          <p14:tracePt t="139320" x="7602538" y="5445125"/>
          <p14:tracePt t="139328" x="7512050" y="5453063"/>
          <p14:tracePt t="139335" x="7439025" y="5453063"/>
          <p14:tracePt t="139344" x="7302500" y="5481638"/>
          <p14:tracePt t="139352" x="7212013" y="5499100"/>
          <p14:tracePt t="139360" x="7065963" y="5508625"/>
          <p14:tracePt t="139368" x="6900863" y="5526088"/>
          <p14:tracePt t="139376" x="6737350" y="5554663"/>
          <p14:tracePt t="139386" x="6500813" y="5589588"/>
          <p14:tracePt t="139392" x="6262688" y="5608638"/>
          <p14:tracePt t="139402" x="5899150" y="5691188"/>
          <p14:tracePt t="139408" x="5597525" y="5708650"/>
          <p14:tracePt t="139419" x="5305425" y="5772150"/>
          <p14:tracePt t="139424" x="5059363" y="5808663"/>
          <p14:tracePt t="139432" x="4832350" y="5873750"/>
          <p14:tracePt t="139441" x="4686300" y="5937250"/>
          <p14:tracePt t="139448" x="4567238" y="5964238"/>
          <p14:tracePt t="139456" x="4484688" y="6018213"/>
          <p14:tracePt t="139464" x="4457700" y="6027738"/>
          <p14:tracePt t="139472" x="4440238" y="6037263"/>
          <p14:tracePt t="139489" x="4440238" y="6046788"/>
          <p14:tracePt t="139561" x="4440238" y="6037263"/>
          <p14:tracePt t="139569" x="4440238" y="6018213"/>
          <p14:tracePt t="139585" x="4440238" y="6010275"/>
          <p14:tracePt t="139801" x="4448175" y="6010275"/>
          <p14:tracePt t="139808" x="4484688" y="6037263"/>
          <p14:tracePt t="139816" x="4494213" y="6054725"/>
          <p14:tracePt t="139824" x="4521200" y="6083300"/>
          <p14:tracePt t="139832" x="4540250" y="6110288"/>
          <p14:tracePt t="139840" x="4549775" y="6110288"/>
          <p14:tracePt t="139847" x="4557713" y="6110288"/>
          <p14:tracePt t="140225" x="4557713" y="6119813"/>
          <p14:tracePt t="140232" x="4549775" y="6127750"/>
          <p14:tracePt t="140248" x="4521200" y="6146800"/>
          <p14:tracePt t="140264" x="4484688" y="6146800"/>
          <p14:tracePt t="140272" x="4476750" y="6146800"/>
          <p14:tracePt t="140280" x="4440238" y="6146800"/>
          <p14:tracePt t="140288" x="4421188" y="6146800"/>
          <p14:tracePt t="140296" x="4394200" y="6146800"/>
          <p14:tracePt t="140305" x="4357688" y="6146800"/>
          <p14:tracePt t="140311" x="4330700" y="6146800"/>
          <p14:tracePt t="140320" x="4294188" y="6146800"/>
          <p14:tracePt t="140328" x="4275138" y="6127750"/>
          <p14:tracePt t="140335" x="4267200" y="6110288"/>
          <p14:tracePt t="140344" x="4248150" y="6091238"/>
          <p14:tracePt t="140353" x="4238625" y="6073775"/>
          <p14:tracePt t="140361" x="4230688" y="6037263"/>
          <p14:tracePt t="140371" x="4230688" y="6018213"/>
          <p14:tracePt t="140378" x="4221163" y="6000750"/>
          <p14:tracePt t="140388" x="4221163" y="5973763"/>
          <p14:tracePt t="140393" x="4202113" y="5946775"/>
          <p14:tracePt t="140402" x="4202113" y="5927725"/>
          <p14:tracePt t="140408" x="4202113" y="5910263"/>
          <p14:tracePt t="140418" x="4202113" y="5881688"/>
          <p14:tracePt t="140424" x="4202113" y="5864225"/>
          <p14:tracePt t="140432" x="4202113" y="5818188"/>
          <p14:tracePt t="140440" x="4202113" y="5800725"/>
          <p14:tracePt t="140448" x="4202113" y="5772150"/>
          <p14:tracePt t="140456" x="4211638" y="5754688"/>
          <p14:tracePt t="140464" x="4230688" y="5727700"/>
          <p14:tracePt t="140472" x="4248150" y="5718175"/>
          <p14:tracePt t="140480" x="4275138" y="5691188"/>
          <p14:tracePt t="140488" x="4321175" y="5672138"/>
          <p14:tracePt t="140496" x="4348163" y="5672138"/>
          <p14:tracePt t="140504" x="4413250" y="5662613"/>
          <p14:tracePt t="140512" x="4467225" y="5662613"/>
          <p14:tracePt t="140521" x="4521200" y="5662613"/>
          <p14:tracePt t="140528" x="4576763" y="5662613"/>
          <p14:tracePt t="140537" x="4622800" y="5662613"/>
          <p14:tracePt t="140544" x="4659313" y="5662613"/>
          <p14:tracePt t="140552" x="4676775" y="5662613"/>
          <p14:tracePt t="140560" x="4686300" y="5662613"/>
          <p14:tracePt t="140569" x="4703763" y="5672138"/>
          <p14:tracePt t="140576" x="4713288" y="5681663"/>
          <p14:tracePt t="140586" x="4722813" y="5708650"/>
          <p14:tracePt t="140592" x="4722813" y="5718175"/>
          <p14:tracePt t="140603" x="4722813" y="5754688"/>
          <p14:tracePt t="140608" x="4722813" y="5791200"/>
          <p14:tracePt t="140619" x="4722813" y="5818188"/>
          <p14:tracePt t="140624" x="4722813" y="5864225"/>
          <p14:tracePt t="140632" x="4722813" y="5900738"/>
          <p14:tracePt t="140640" x="4722813" y="5918200"/>
          <p14:tracePt t="140648" x="4722813" y="5946775"/>
          <p14:tracePt t="140657" x="4730750" y="5973763"/>
          <p14:tracePt t="140664" x="4730750" y="5983288"/>
          <p14:tracePt t="140929" x="4730750" y="5991225"/>
          <p14:tracePt t="140961" x="4730750" y="6000750"/>
          <p14:tracePt t="141000" x="4730750" y="6010275"/>
          <p14:tracePt t="141025" x="4722813" y="6027738"/>
          <p14:tracePt t="141041" x="4722813" y="6037263"/>
          <p14:tracePt t="141105" x="4776788" y="5991225"/>
          <p14:tracePt t="141113" x="4849813" y="5891213"/>
          <p14:tracePt t="141121" x="4905375" y="5772150"/>
          <p14:tracePt t="141130" x="4995863" y="5618163"/>
          <p14:tracePt t="141138" x="5068888" y="5489575"/>
          <p14:tracePt t="141145" x="5151438" y="5335588"/>
          <p14:tracePt t="141155" x="5241925" y="5180013"/>
          <p14:tracePt t="141161" x="5314950" y="5060950"/>
          <p14:tracePt t="141171" x="5368925" y="4943475"/>
          <p14:tracePt t="141177" x="5424488" y="4851400"/>
          <p14:tracePt t="141188" x="5451475" y="4768850"/>
          <p14:tracePt t="141193" x="5461000" y="4724400"/>
          <p14:tracePt t="141205" x="5487988" y="4651375"/>
          <p14:tracePt t="141209" x="5487988" y="4632325"/>
          <p14:tracePt t="141221" x="5497513" y="4614863"/>
          <p14:tracePt t="141225" x="5497513" y="4578350"/>
          <p14:tracePt t="141241" x="5497513" y="4568825"/>
          <p14:tracePt t="141257" x="5497513" y="4551363"/>
          <p14:tracePt t="141265" x="5497513" y="4541838"/>
          <p14:tracePt t="141281" x="5497513" y="4532313"/>
          <p14:tracePt t="141289" x="5497513" y="4522788"/>
          <p14:tracePt t="141401" x="5497513" y="4514850"/>
          <p14:tracePt t="141418" x="5497513" y="4505325"/>
          <p14:tracePt t="141441" x="5497513" y="4495800"/>
          <p14:tracePt t="141481" x="5497513" y="4486275"/>
          <p14:tracePt t="141503" x="5497513" y="4468813"/>
          <p14:tracePt t="141511" x="5497513" y="4459288"/>
          <p14:tracePt t="141520" x="5487988" y="4449763"/>
          <p14:tracePt t="141528" x="5478463" y="4449763"/>
          <p14:tracePt t="141536" x="5470525" y="4441825"/>
          <p14:tracePt t="141545" x="5451475" y="4422775"/>
          <p14:tracePt t="141553" x="5441950" y="4405313"/>
          <p14:tracePt t="141561" x="5434013" y="4386263"/>
          <p14:tracePt t="141570" x="5424488" y="4368800"/>
          <p14:tracePt t="141577" x="5414963" y="4359275"/>
          <p14:tracePt t="141586" x="5405438" y="4332288"/>
          <p14:tracePt t="141593" x="5405438" y="4322763"/>
          <p14:tracePt t="141604" x="5405438" y="4313238"/>
          <p14:tracePt t="141609" x="5397500" y="4286250"/>
          <p14:tracePt t="141620" x="5397500" y="4276725"/>
          <p14:tracePt t="141625" x="5387975" y="4276725"/>
          <p14:tracePt t="141636" x="5387975" y="4259263"/>
          <p14:tracePt t="141649" x="5368925" y="4240213"/>
          <p14:tracePt t="141673" x="5368925" y="4232275"/>
          <p14:tracePt t="141681" x="5360988" y="4213225"/>
          <p14:tracePt t="141697" x="5360988" y="4203700"/>
          <p14:tracePt t="141713" x="5351463" y="4186238"/>
          <p14:tracePt t="141745" x="5341938" y="4167188"/>
          <p14:tracePt t="141753" x="5341938" y="4159250"/>
          <p14:tracePt t="141761" x="5334000" y="4140200"/>
          <p14:tracePt t="141770" x="5324475" y="4140200"/>
          <p14:tracePt t="141787" x="5324475" y="4122738"/>
          <p14:tracePt t="141793" x="5314950" y="4113213"/>
          <p14:tracePt t="141849" x="5314950" y="4103688"/>
          <p14:tracePt t="141857" x="5305425" y="4094163"/>
          <p14:tracePt t="141865" x="5297488" y="4094163"/>
          <p14:tracePt t="142073" x="5287963" y="4094163"/>
          <p14:tracePt t="142088" x="5278438" y="4103688"/>
          <p14:tracePt t="142104" x="5278438" y="4113213"/>
          <p14:tracePt t="142361" x="5278438" y="4140200"/>
          <p14:tracePt t="142369" x="5278438" y="4149725"/>
          <p14:tracePt t="142377" x="5278438" y="4159250"/>
          <p14:tracePt t="142388" x="5278438" y="4176713"/>
          <p14:tracePt t="142392" x="5278438" y="4203700"/>
          <p14:tracePt t="142401" x="5278438" y="4249738"/>
          <p14:tracePt t="142408" x="5278438" y="4259263"/>
          <p14:tracePt t="142417" x="5278438" y="4303713"/>
          <p14:tracePt t="142424" x="5278438" y="4359275"/>
          <p14:tracePt t="142432" x="5278438" y="4395788"/>
          <p14:tracePt t="142440" x="5297488" y="4459288"/>
          <p14:tracePt t="142448" x="5305425" y="4532313"/>
          <p14:tracePt t="142456" x="5351463" y="4651375"/>
          <p14:tracePt t="142464" x="5360988" y="4724400"/>
          <p14:tracePt t="142472" x="5378450" y="4805363"/>
          <p14:tracePt t="142480" x="5387975" y="4914900"/>
          <p14:tracePt t="142488" x="5405438" y="5006975"/>
          <p14:tracePt t="142496" x="5414963" y="5106988"/>
          <p14:tracePt t="142506" x="5434013" y="5197475"/>
          <p14:tracePt t="142512" x="5441950" y="5270500"/>
          <p14:tracePt t="142522" x="5487988" y="5353050"/>
          <p14:tracePt t="142528" x="5487988" y="5399088"/>
          <p14:tracePt t="142537" x="5487988" y="5435600"/>
          <p14:tracePt t="142544" x="5497513" y="5489575"/>
          <p14:tracePt t="142553" x="5497513" y="5499100"/>
          <p14:tracePt t="142560" x="5497513" y="5526088"/>
          <p14:tracePt t="142569" x="5497513" y="5535613"/>
          <p14:tracePt t="142576" x="5497513" y="5545138"/>
          <p14:tracePt t="142586" x="5497513" y="5554663"/>
          <p14:tracePt t="142603" x="5497513" y="5572125"/>
          <p14:tracePt t="142624" x="5497513" y="5581650"/>
          <p14:tracePt t="142633" x="5497513" y="5599113"/>
          <p14:tracePt t="142640" x="5497513" y="5618163"/>
          <p14:tracePt t="142649" x="5497513" y="5635625"/>
          <p14:tracePt t="142657" x="5497513" y="5662613"/>
          <p14:tracePt t="142665" x="5497513" y="5672138"/>
          <p14:tracePt t="142673" x="5497513" y="5681663"/>
          <p14:tracePt t="142681" x="5497513" y="5708650"/>
          <p14:tracePt t="142688" x="5497513" y="5718175"/>
          <p14:tracePt t="142713" x="5497513" y="5735638"/>
          <p14:tracePt t="142720" x="5497513" y="5745163"/>
          <p14:tracePt t="142817" x="5497513" y="5754688"/>
          <p14:tracePt t="142825" x="5478463" y="5754688"/>
          <p14:tracePt t="142833" x="5424488" y="5754688"/>
          <p14:tracePt t="142840" x="5368925" y="5754688"/>
          <p14:tracePt t="142848" x="5278438" y="5754688"/>
          <p14:tracePt t="142856" x="5195888" y="5764213"/>
          <p14:tracePt t="142864" x="5122863" y="5764213"/>
          <p14:tracePt t="142872" x="5068888" y="5764213"/>
          <p14:tracePt t="142880" x="5014913" y="5764213"/>
          <p14:tracePt t="142888" x="4968875" y="5764213"/>
          <p14:tracePt t="142896" x="4949825" y="5764213"/>
          <p14:tracePt t="142904" x="4941888" y="5764213"/>
          <p14:tracePt t="142912" x="4932363" y="5764213"/>
          <p14:tracePt t="143065" x="4941888" y="5754688"/>
          <p14:tracePt t="143072" x="4949825" y="5754688"/>
          <p14:tracePt t="143080" x="4968875" y="5735638"/>
          <p14:tracePt t="143088" x="4986338" y="5718175"/>
          <p14:tracePt t="143104" x="5014913" y="5691188"/>
          <p14:tracePt t="143112" x="5022850" y="5662613"/>
          <p14:tracePt t="143120" x="5022850" y="5626100"/>
          <p14:tracePt t="143128" x="5022850" y="5618163"/>
          <p14:tracePt t="143136" x="5022850" y="5599113"/>
          <p14:tracePt t="143144" x="5022850" y="5581650"/>
          <p14:tracePt t="143160" x="5022850" y="5572125"/>
          <p14:tracePt t="143171" x="5022850" y="5562600"/>
          <p14:tracePt t="143281" x="5022850" y="5581650"/>
          <p14:tracePt t="143288" x="5022850" y="5608638"/>
          <p14:tracePt t="143296" x="5022850" y="5626100"/>
          <p14:tracePt t="143304" x="5022850" y="5672138"/>
          <p14:tracePt t="143312" x="5022850" y="5708650"/>
          <p14:tracePt t="143320" x="5022850" y="5764213"/>
          <p14:tracePt t="143328" x="5022850" y="5808663"/>
          <p14:tracePt t="143336" x="5022850" y="5837238"/>
          <p14:tracePt t="143344" x="5022850" y="5891213"/>
          <p14:tracePt t="143354" x="5022850" y="5918200"/>
          <p14:tracePt t="143361" x="5022850" y="5946775"/>
          <p14:tracePt t="143371" x="5022850" y="5964238"/>
          <p14:tracePt t="143377" x="5022850" y="5983288"/>
          <p14:tracePt t="143388" x="5022850" y="6010275"/>
          <p14:tracePt t="143394" x="5022850" y="6027738"/>
          <p14:tracePt t="143405" x="5022850" y="6054725"/>
          <p14:tracePt t="143409" x="5022850" y="6064250"/>
          <p14:tracePt t="143421" x="5022850" y="6091238"/>
          <p14:tracePt t="143425" x="5022850" y="6110288"/>
          <p14:tracePt t="143437" x="5022850" y="6119813"/>
          <p14:tracePt t="143441" x="5022850" y="6146800"/>
          <p14:tracePt t="143449" x="5032375" y="6156325"/>
          <p14:tracePt t="143473" x="5032375" y="6173788"/>
          <p14:tracePt t="143745" x="5041900" y="6173788"/>
          <p14:tracePt t="143769" x="5049838" y="6173788"/>
          <p14:tracePt t="143777" x="5059363" y="6164263"/>
          <p14:tracePt t="143785" x="5086350" y="6164263"/>
          <p14:tracePt t="143793" x="5105400" y="6164263"/>
          <p14:tracePt t="143802" x="5141913" y="6164263"/>
          <p14:tracePt t="143808" x="5159375" y="6164263"/>
          <p14:tracePt t="143818" x="5205413" y="6164263"/>
          <p14:tracePt t="143824" x="5232400" y="6164263"/>
          <p14:tracePt t="143832" x="5251450" y="6164263"/>
          <p14:tracePt t="143840" x="5278438" y="6146800"/>
          <p14:tracePt t="143848" x="5287963" y="6146800"/>
          <p14:tracePt t="143864" x="5297488" y="6137275"/>
          <p14:tracePt t="143945" x="5305425" y="6137275"/>
          <p14:tracePt t="143953" x="5314950" y="6137275"/>
          <p14:tracePt t="143969" x="5324475" y="6137275"/>
          <p14:tracePt t="143977" x="5334000" y="6137275"/>
          <p14:tracePt t="143993" x="5341938" y="6137275"/>
          <p14:tracePt t="144121" x="5351463" y="6137275"/>
          <p14:tracePt t="144128" x="5351463" y="6146800"/>
          <p14:tracePt t="144136" x="5351463" y="6173788"/>
          <p14:tracePt t="144144" x="5351463" y="6192838"/>
          <p14:tracePt t="144152" x="5351463" y="6219825"/>
          <p14:tracePt t="144160" x="5351463" y="6237288"/>
          <p14:tracePt t="144168" x="5351463" y="6265863"/>
          <p14:tracePt t="144176" x="5351463" y="6273800"/>
          <p14:tracePt t="144188" x="5351463" y="6292850"/>
          <p14:tracePt t="144193" x="5351463" y="6310313"/>
          <p14:tracePt t="144205" x="5351463" y="6329363"/>
          <p14:tracePt t="144209" x="5351463" y="6338888"/>
          <p14:tracePt t="144221" x="5351463" y="6346825"/>
          <p14:tracePt t="144225" x="5351463" y="6356350"/>
          <p14:tracePt t="144237" x="5334000" y="6383338"/>
          <p14:tracePt t="144241" x="5334000" y="6392863"/>
          <p14:tracePt t="144249" x="5324475" y="6419850"/>
          <p14:tracePt t="144449" x="5314950" y="6429375"/>
          <p14:tracePt t="144456" x="5232400" y="6446838"/>
          <p14:tracePt t="144464" x="5105400" y="6446838"/>
          <p14:tracePt t="144472" x="4995863" y="6446838"/>
          <p14:tracePt t="144480" x="4849813" y="6446838"/>
          <p14:tracePt t="144488" x="4722813" y="6446838"/>
          <p14:tracePt t="144496" x="4613275" y="6446838"/>
          <p14:tracePt t="144504" x="4503738" y="6446838"/>
          <p14:tracePt t="144512" x="4440238" y="6446838"/>
          <p14:tracePt t="144520" x="4384675" y="6446838"/>
          <p14:tracePt t="144528" x="4330700" y="6446838"/>
          <p14:tracePt t="144536" x="4311650" y="6438900"/>
          <p14:tracePt t="144665" x="4303713" y="6429375"/>
          <p14:tracePt t="144689" x="4303713" y="6419850"/>
          <p14:tracePt t="144697" x="4303713" y="6411913"/>
          <p14:tracePt t="144703" x="4330700" y="6402388"/>
          <p14:tracePt t="144711" x="4384675" y="6392863"/>
          <p14:tracePt t="144720" x="4421188" y="6383338"/>
          <p14:tracePt t="144728" x="4467225" y="6365875"/>
          <p14:tracePt t="144736" x="4513263" y="6346825"/>
          <p14:tracePt t="144744" x="4557713" y="6338888"/>
          <p14:tracePt t="144753" x="4576763" y="6329363"/>
          <p14:tracePt t="144762" x="4613275" y="6310313"/>
          <p14:tracePt t="144771" x="4622800" y="6310313"/>
          <p14:tracePt t="144777" x="4640263" y="6302375"/>
          <p14:tracePt t="144787" x="4659313" y="6292850"/>
          <p14:tracePt t="144889" x="4667250" y="6292850"/>
          <p14:tracePt t="144937" x="4676775" y="6283325"/>
          <p14:tracePt t="144993" x="4676775" y="6273800"/>
          <p14:tracePt t="145000" x="4676775" y="6265863"/>
          <p14:tracePt t="145008" x="4659313" y="6246813"/>
          <p14:tracePt t="145016" x="4649788" y="6237288"/>
          <p14:tracePt t="145024" x="4630738" y="6229350"/>
          <p14:tracePt t="145032" x="4613275" y="6200775"/>
          <p14:tracePt t="145040" x="4603750" y="6200775"/>
          <p14:tracePt t="145048" x="4567238" y="6164263"/>
          <p14:tracePt t="145071" x="4557713" y="6164263"/>
          <p14:tracePt t="145075" x="4549775" y="6156325"/>
          <p14:tracePt t="145081" x="4530725" y="6137275"/>
          <p14:tracePt t="145145" x="4521200" y="6137275"/>
          <p14:tracePt t="145153" x="4513263" y="6137275"/>
          <p14:tracePt t="145160" x="4484688" y="6137275"/>
          <p14:tracePt t="145167" x="4467225" y="6137275"/>
          <p14:tracePt t="145176" x="4421188" y="6156325"/>
          <p14:tracePt t="145183" x="4403725" y="6173788"/>
          <p14:tracePt t="145192" x="4384675" y="6173788"/>
          <p14:tracePt t="145201" x="4367213" y="6183313"/>
          <p14:tracePt t="145208" x="4340225" y="6192838"/>
          <p14:tracePt t="145218" x="4330700" y="6192838"/>
          <p14:tracePt t="145224" x="4321175" y="6192838"/>
          <p14:tracePt t="145281" x="4303713" y="6192838"/>
          <p14:tracePt t="145297" x="4284663" y="6183313"/>
          <p14:tracePt t="145305" x="4284663" y="6146800"/>
          <p14:tracePt t="145313" x="4275138" y="6110288"/>
          <p14:tracePt t="145321" x="4267200" y="6073775"/>
          <p14:tracePt t="145329" x="4267200" y="6027738"/>
          <p14:tracePt t="145338" x="4238625" y="5973763"/>
          <p14:tracePt t="145345" x="4238625" y="5937250"/>
          <p14:tracePt t="145354" x="4230688" y="5900738"/>
          <p14:tracePt t="145361" x="4230688" y="5873750"/>
          <p14:tracePt t="145370" x="4230688" y="5854700"/>
          <p14:tracePt t="145377" x="4230688" y="5827713"/>
          <p14:tracePt t="145387" x="4230688" y="5808663"/>
          <p14:tracePt t="145393" x="4230688" y="5791200"/>
          <p14:tracePt t="145404" x="4230688" y="5772150"/>
          <p14:tracePt t="145409" x="4230688" y="5764213"/>
          <p14:tracePt t="145420" x="4230688" y="5754688"/>
          <p14:tracePt t="145425" x="4230688" y="5727700"/>
          <p14:tracePt t="145436" x="4238625" y="5727700"/>
          <p14:tracePt t="145441" x="4275138" y="5718175"/>
          <p14:tracePt t="145449" x="4321175" y="5718175"/>
          <p14:tracePt t="145457" x="4376738" y="5691188"/>
          <p14:tracePt t="145465" x="4430713" y="5691188"/>
          <p14:tracePt t="145473" x="4503738" y="5691188"/>
          <p14:tracePt t="145480" x="4557713" y="5691188"/>
          <p14:tracePt t="145488" x="4659313" y="5691188"/>
          <p14:tracePt t="145496" x="4749800" y="5691188"/>
          <p14:tracePt t="145504" x="4803775" y="5691188"/>
          <p14:tracePt t="145512" x="4876800" y="5691188"/>
          <p14:tracePt t="145520" x="4941888" y="5708650"/>
          <p14:tracePt t="145528" x="4986338" y="5727700"/>
          <p14:tracePt t="145536" x="5005388" y="5745163"/>
          <p14:tracePt t="145544" x="5032375" y="5772150"/>
          <p14:tracePt t="145552" x="5041900" y="5781675"/>
          <p14:tracePt t="145560" x="5049838" y="5791200"/>
          <p14:tracePt t="145568" x="5049838" y="5800725"/>
          <p14:tracePt t="145576" x="5049838" y="5818188"/>
          <p14:tracePt t="145585" x="5049838" y="5837238"/>
          <p14:tracePt t="145592" x="5049838" y="5845175"/>
          <p14:tracePt t="145602" x="5049838" y="5864225"/>
          <p14:tracePt t="145608" x="5059363" y="5881688"/>
          <p14:tracePt t="145619" x="5059363" y="5891213"/>
          <p14:tracePt t="145624" x="5059363" y="5900738"/>
          <p14:tracePt t="145635" x="5059363" y="5918200"/>
          <p14:tracePt t="145640" x="5059363" y="5927725"/>
          <p14:tracePt t="145649" x="5059363" y="5946775"/>
          <p14:tracePt t="145657" x="5059363" y="5954713"/>
          <p14:tracePt t="145664" x="5059363" y="5964238"/>
          <p14:tracePt t="145680" x="5059363" y="5983288"/>
          <p14:tracePt t="145689" x="5059363" y="5991225"/>
          <p14:tracePt t="145696" x="5049838" y="6010275"/>
          <p14:tracePt t="145704" x="5032375" y="6018213"/>
          <p14:tracePt t="145712" x="5005388" y="6027738"/>
          <p14:tracePt t="145721" x="4986338" y="6046788"/>
          <p14:tracePt t="145728" x="4949825" y="6046788"/>
          <p14:tracePt t="145736" x="4949825" y="6054725"/>
          <p14:tracePt t="145744" x="4941888" y="6054725"/>
          <p14:tracePt t="145865" x="4932363" y="6054725"/>
          <p14:tracePt t="145977" x="4932363" y="6046788"/>
          <p14:tracePt t="145984" x="4949825" y="6046788"/>
          <p14:tracePt t="146001" x="4959350" y="6046788"/>
          <p14:tracePt t="146009" x="4986338" y="6046788"/>
          <p14:tracePt t="146020" x="4995863" y="6046788"/>
          <p14:tracePt t="146025" x="5005388" y="6054725"/>
          <p14:tracePt t="146036" x="5005388" y="6073775"/>
          <p14:tracePt t="146041" x="5005388" y="6083300"/>
          <p14:tracePt t="146059" x="5005388" y="6091238"/>
          <p14:tracePt t="146064" x="5005388" y="6100763"/>
          <p14:tracePt t="146072" x="5005388" y="6110288"/>
          <p14:tracePt t="146081" x="5005388" y="6119813"/>
          <p14:tracePt t="146161" x="5014913" y="6110288"/>
          <p14:tracePt t="146169" x="5014913" y="6091238"/>
          <p14:tracePt t="146177" x="5032375" y="6064250"/>
          <p14:tracePt t="146187" x="5041900" y="6046788"/>
          <p14:tracePt t="146193" x="5041900" y="6037263"/>
          <p14:tracePt t="146204" x="5049838" y="6018213"/>
          <p14:tracePt t="146336" x="5059363" y="6010275"/>
          <p14:tracePt t="146351" x="5078413" y="6010275"/>
          <p14:tracePt t="146367" x="5086350" y="6018213"/>
          <p14:tracePt t="146376" x="5095875" y="6037263"/>
          <p14:tracePt t="146384" x="5095875" y="6046788"/>
          <p14:tracePt t="146392" x="5105400" y="6083300"/>
          <p14:tracePt t="146401" x="5114925" y="6091238"/>
          <p14:tracePt t="146408" x="5122863" y="6100763"/>
          <p14:tracePt t="146425" x="5132388" y="6110288"/>
          <p14:tracePt t="146489" x="5141913" y="6110288"/>
          <p14:tracePt t="146504" x="5151438" y="6110288"/>
          <p14:tracePt t="146512" x="5159375" y="6110288"/>
          <p14:tracePt t="146609" x="5159375" y="6127750"/>
          <p14:tracePt t="146618" x="5132388" y="6192838"/>
          <p14:tracePt t="146625" x="5114925" y="6200775"/>
          <p14:tracePt t="146633" x="5095875" y="6219825"/>
          <p14:tracePt t="146642" x="5086350" y="6229350"/>
          <p14:tracePt t="146650" x="5068888" y="6246813"/>
          <p14:tracePt t="146672" x="5059363" y="6246813"/>
          <p14:tracePt t="146680" x="5049838" y="6256338"/>
          <p14:tracePt t="146696" x="5049838" y="6265863"/>
          <p14:tracePt t="146704" x="5049838" y="6273800"/>
          <p14:tracePt t="146720" x="5032375" y="6292850"/>
          <p14:tracePt t="146785" x="5041900" y="6265863"/>
          <p14:tracePt t="146793" x="5095875" y="6219825"/>
          <p14:tracePt t="146802" x="5122863" y="6173788"/>
          <p14:tracePt t="146810" x="5195888" y="6100763"/>
          <p14:tracePt t="146821" x="5241925" y="6054725"/>
          <p14:tracePt t="146825" x="5314950" y="5991225"/>
          <p14:tracePt t="146837" x="5360988" y="5954713"/>
          <p14:tracePt t="146841" x="5405438" y="5900738"/>
          <p14:tracePt t="146850" x="5441950" y="5873750"/>
          <p14:tracePt t="146857" x="5478463" y="5808663"/>
          <p14:tracePt t="146864" x="5497513" y="5772150"/>
          <p14:tracePt t="146872" x="5507038" y="5718175"/>
          <p14:tracePt t="146880" x="5524500" y="5681663"/>
          <p14:tracePt t="146888" x="5524500" y="5618163"/>
          <p14:tracePt t="146896" x="5524500" y="5562600"/>
          <p14:tracePt t="146904" x="5524500" y="5535613"/>
          <p14:tracePt t="146912" x="5524500" y="5481638"/>
          <p14:tracePt t="146920" x="5524500" y="5372100"/>
          <p14:tracePt t="146928" x="5478463" y="5289550"/>
          <p14:tracePt t="146937" x="5434013" y="5170488"/>
          <p14:tracePt t="146944" x="5387975" y="5080000"/>
          <p14:tracePt t="146952" x="5351463" y="4997450"/>
          <p14:tracePt t="146960" x="5287963" y="4860925"/>
          <p14:tracePt t="146969" x="5268913" y="4797425"/>
          <p14:tracePt t="146976" x="5251450" y="4741863"/>
          <p14:tracePt t="146985" x="5214938" y="4678363"/>
          <p14:tracePt t="146992" x="5187950" y="4614863"/>
          <p14:tracePt t="147002" x="5168900" y="4551363"/>
          <p14:tracePt t="147019" x="5159375" y="4522788"/>
          <p14:tracePt t="147024" x="5159375" y="4505325"/>
          <p14:tracePt t="147035" x="5159375" y="4486275"/>
          <p14:tracePt t="147040" x="5159375" y="4478338"/>
          <p14:tracePt t="147055" x="5151438" y="4459288"/>
          <p14:tracePt t="147064" x="5151438" y="4432300"/>
          <p14:tracePt t="147072" x="5141913" y="4413250"/>
          <p14:tracePt t="147080" x="5141913" y="4395788"/>
          <p14:tracePt t="147088" x="5122863" y="4376738"/>
          <p14:tracePt t="147096" x="5122863" y="4349750"/>
          <p14:tracePt t="147104" x="5114925" y="4322763"/>
          <p14:tracePt t="147112" x="5095875" y="4295775"/>
          <p14:tracePt t="147121" x="5095875" y="4286250"/>
          <p14:tracePt t="147129" x="5095875" y="4268788"/>
          <p14:tracePt t="147137" x="5068888" y="4240213"/>
          <p14:tracePt t="147144" x="5068888" y="4232275"/>
          <p14:tracePt t="147160" x="5059363" y="4222750"/>
          <p14:tracePt t="147185" x="5059363" y="4213225"/>
          <p14:tracePt t="147200" x="5049838" y="4195763"/>
          <p14:tracePt t="147232" x="5049838" y="4186238"/>
          <p14:tracePt t="147401" x="5059363" y="4176713"/>
          <p14:tracePt t="147409" x="5132388" y="4176713"/>
          <p14:tracePt t="147416" x="5214938" y="4149725"/>
          <p14:tracePt t="147424" x="5251450" y="4149725"/>
          <p14:tracePt t="147432" x="5297488" y="4140200"/>
          <p14:tracePt t="147448" x="5305425" y="4140200"/>
          <p14:tracePt t="147585" x="5334000" y="4140200"/>
          <p14:tracePt t="147601" x="5341938" y="4149725"/>
          <p14:tracePt t="147961" x="5341938" y="4167188"/>
          <p14:tracePt t="147969" x="5334000" y="4186238"/>
          <p14:tracePt t="147977" x="5324475" y="4213225"/>
          <p14:tracePt t="147987" x="5314950" y="4240213"/>
          <p14:tracePt t="147992" x="5314950" y="4249738"/>
          <p14:tracePt t="148001" x="5314950" y="4276725"/>
          <p14:tracePt t="148007" x="5314950" y="4286250"/>
          <p14:tracePt t="148017" x="5314950" y="4322763"/>
          <p14:tracePt t="148023" x="5314950" y="4340225"/>
          <p14:tracePt t="148032" x="5314950" y="4368800"/>
          <p14:tracePt t="148040" x="5314950" y="4386263"/>
          <p14:tracePt t="148051" x="5314950" y="4413250"/>
          <p14:tracePt t="148074" x="5314950" y="4514850"/>
          <p14:tracePt t="148081" x="5314950" y="4551363"/>
          <p14:tracePt t="148089" x="5314950" y="4587875"/>
          <p14:tracePt t="148097" x="5314950" y="4641850"/>
          <p14:tracePt t="148105" x="5314950" y="4697413"/>
          <p14:tracePt t="148113" x="5314950" y="4751388"/>
          <p14:tracePt t="148121" x="5314950" y="4805363"/>
          <p14:tracePt t="148129" x="5314950" y="4897438"/>
          <p14:tracePt t="148137" x="5314950" y="4960938"/>
          <p14:tracePt t="148145" x="5341938" y="5033963"/>
          <p14:tracePt t="148154" x="5360988" y="5116513"/>
          <p14:tracePt t="148161" x="5368925" y="5170488"/>
          <p14:tracePt t="148170" x="5378450" y="5233988"/>
          <p14:tracePt t="148177" x="5405438" y="5289550"/>
          <p14:tracePt t="148186" x="5414963" y="5353050"/>
          <p14:tracePt t="148193" x="5414963" y="5389563"/>
          <p14:tracePt t="148203" x="5414963" y="5435600"/>
          <p14:tracePt t="148209" x="5434013" y="5489575"/>
          <p14:tracePt t="148220" x="5434013" y="5518150"/>
          <p14:tracePt t="148225" x="5441950" y="5554663"/>
          <p14:tracePt t="148237" x="5441950" y="5589588"/>
          <p14:tracePt t="148241" x="5441950" y="5608638"/>
          <p14:tracePt t="148249" x="5441950" y="5635625"/>
          <p14:tracePt t="148256" x="5441950" y="5654675"/>
          <p14:tracePt t="148264" x="5441950" y="5699125"/>
          <p14:tracePt t="148280" x="5441950" y="5735638"/>
          <p14:tracePt t="148288" x="5441950" y="5781675"/>
          <p14:tracePt t="148296" x="5441950" y="5808663"/>
          <p14:tracePt t="148304" x="5441950" y="5854700"/>
          <p14:tracePt t="148312" x="5441950" y="5881688"/>
          <p14:tracePt t="148320" x="5441950" y="5910263"/>
          <p14:tracePt t="148328" x="5441950" y="5937250"/>
          <p14:tracePt t="148336" x="5441950" y="5954713"/>
          <p14:tracePt t="148353" x="5441950" y="5973763"/>
          <p14:tracePt t="148360" x="5441950" y="5983288"/>
          <p14:tracePt t="148401" x="5441950" y="5991225"/>
          <p14:tracePt t="148409" x="5441950" y="6000750"/>
          <p14:tracePt t="148418" x="5414963" y="6027738"/>
          <p14:tracePt t="148425" x="5368925" y="6064250"/>
          <p14:tracePt t="148437" x="5268913" y="6119813"/>
          <p14:tracePt t="148441" x="5151438" y="6173788"/>
          <p14:tracePt t="148454" x="5068888" y="6200775"/>
          <p14:tracePt t="148458" x="4986338" y="6237288"/>
          <p14:tracePt t="148465" x="4913313" y="6265863"/>
          <p14:tracePt t="148471" x="4849813" y="6310313"/>
          <p14:tracePt t="148480" x="4822825" y="6319838"/>
          <p14:tracePt t="148487" x="4786313" y="6329363"/>
          <p14:tracePt t="148496" x="4767263" y="6338888"/>
          <p14:tracePt t="148512" x="4759325" y="6346825"/>
          <p14:tracePt t="148585" x="4749800" y="6346825"/>
          <p14:tracePt t="148601" x="4740275" y="6346825"/>
          <p14:tracePt t="148625" x="4730750" y="6346825"/>
          <p14:tracePt t="148641" x="4722813" y="6346825"/>
          <p14:tracePt t="148777" x="4749800" y="6346825"/>
          <p14:tracePt t="148784" x="4859338" y="6346825"/>
          <p14:tracePt t="148792" x="5005388" y="6338888"/>
          <p14:tracePt t="148800" x="5241925" y="6302375"/>
          <p14:tracePt t="148808" x="5424488" y="6273800"/>
          <p14:tracePt t="148817" x="5653088" y="6237288"/>
          <p14:tracePt t="148823" x="5880100" y="6173788"/>
          <p14:tracePt t="148833" x="6108700" y="6100763"/>
          <p14:tracePt t="148840" x="6326188" y="6046788"/>
          <p14:tracePt t="148848" x="6527800" y="5983288"/>
          <p14:tracePt t="148856" x="6800850" y="5864225"/>
          <p14:tracePt t="148864" x="6956425" y="5791200"/>
          <p14:tracePt t="148873" x="7083425" y="5735638"/>
          <p14:tracePt t="148881" x="7165975" y="5708650"/>
          <p14:tracePt t="148889" x="7212013" y="5681663"/>
          <p14:tracePt t="148897" x="7248525" y="5681663"/>
          <p14:tracePt t="148905" x="7283450" y="5672138"/>
          <p14:tracePt t="148913" x="7312025" y="5672138"/>
          <p14:tracePt t="148921" x="7329488" y="5672138"/>
          <p14:tracePt t="148929" x="7348538" y="5672138"/>
          <p14:tracePt t="148961" x="7356475" y="5672138"/>
          <p14:tracePt t="148969" x="7366000" y="5672138"/>
          <p14:tracePt t="148977" x="7385050" y="5672138"/>
          <p14:tracePt t="149001" x="7392988" y="5672138"/>
          <p14:tracePt t="149025" x="7402513" y="5672138"/>
          <p14:tracePt t="149169" x="7429500" y="5672138"/>
          <p14:tracePt t="149176" x="7485063" y="5672138"/>
          <p14:tracePt t="149184" x="7539038" y="5672138"/>
          <p14:tracePt t="149192" x="7594600" y="5672138"/>
          <p14:tracePt t="149200" x="7648575" y="5672138"/>
          <p14:tracePt t="149208" x="7675563" y="5662613"/>
          <p14:tracePt t="149218" x="7731125" y="5662613"/>
          <p14:tracePt t="149224" x="7767638" y="5662613"/>
          <p14:tracePt t="149233" x="7777163" y="5662613"/>
          <p14:tracePt t="149240" x="7804150" y="5645150"/>
          <p14:tracePt t="149473" x="7767638" y="5645150"/>
          <p14:tracePt t="149480" x="7712075" y="5645150"/>
          <p14:tracePt t="149488" x="7658100" y="5645150"/>
          <p14:tracePt t="149496" x="7612063" y="5645150"/>
          <p14:tracePt t="149504" x="7558088" y="5645150"/>
          <p14:tracePt t="149512" x="7521575" y="5645150"/>
          <p14:tracePt t="149520" x="7485063" y="5645150"/>
          <p14:tracePt t="149528" x="7448550" y="5645150"/>
          <p14:tracePt t="149536" x="7421563" y="5645150"/>
          <p14:tracePt t="149545" x="7402513" y="5635625"/>
          <p14:tracePt t="149577" x="7385050" y="5626100"/>
          <p14:tracePt t="149584" x="7375525" y="5626100"/>
          <p14:tracePt t="149593" x="7366000" y="5618163"/>
          <p14:tracePt t="149603" x="7348538" y="5599113"/>
          <p14:tracePt t="149609" x="7329488" y="5581650"/>
          <p14:tracePt t="149620" x="7312025" y="5572125"/>
          <p14:tracePt t="149625" x="7292975" y="5554663"/>
          <p14:tracePt t="149636" x="7239000" y="5489575"/>
          <p14:tracePt t="149641" x="7239000" y="5481638"/>
          <p14:tracePt t="149648" x="7212013" y="5445125"/>
          <p14:tracePt t="149656" x="7202488" y="5426075"/>
          <p14:tracePt t="149664" x="7183438" y="5380038"/>
          <p14:tracePt t="149672" x="7165975" y="5353050"/>
          <p14:tracePt t="149680" x="7146925" y="5326063"/>
          <p14:tracePt t="149688" x="7138988" y="5289550"/>
          <p14:tracePt t="149696" x="7138988" y="5270500"/>
          <p14:tracePt t="149704" x="7129463" y="5233988"/>
          <p14:tracePt t="149712" x="7129463" y="5226050"/>
          <p14:tracePt t="149720" x="7129463" y="5207000"/>
          <p14:tracePt t="149728" x="7129463" y="5189538"/>
          <p14:tracePt t="149737" x="7129463" y="5180013"/>
          <p14:tracePt t="149744" x="7129463" y="5160963"/>
          <p14:tracePt t="149760" x="7129463" y="5143500"/>
          <p14:tracePt t="149776" x="7129463" y="5116513"/>
          <p14:tracePt t="149785" x="7129463" y="5097463"/>
          <p14:tracePt t="149792" x="7129463" y="5080000"/>
          <p14:tracePt t="149802" x="7146925" y="5053013"/>
          <p14:tracePt t="149808" x="7175500" y="5033963"/>
          <p14:tracePt t="149819" x="7192963" y="5006975"/>
          <p14:tracePt t="149824" x="7212013" y="4987925"/>
          <p14:tracePt t="149835" x="7229475" y="4970463"/>
          <p14:tracePt t="149840" x="7256463" y="4933950"/>
          <p14:tracePt t="149849" x="7283450" y="4914900"/>
          <p14:tracePt t="149856" x="7312025" y="4897438"/>
          <p14:tracePt t="149864" x="7319963" y="4887913"/>
          <p14:tracePt t="149872" x="7356475" y="4870450"/>
          <p14:tracePt t="149880" x="7366000" y="4860925"/>
          <p14:tracePt t="149888" x="7385050" y="4851400"/>
          <p14:tracePt t="149896" x="7402513" y="4851400"/>
          <p14:tracePt t="149904" x="7429500" y="4851400"/>
          <p14:tracePt t="149912" x="7439025" y="4841875"/>
          <p14:tracePt t="149920" x="7458075" y="4841875"/>
          <p14:tracePt t="149928" x="7494588" y="4841875"/>
          <p14:tracePt t="149936" x="7521575" y="4841875"/>
          <p14:tracePt t="149944" x="7548563" y="4841875"/>
          <p14:tracePt t="149952" x="7602538" y="4841875"/>
          <p14:tracePt t="149960" x="7685088" y="4814888"/>
          <p14:tracePt t="149968" x="7740650" y="4814888"/>
          <p14:tracePt t="149976" x="7831138" y="4814888"/>
          <p14:tracePt t="149984" x="7877175" y="4814888"/>
          <p14:tracePt t="149992" x="7940675" y="4814888"/>
          <p14:tracePt t="150001" x="8004175" y="4814888"/>
          <p14:tracePt t="150008" x="8040688" y="4814888"/>
          <p14:tracePt t="150017" x="8067675" y="4814888"/>
          <p14:tracePt t="150024" x="8113713" y="4814888"/>
          <p14:tracePt t="150034" x="8123238" y="4814888"/>
          <p14:tracePt t="150040" x="8150225" y="4814888"/>
          <p14:tracePt t="150069" x="8159750" y="4814888"/>
          <p14:tracePt t="150081" x="8177213" y="4814888"/>
          <p14:tracePt t="150089" x="8196263" y="4814888"/>
          <p14:tracePt t="150097" x="8232775" y="4814888"/>
          <p14:tracePt t="150105" x="8277225" y="4814888"/>
          <p14:tracePt t="150112" x="8305800" y="4814888"/>
          <p14:tracePt t="150120" x="8332788" y="4814888"/>
          <p14:tracePt t="150129" x="8378825" y="4814888"/>
          <p14:tracePt t="150137" x="8396288" y="4814888"/>
          <p14:tracePt t="150145" x="8423275" y="4814888"/>
          <p14:tracePt t="150153" x="8451850" y="4824413"/>
          <p14:tracePt t="150161" x="8469313" y="4824413"/>
          <p14:tracePt t="150169" x="8488363" y="4824413"/>
          <p14:tracePt t="150177" x="8496300" y="4824413"/>
          <p14:tracePt t="150185" x="8505825" y="4824413"/>
          <p14:tracePt t="150241" x="8515350" y="4833938"/>
          <p14:tracePt t="150249" x="8532813" y="4851400"/>
          <p14:tracePt t="150265" x="8551863" y="4870450"/>
          <p14:tracePt t="150273" x="8559800" y="4878388"/>
          <p14:tracePt t="150281" x="8569325" y="4897438"/>
          <p14:tracePt t="150289" x="8578850" y="4906963"/>
          <p14:tracePt t="150297" x="8596313" y="4914900"/>
          <p14:tracePt t="150306" x="8632825" y="4943475"/>
          <p14:tracePt t="150312" x="8651875" y="4951413"/>
          <p14:tracePt t="150320" x="8669338" y="4970463"/>
          <p14:tracePt t="150328" x="8688388" y="4979988"/>
          <p14:tracePt t="150336" x="8705850" y="5006975"/>
          <p14:tracePt t="150353" x="8715375" y="5006975"/>
          <p14:tracePt t="150368" x="8724900" y="5016500"/>
          <p14:tracePt t="150384" x="8724900" y="5024438"/>
          <p14:tracePt t="150392" x="8724900" y="5033963"/>
          <p14:tracePt t="150401" x="8724900" y="5043488"/>
          <p14:tracePt t="150408" x="8734425" y="5053013"/>
          <p14:tracePt t="150420" x="8734425" y="5070475"/>
          <p14:tracePt t="150425" x="8751888" y="5089525"/>
          <p14:tracePt t="150436" x="8761413" y="5097463"/>
          <p14:tracePt t="150441" x="8761413" y="5116513"/>
          <p14:tracePt t="150452" x="8761413" y="5126038"/>
          <p14:tracePt t="150457" x="8770938" y="5160963"/>
          <p14:tracePt t="150465" x="8797925" y="5180013"/>
          <p14:tracePt t="150474" x="8807450" y="5216525"/>
          <p14:tracePt t="150481" x="8815388" y="5233988"/>
          <p14:tracePt t="150490" x="8824913" y="5270500"/>
          <p14:tracePt t="150497" x="8842375" y="5307013"/>
          <p14:tracePt t="150505" x="8851900" y="5326063"/>
          <p14:tracePt t="150512" x="8861425" y="5353050"/>
          <p14:tracePt t="150522" x="8861425" y="5372100"/>
          <p14:tracePt t="150528" x="8870950" y="5380038"/>
          <p14:tracePt t="150537" x="8870950" y="5389563"/>
          <p14:tracePt t="150544" x="8870950" y="5399088"/>
          <p14:tracePt t="150560" x="8870950" y="5408613"/>
          <p14:tracePt t="150569" x="8870950" y="5416550"/>
          <p14:tracePt t="150576" x="8870950" y="5435600"/>
          <p14:tracePt t="150585" x="8870950" y="5445125"/>
          <p14:tracePt t="150601" x="8870950" y="5453063"/>
          <p14:tracePt t="150625" x="8870950" y="5472113"/>
          <p14:tracePt t="150636" x="8870950" y="5481638"/>
          <p14:tracePt t="150652" x="8870950" y="5489575"/>
          <p14:tracePt t="150665" x="8870950" y="5499100"/>
          <p14:tracePt t="150673" x="8870950" y="5518150"/>
          <p14:tracePt t="150681" x="8851900" y="5535613"/>
          <p14:tracePt t="150697" x="8842375" y="5545138"/>
          <p14:tracePt t="150705" x="8824913" y="5572125"/>
          <p14:tracePt t="150713" x="8815388" y="5581650"/>
          <p14:tracePt t="150721" x="8797925" y="5581650"/>
          <p14:tracePt t="150729" x="8778875" y="5599113"/>
          <p14:tracePt t="150736" x="8761413" y="5608638"/>
          <p14:tracePt t="150745" x="8751888" y="5618163"/>
          <p14:tracePt t="150752" x="8742363" y="5626100"/>
          <p14:tracePt t="150761" x="8715375" y="5645150"/>
          <p14:tracePt t="150785" x="8697913" y="5662613"/>
          <p14:tracePt t="150793" x="8688388" y="5662613"/>
          <p14:tracePt t="150802" x="8678863" y="5662613"/>
          <p14:tracePt t="150809" x="8669338" y="5672138"/>
          <p14:tracePt t="150819" x="8661400" y="5672138"/>
          <p14:tracePt t="150825" x="8632825" y="5681663"/>
          <p14:tracePt t="150836" x="8605838" y="5699125"/>
          <p14:tracePt t="150841" x="8588375" y="5699125"/>
          <p14:tracePt t="150852" x="8559800" y="5708650"/>
          <p14:tracePt t="150857" x="8515350" y="5727700"/>
          <p14:tracePt t="150865" x="8478838" y="5727700"/>
          <p14:tracePt t="150872" x="8423275" y="5727700"/>
          <p14:tracePt t="150881" x="8342313" y="5735638"/>
          <p14:tracePt t="150889" x="8250238" y="5735638"/>
          <p14:tracePt t="150897" x="8177213" y="5735638"/>
          <p14:tracePt t="150904" x="8140700" y="5735638"/>
          <p14:tracePt t="150912" x="8050213" y="5735638"/>
          <p14:tracePt t="150921" x="7994650" y="5735638"/>
          <p14:tracePt t="150929" x="7904163" y="5735638"/>
          <p14:tracePt t="150937" x="7831138" y="5735638"/>
          <p14:tracePt t="150945" x="7777163" y="5735638"/>
          <p14:tracePt t="150952" x="7721600" y="5735638"/>
          <p14:tracePt t="150961" x="7685088" y="5735638"/>
          <p14:tracePt t="150970" x="7648575" y="5735638"/>
          <p14:tracePt t="150977" x="7621588" y="5735638"/>
          <p14:tracePt t="150985" x="7594600" y="5735638"/>
          <p14:tracePt t="150993" x="7558088" y="5735638"/>
          <p14:tracePt t="151003" x="7539038" y="5735638"/>
          <p14:tracePt t="151009" x="7512050" y="5735638"/>
          <p14:tracePt t="151020" x="7494588" y="5727700"/>
          <p14:tracePt t="151025" x="7475538" y="5718175"/>
          <p14:tracePt t="151035" x="7458075" y="5708650"/>
          <p14:tracePt t="151041" x="7439025" y="5708650"/>
          <p14:tracePt t="151050" x="7412038" y="5699125"/>
          <p14:tracePt t="151059" x="7366000" y="5691188"/>
          <p14:tracePt t="151065" x="7348538" y="5662613"/>
          <p14:tracePt t="151073" x="7319963" y="5654675"/>
          <p14:tracePt t="151081" x="7302500" y="5635625"/>
          <p14:tracePt t="151089" x="7256463" y="5618163"/>
          <p14:tracePt t="151097" x="7239000" y="5599113"/>
          <p14:tracePt t="151105" x="7229475" y="5589588"/>
          <p14:tracePt t="151113" x="7202488" y="5562600"/>
          <p14:tracePt t="151121" x="7192963" y="5554663"/>
          <p14:tracePt t="151129" x="7175500" y="5518150"/>
          <p14:tracePt t="151136" x="7165975" y="5508625"/>
          <p14:tracePt t="151145" x="7165975" y="5489575"/>
          <p14:tracePt t="151153" x="7156450" y="5472113"/>
          <p14:tracePt t="151161" x="7156450" y="5445125"/>
          <p14:tracePt t="151169" x="7146925" y="5426075"/>
          <p14:tracePt t="151177" x="7146925" y="5416550"/>
          <p14:tracePt t="151186" x="7146925" y="5389563"/>
          <p14:tracePt t="151193" x="7146925" y="5372100"/>
          <p14:tracePt t="151202" x="7146925" y="5335588"/>
          <p14:tracePt t="151209" x="7146925" y="5299075"/>
          <p14:tracePt t="151220" x="7146925" y="5289550"/>
          <p14:tracePt t="151225" x="7146925" y="5253038"/>
          <p14:tracePt t="151236" x="7146925" y="5233988"/>
          <p14:tracePt t="151241" x="7146925" y="5207000"/>
          <p14:tracePt t="151252" x="7165975" y="5180013"/>
          <p14:tracePt t="151257" x="7192963" y="5133975"/>
          <p14:tracePt t="151265" x="7212013" y="5116513"/>
          <p14:tracePt t="151273" x="7229475" y="5097463"/>
          <p14:tracePt t="151281" x="7256463" y="5060950"/>
          <p14:tracePt t="151290" x="7292975" y="5033963"/>
          <p14:tracePt t="151297" x="7356475" y="5006975"/>
          <p14:tracePt t="151305" x="7402513" y="4987925"/>
          <p14:tracePt t="151313" x="7458075" y="4970463"/>
          <p14:tracePt t="151320" x="7521575" y="4951413"/>
          <p14:tracePt t="151328" x="7585075" y="4924425"/>
          <p14:tracePt t="151336" x="7639050" y="4914900"/>
          <p14:tracePt t="151344" x="7685088" y="4897438"/>
          <p14:tracePt t="151353" x="7721600" y="4887913"/>
          <p14:tracePt t="151360" x="7785100" y="4870450"/>
          <p14:tracePt t="151368" x="7821613" y="4851400"/>
          <p14:tracePt t="151376" x="7858125" y="4851400"/>
          <p14:tracePt t="151384" x="7904163" y="4841875"/>
          <p14:tracePt t="151392" x="7940675" y="4833938"/>
          <p14:tracePt t="151401" x="7977188" y="4814888"/>
          <p14:tracePt t="151408" x="8031163" y="4814888"/>
          <p14:tracePt t="151418" x="8067675" y="4814888"/>
          <p14:tracePt t="151424" x="8123238" y="4805363"/>
          <p14:tracePt t="151434" x="8223250" y="4787900"/>
          <p14:tracePt t="151440" x="8296275" y="4787900"/>
          <p14:tracePt t="151448" x="8369300" y="4787900"/>
          <p14:tracePt t="151456" x="8423275" y="4787900"/>
          <p14:tracePt t="151464" x="8496300" y="4787900"/>
          <p14:tracePt t="151472" x="8569325" y="4787900"/>
          <p14:tracePt t="151480" x="8615363" y="4787900"/>
          <p14:tracePt t="151488" x="8669338" y="4787900"/>
          <p14:tracePt t="151496" x="8705850" y="4787900"/>
          <p14:tracePt t="151504" x="8724900" y="4787900"/>
          <p14:tracePt t="151512" x="8751888" y="4787900"/>
          <p14:tracePt t="151520" x="8788400" y="4797425"/>
          <p14:tracePt t="151528" x="8807450" y="4805363"/>
          <p14:tracePt t="151544" x="8815388" y="4805363"/>
          <p14:tracePt t="151552" x="8815388" y="4814888"/>
          <p14:tracePt t="151569" x="8824913" y="4824413"/>
          <p14:tracePt t="151576" x="8842375" y="4833938"/>
          <p14:tracePt t="151585" x="8851900" y="4841875"/>
          <p14:tracePt t="151592" x="8861425" y="4851400"/>
          <p14:tracePt t="151602" x="8888413" y="4870450"/>
          <p14:tracePt t="151608" x="8897938" y="4878388"/>
          <p14:tracePt t="151618" x="8915400" y="4897438"/>
          <p14:tracePt t="151624" x="8934450" y="4906963"/>
          <p14:tracePt t="151635" x="8943975" y="4906963"/>
          <p14:tracePt t="151640" x="8951913" y="4924425"/>
          <p14:tracePt t="151648" x="8980488" y="4933950"/>
          <p14:tracePt t="151656" x="8980488" y="4943475"/>
          <p14:tracePt t="151664" x="8988425" y="4951413"/>
          <p14:tracePt t="151672" x="8997950" y="4960938"/>
          <p14:tracePt t="151688" x="9007475" y="4979988"/>
          <p14:tracePt t="151704" x="9017000" y="4987925"/>
          <p14:tracePt t="151720" x="9024938" y="4997450"/>
          <p14:tracePt t="151736" x="9034463" y="5006975"/>
          <p14:tracePt t="151752" x="9034463" y="5016500"/>
          <p14:tracePt t="151768" x="9034463" y="5024438"/>
          <p14:tracePt t="151776" x="9034463" y="5053013"/>
          <p14:tracePt t="151793" x="9034463" y="5060950"/>
          <p14:tracePt t="151803" x="9034463" y="5070475"/>
          <p14:tracePt t="151819" x="9034463" y="5080000"/>
          <p14:tracePt t="151835" x="9034463" y="5089525"/>
          <p14:tracePt t="151841" x="9034463" y="5097463"/>
          <p14:tracePt t="151852" x="9034463" y="5106988"/>
          <p14:tracePt t="151865" x="9034463" y="5126038"/>
          <p14:tracePt t="151873" x="9034463" y="5133975"/>
          <p14:tracePt t="151906" x="9024938" y="5153025"/>
          <p14:tracePt t="151921" x="9024938" y="5160963"/>
          <p14:tracePt t="151929" x="9017000" y="5180013"/>
          <p14:tracePt t="151953" x="9007475" y="5189538"/>
          <p14:tracePt t="151968" x="8997950" y="5197475"/>
          <p14:tracePt t="151977" x="8997950" y="5207000"/>
          <p14:tracePt t="151993" x="8997950" y="5216525"/>
          <p14:tracePt t="152009" x="8988425" y="5216525"/>
          <p14:tracePt t="152019" x="8980488" y="5226050"/>
          <p14:tracePt t="152035" x="8980488" y="5233988"/>
          <p14:tracePt t="152053" x="8970963" y="5253038"/>
          <p14:tracePt t="152065" x="8961438" y="5262563"/>
          <p14:tracePt t="152081" x="8943975" y="5280025"/>
          <p14:tracePt t="152097" x="8934450" y="5289550"/>
          <p14:tracePt t="152113" x="8934450" y="5299075"/>
          <p14:tracePt t="152121" x="8924925" y="5299075"/>
          <p14:tracePt t="152153" x="8915400" y="5307013"/>
          <p14:tracePt t="152161" x="8907463" y="5316538"/>
          <p14:tracePt t="152170" x="8897938" y="5335588"/>
          <p14:tracePt t="152177" x="8888413" y="5343525"/>
          <p14:tracePt t="152193" x="8870950" y="5353050"/>
          <p14:tracePt t="152202" x="8834438" y="5372100"/>
          <p14:tracePt t="152209" x="8807450" y="5389563"/>
          <p14:tracePt t="152219" x="8788400" y="5399088"/>
          <p14:tracePt t="152225" x="8742363" y="5408613"/>
          <p14:tracePt t="152235" x="8705850" y="5426075"/>
          <p14:tracePt t="152241" x="8688388" y="5445125"/>
          <p14:tracePt t="152252" x="8642350" y="5453063"/>
          <p14:tracePt t="152257" x="8632825" y="5453063"/>
          <p14:tracePt t="152265" x="8596313" y="5462588"/>
          <p14:tracePt t="152273" x="8569325" y="5462588"/>
          <p14:tracePt t="152281" x="8551863" y="5481638"/>
          <p14:tracePt t="152288" x="8542338" y="5481638"/>
          <p14:tracePt t="152297" x="8523288" y="5481638"/>
          <p14:tracePt t="152305" x="8505825" y="5481638"/>
          <p14:tracePt t="152313" x="8478838" y="5481638"/>
          <p14:tracePt t="152320" x="8459788" y="5481638"/>
          <p14:tracePt t="152329" x="8432800" y="5481638"/>
          <p14:tracePt t="152336" x="8405813" y="5481638"/>
          <p14:tracePt t="152345" x="8350250" y="5481638"/>
          <p14:tracePt t="152353" x="8277225" y="5481638"/>
          <p14:tracePt t="152361" x="8196263" y="5489575"/>
          <p14:tracePt t="152369" x="8140700" y="5508625"/>
          <p14:tracePt t="152377" x="8040688" y="5518150"/>
          <p14:tracePt t="152386" x="7950200" y="5545138"/>
          <p14:tracePt t="152393" x="7858125" y="5545138"/>
          <p14:tracePt t="152402" x="7794625" y="5562600"/>
          <p14:tracePt t="152409" x="7704138" y="5589588"/>
          <p14:tracePt t="152420" x="7639050" y="5589588"/>
          <p14:tracePt t="152425" x="7585075" y="5589588"/>
          <p14:tracePt t="152435" x="7494588" y="5589588"/>
          <p14:tracePt t="152441" x="7466013" y="5589588"/>
          <p14:tracePt t="152452" x="7412038" y="5581650"/>
          <p14:tracePt t="152457" x="7366000" y="5562600"/>
          <p14:tracePt t="152465" x="7339013" y="5545138"/>
          <p14:tracePt t="152473" x="7292975" y="5508625"/>
          <p14:tracePt t="152481" x="7239000" y="5472113"/>
          <p14:tracePt t="152490" x="7192963" y="5435600"/>
          <p14:tracePt t="152497" x="7183438" y="5426075"/>
          <p14:tracePt t="152505" x="7146925" y="5399088"/>
          <p14:tracePt t="152513" x="7138988" y="5389563"/>
          <p14:tracePt t="152521" x="7129463" y="5380038"/>
          <p14:tracePt t="152561" x="7129463" y="5372100"/>
          <p14:tracePt t="152569" x="7110413" y="5343525"/>
          <p14:tracePt t="152593" x="7102475" y="5326063"/>
          <p14:tracePt t="152600" x="7102475" y="5307013"/>
          <p14:tracePt t="152609" x="7102475" y="5289550"/>
          <p14:tracePt t="152619" x="7102475" y="5280025"/>
          <p14:tracePt t="152625" x="7102475" y="5270500"/>
          <p14:tracePt t="152635" x="7102475" y="5262563"/>
          <p14:tracePt t="152641" x="7102475" y="5253038"/>
          <p14:tracePt t="152652" x="7102475" y="5233988"/>
          <p14:tracePt t="152665" x="7102475" y="5216525"/>
          <p14:tracePt t="152673" x="7102475" y="5207000"/>
          <p14:tracePt t="152681" x="7102475" y="5180013"/>
          <p14:tracePt t="152689" x="7119938" y="5170488"/>
          <p14:tracePt t="152697" x="7146925" y="5160963"/>
          <p14:tracePt t="152705" x="7175500" y="5153025"/>
          <p14:tracePt t="152713" x="7192963" y="5133975"/>
          <p14:tracePt t="152721" x="7212013" y="5126038"/>
          <p14:tracePt t="152729" x="7248525" y="5116513"/>
          <p14:tracePt t="152736" x="7292975" y="5106988"/>
          <p14:tracePt t="152745" x="7339013" y="5070475"/>
          <p14:tracePt t="152753" x="7385050" y="5043488"/>
          <p14:tracePt t="152761" x="7448550" y="5024438"/>
          <p14:tracePt t="152769" x="7475538" y="5016500"/>
          <p14:tracePt t="152777" x="7531100" y="4997450"/>
          <p14:tracePt t="152785" x="7594600" y="4960938"/>
          <p14:tracePt t="152793" x="7658100" y="4951413"/>
          <p14:tracePt t="152802" x="7712075" y="4943475"/>
          <p14:tracePt t="152809" x="7748588" y="4933950"/>
          <p14:tracePt t="152819" x="7785100" y="4914900"/>
          <p14:tracePt t="152825" x="7804150" y="4906963"/>
          <p14:tracePt t="152835" x="7821613" y="4906963"/>
          <p14:tracePt t="152841" x="7877175" y="4897438"/>
          <p14:tracePt t="152852" x="7894638" y="4897438"/>
          <p14:tracePt t="152857" x="7931150" y="4897438"/>
          <p14:tracePt t="152865" x="7967663" y="4897438"/>
          <p14:tracePt t="152872" x="7986713" y="4887913"/>
          <p14:tracePt t="152881" x="8031163" y="4887913"/>
          <p14:tracePt t="152897" x="8059738" y="4887913"/>
          <p14:tracePt t="152904" x="8077200" y="4887913"/>
          <p14:tracePt t="152913" x="8123238" y="4887913"/>
          <p14:tracePt t="152920" x="8150225" y="4887913"/>
          <p14:tracePt t="152929" x="8177213" y="4887913"/>
          <p14:tracePt t="152936" x="8223250" y="4887913"/>
          <p14:tracePt t="152945" x="8250238" y="4887913"/>
          <p14:tracePt t="152953" x="8277225" y="4887913"/>
          <p14:tracePt t="152961" x="8305800" y="4887913"/>
          <p14:tracePt t="152969" x="8323263" y="4897438"/>
          <p14:tracePt t="152977" x="8342313" y="4906963"/>
          <p14:tracePt t="152985" x="8350250" y="4914900"/>
          <p14:tracePt t="152993" x="8369300" y="4924425"/>
          <p14:tracePt t="153003" x="8386763" y="4924425"/>
          <p14:tracePt t="153009" x="8405813" y="4943475"/>
          <p14:tracePt t="153025" x="8432800" y="4951413"/>
          <p14:tracePt t="153036" x="8442325" y="4951413"/>
          <p14:tracePt t="153041" x="8451850" y="4960938"/>
          <p14:tracePt t="153052" x="8459788" y="4960938"/>
          <p14:tracePt t="153070" x="8478838" y="4960938"/>
          <p14:tracePt t="153081" x="8488363" y="4960938"/>
          <p14:tracePt t="153113" x="8496300" y="4960938"/>
          <p14:tracePt t="153129" x="8515350" y="4970463"/>
          <p14:tracePt t="153137" x="8523288" y="4970463"/>
          <p14:tracePt t="153145" x="8542338" y="4979988"/>
          <p14:tracePt t="153153" x="8559800" y="4987925"/>
          <p14:tracePt t="153161" x="8578850" y="4987925"/>
          <p14:tracePt t="153170" x="8624888" y="4997450"/>
          <p14:tracePt t="153186" x="8642350" y="5006975"/>
          <p14:tracePt t="153193" x="8661400" y="5006975"/>
          <p14:tracePt t="153209" x="8669338" y="5016500"/>
          <p14:tracePt t="153234" x="8688388" y="5033963"/>
          <p14:tracePt t="153241" x="8705850" y="5043488"/>
          <p14:tracePt t="153265" x="8715375" y="5053013"/>
          <p14:tracePt t="153273" x="8724900" y="5080000"/>
          <p14:tracePt t="153281" x="8734425" y="5089525"/>
          <p14:tracePt t="153297" x="8734425" y="5097463"/>
          <p14:tracePt t="153306" x="8742363" y="5116513"/>
          <p14:tracePt t="153313" x="8751888" y="5126038"/>
          <p14:tracePt t="153328" x="8751888" y="5143500"/>
          <p14:tracePt t="153336" x="8751888" y="5160963"/>
          <p14:tracePt t="153344" x="8751888" y="5170488"/>
          <p14:tracePt t="153352" x="8751888" y="5180013"/>
          <p14:tracePt t="153360" x="8751888" y="5197475"/>
          <p14:tracePt t="153376" x="8751888" y="5207000"/>
          <p14:tracePt t="153384" x="8751888" y="5216525"/>
          <p14:tracePt t="153392" x="8751888" y="5233988"/>
          <p14:tracePt t="153417" x="8751888" y="5243513"/>
          <p14:tracePt t="153450" x="8751888" y="5253038"/>
          <p14:tracePt t="153473" x="8751888" y="5270500"/>
          <p14:tracePt t="153481" x="8742363" y="5280025"/>
          <p14:tracePt t="153489" x="8742363" y="5289550"/>
          <p14:tracePt t="153496" x="8734425" y="5299075"/>
          <p14:tracePt t="153504" x="8734425" y="5326063"/>
          <p14:tracePt t="153512" x="8715375" y="5343525"/>
          <p14:tracePt t="153520" x="8705850" y="5362575"/>
          <p14:tracePt t="153528" x="8705850" y="5372100"/>
          <p14:tracePt t="153536" x="8697913" y="5380038"/>
          <p14:tracePt t="153544" x="8688388" y="5416550"/>
          <p14:tracePt t="153560" x="8669338" y="5435600"/>
          <p14:tracePt t="153576" x="8661400" y="5453063"/>
          <p14:tracePt t="153592" x="8651875" y="5462588"/>
          <p14:tracePt t="153617" x="8642350" y="5472113"/>
          <p14:tracePt t="153634" x="8624888" y="5472113"/>
          <p14:tracePt t="153672" x="8588375" y="5489575"/>
          <p14:tracePt t="153680" x="8532813" y="5489575"/>
          <p14:tracePt t="153688" x="8469313" y="5508625"/>
          <p14:tracePt t="153696" x="8386763" y="5526088"/>
          <p14:tracePt t="153704" x="8350250" y="5526088"/>
          <p14:tracePt t="153712" x="8296275" y="5535613"/>
          <p14:tracePt t="153720" x="8213725" y="5545138"/>
          <p14:tracePt t="153728" x="8159750" y="5572125"/>
          <p14:tracePt t="153736" x="8096250" y="5572125"/>
          <p14:tracePt t="153744" x="8040688" y="5581650"/>
          <p14:tracePt t="153753" x="7986713" y="5581650"/>
          <p14:tracePt t="153760" x="7967663" y="5581650"/>
          <p14:tracePt t="153768" x="7950200" y="5581650"/>
          <p14:tracePt t="153776" x="7931150" y="5581650"/>
          <p14:tracePt t="153784" x="7921625" y="5581650"/>
          <p14:tracePt t="153802" x="7904163" y="5581650"/>
          <p14:tracePt t="153808" x="7894638" y="5581650"/>
          <p14:tracePt t="153841" x="7885113" y="5581650"/>
          <p14:tracePt t="153850" x="7867650" y="5581650"/>
          <p14:tracePt t="153857" x="7858125" y="5581650"/>
          <p14:tracePt t="153865" x="7840663" y="5581650"/>
          <p14:tracePt t="153873" x="7813675" y="5581650"/>
          <p14:tracePt t="153881" x="7794625" y="5581650"/>
          <p14:tracePt t="153889" x="7758113" y="5581650"/>
          <p14:tracePt t="153897" x="7712075" y="5581650"/>
          <p14:tracePt t="153904" x="7675563" y="5581650"/>
          <p14:tracePt t="153912" x="7631113" y="5572125"/>
          <p14:tracePt t="153920" x="7602538" y="5562600"/>
          <p14:tracePt t="153928" x="7558088" y="5554663"/>
          <p14:tracePt t="153937" x="7512050" y="5518150"/>
          <p14:tracePt t="153944" x="7494588" y="5508625"/>
          <p14:tracePt t="153952" x="7458075" y="5472113"/>
          <p14:tracePt t="153960" x="7439025" y="5453063"/>
          <p14:tracePt t="153969" x="7429500" y="5445125"/>
          <p14:tracePt t="153976" x="7412038" y="5435600"/>
          <p14:tracePt t="154000" x="7412038" y="5426075"/>
          <p14:tracePt t="154161" x="7402513" y="5416550"/>
          <p14:tracePt t="154191" x="7402513" y="5399088"/>
          <p14:tracePt t="154199" x="7402513" y="5389563"/>
          <p14:tracePt t="154208" x="7402513" y="5372100"/>
          <p14:tracePt t="154216" x="7402513" y="5335588"/>
          <p14:tracePt t="154224" x="7402513" y="5307013"/>
          <p14:tracePt t="154234" x="7402513" y="5289550"/>
          <p14:tracePt t="154240" x="7402513" y="5243513"/>
          <p14:tracePt t="154251" x="7402513" y="5226050"/>
          <p14:tracePt t="154256" x="7402513" y="5197475"/>
          <p14:tracePt t="154264" x="7402513" y="5180013"/>
          <p14:tracePt t="154272" x="7402513" y="5160963"/>
          <p14:tracePt t="154280" x="7402513" y="5153025"/>
          <p14:tracePt t="154441" x="7402513" y="5143500"/>
          <p14:tracePt t="154561" x="7402513" y="5116513"/>
          <p14:tracePt t="154569" x="7402513" y="5106988"/>
          <p14:tracePt t="154577" x="7402513" y="5080000"/>
          <p14:tracePt t="154586" x="7392988" y="5060950"/>
          <p14:tracePt t="154593" x="7392988" y="5024438"/>
          <p14:tracePt t="154603" x="7385050" y="5016500"/>
          <p14:tracePt t="154609" x="7356475" y="4960938"/>
          <p14:tracePt t="154625" x="7348538" y="4933950"/>
          <p14:tracePt t="154636" x="7348538" y="4924425"/>
          <p14:tracePt t="154641" x="7339013" y="4906963"/>
          <p14:tracePt t="154665" x="7339013" y="4887913"/>
          <p14:tracePt t="154673" x="7339013" y="4878388"/>
          <p14:tracePt t="154689" x="7339013" y="4841875"/>
          <p14:tracePt t="154697" x="7329488" y="4778375"/>
          <p14:tracePt t="154705" x="7302500" y="4724400"/>
          <p14:tracePt t="154713" x="7302500" y="4641850"/>
          <p14:tracePt t="154722" x="7302500" y="4551363"/>
          <p14:tracePt t="154729" x="7302500" y="4459288"/>
          <p14:tracePt t="154737" x="7302500" y="4332288"/>
          <p14:tracePt t="154745" x="7302500" y="4240213"/>
          <p14:tracePt t="154753" x="7302500" y="4130675"/>
          <p14:tracePt t="154761" x="7302500" y="4057650"/>
          <p14:tracePt t="154770" x="7302500" y="3984625"/>
          <p14:tracePt t="154777" x="7339013" y="3867150"/>
          <p14:tracePt t="154785" x="7385050" y="3775075"/>
          <p14:tracePt t="154793" x="7439025" y="3694113"/>
          <p14:tracePt t="154803" x="7458075" y="3648075"/>
          <p14:tracePt t="154809" x="7475538" y="3621088"/>
          <p14:tracePt t="154819" x="7502525" y="3592513"/>
          <p14:tracePt t="154825" x="7512050" y="3584575"/>
          <p14:tracePt t="154836" x="7521575" y="3548063"/>
          <p14:tracePt t="154852" x="7531100" y="3538538"/>
          <p14:tracePt t="154865" x="7539038" y="3538538"/>
          <p14:tracePt t="154881" x="7539038" y="3529013"/>
          <p14:tracePt t="154977" x="7548563" y="3511550"/>
          <p14:tracePt t="154984" x="7548563" y="3465513"/>
          <p14:tracePt t="154992" x="7558088" y="3446463"/>
          <p14:tracePt t="155000" x="7558088" y="3392488"/>
          <p14:tracePt t="155008" x="7585075" y="3346450"/>
          <p14:tracePt t="155016" x="7594600" y="3309938"/>
          <p14:tracePt t="155024" x="7602538" y="3265488"/>
          <p14:tracePt t="155035" x="7612063" y="3236913"/>
          <p14:tracePt t="155041" x="7631113" y="3173413"/>
          <p14:tracePt t="155052" x="7631113" y="3146425"/>
          <p14:tracePt t="155057" x="7631113" y="3127375"/>
          <p14:tracePt t="155073" x="7648575" y="3082925"/>
          <p14:tracePt t="155089" x="7648575" y="3063875"/>
          <p14:tracePt t="155097" x="7658100" y="3046413"/>
          <p14:tracePt t="155113" x="7658100" y="3036888"/>
          <p14:tracePt t="155128" x="7658100" y="3017838"/>
          <p14:tracePt t="155136" x="7658100" y="3009900"/>
          <p14:tracePt t="155152" x="7658100" y="3000375"/>
          <p14:tracePt t="155161" x="7658100" y="2982913"/>
          <p14:tracePt t="155169" x="7658100" y="2973388"/>
          <p14:tracePt t="155177" x="7658100" y="2963863"/>
          <p14:tracePt t="155185" x="7658100" y="2954338"/>
          <p14:tracePt t="155209" x="7648575" y="2946400"/>
          <p14:tracePt t="155218" x="7639050" y="2936875"/>
          <p14:tracePt t="155241" x="7631113" y="2936875"/>
          <p14:tracePt t="155251" x="7602538" y="2936875"/>
          <p14:tracePt t="155257" x="7575550" y="2927350"/>
          <p14:tracePt t="155265" x="7502525" y="2927350"/>
          <p14:tracePt t="155273" x="7429500" y="2927350"/>
          <p14:tracePt t="155281" x="7356475" y="2927350"/>
          <p14:tracePt t="155289" x="7283450" y="2927350"/>
          <p14:tracePt t="155297" x="7175500" y="2927350"/>
          <p14:tracePt t="155305" x="7119938" y="2909888"/>
          <p14:tracePt t="155313" x="7073900" y="2900363"/>
          <p14:tracePt t="155320" x="7046913" y="2881313"/>
          <p14:tracePt t="155329" x="7010400" y="2873375"/>
          <p14:tracePt t="155337" x="6992938" y="2854325"/>
          <p14:tracePt t="155344" x="6964363" y="2836863"/>
          <p14:tracePt t="155352" x="6946900" y="2808288"/>
          <p14:tracePt t="155361" x="6937375" y="2808288"/>
          <p14:tracePt t="155368" x="6910388" y="2781300"/>
          <p14:tracePt t="155385" x="6856413" y="2708275"/>
          <p14:tracePt t="155393" x="6846888" y="2690813"/>
          <p14:tracePt t="155402" x="6837363" y="2662238"/>
          <p14:tracePt t="155409" x="6827838" y="2617788"/>
          <p14:tracePt t="155418" x="6800850" y="2571750"/>
          <p14:tracePt t="155425" x="6791325" y="2535238"/>
          <p14:tracePt t="155436" x="6791325" y="2508250"/>
          <p14:tracePt t="155441" x="6791325" y="2462213"/>
          <p14:tracePt t="155452" x="6791325" y="2425700"/>
          <p14:tracePt t="155457" x="6791325" y="2389188"/>
          <p14:tracePt t="155465" x="6791325" y="2379663"/>
          <p14:tracePt t="155473" x="6791325" y="2343150"/>
          <p14:tracePt t="155481" x="6791325" y="2316163"/>
          <p14:tracePt t="155488" x="6810375" y="2298700"/>
          <p14:tracePt t="155497" x="6837363" y="2270125"/>
          <p14:tracePt t="155505" x="6864350" y="2243138"/>
          <p14:tracePt t="155513" x="6873875" y="2233613"/>
          <p14:tracePt t="155521" x="6910388" y="2216150"/>
          <p14:tracePt t="155529" x="6929438" y="2197100"/>
          <p14:tracePt t="155537" x="6946900" y="2189163"/>
          <p14:tracePt t="155545" x="6983413" y="2170113"/>
          <p14:tracePt t="155552" x="7010400" y="2160588"/>
          <p14:tracePt t="155561" x="7037388" y="2160588"/>
          <p14:tracePt t="155568" x="7056438" y="2152650"/>
          <p14:tracePt t="155577" x="7073900" y="2143125"/>
          <p14:tracePt t="155585" x="7102475" y="2143125"/>
          <p14:tracePt t="155593" x="7146925" y="2143125"/>
          <p14:tracePt t="155601" x="7219950" y="2125663"/>
          <p14:tracePt t="155609" x="7248525" y="2116138"/>
          <p14:tracePt t="155618" x="7302500" y="2116138"/>
          <p14:tracePt t="155624" x="7375525" y="2116138"/>
          <p14:tracePt t="155633" x="7429500" y="2116138"/>
          <p14:tracePt t="155640" x="7485063" y="2116138"/>
          <p14:tracePt t="155649" x="7567613" y="2116138"/>
          <p14:tracePt t="155656" x="7621588" y="2116138"/>
          <p14:tracePt t="155664" x="7675563" y="2116138"/>
          <p14:tracePt t="155672" x="7712075" y="2116138"/>
          <p14:tracePt t="155680" x="7767638" y="2116138"/>
          <p14:tracePt t="155688" x="7804150" y="2116138"/>
          <p14:tracePt t="155696" x="7831138" y="2116138"/>
          <p14:tracePt t="155704" x="7858125" y="2116138"/>
          <p14:tracePt t="155712" x="7904163" y="2133600"/>
          <p14:tracePt t="155720" x="7931150" y="2143125"/>
          <p14:tracePt t="155728" x="7958138" y="2160588"/>
          <p14:tracePt t="155736" x="7994650" y="2170113"/>
          <p14:tracePt t="155744" x="8013700" y="2170113"/>
          <p14:tracePt t="155753" x="8013700" y="2179638"/>
          <p14:tracePt t="155760" x="8040688" y="2189163"/>
          <p14:tracePt t="155768" x="8059738" y="2189163"/>
          <p14:tracePt t="155776" x="8096250" y="2206625"/>
          <p14:tracePt t="155786" x="8113713" y="2206625"/>
          <p14:tracePt t="155793" x="8150225" y="2216150"/>
          <p14:tracePt t="155803" x="8196263" y="2225675"/>
          <p14:tracePt t="155809" x="8213725" y="2233613"/>
          <p14:tracePt t="155819" x="8269288" y="2252663"/>
          <p14:tracePt t="155825" x="8277225" y="2262188"/>
          <p14:tracePt t="155836" x="8313738" y="2279650"/>
          <p14:tracePt t="155841" x="8342313" y="2289175"/>
          <p14:tracePt t="155852" x="8378825" y="2306638"/>
          <p14:tracePt t="155857" x="8405813" y="2325688"/>
          <p14:tracePt t="155866" x="8432800" y="2343150"/>
          <p14:tracePt t="155874" x="8459788" y="2371725"/>
          <p14:tracePt t="155881" x="8478838" y="2389188"/>
          <p14:tracePt t="155889" x="8496300" y="2408238"/>
          <p14:tracePt t="155896" x="8523288" y="2425700"/>
          <p14:tracePt t="155904" x="8523288" y="2444750"/>
          <p14:tracePt t="155912" x="8532813" y="2452688"/>
          <p14:tracePt t="155920" x="8551863" y="2471738"/>
          <p14:tracePt t="155928" x="8559800" y="2498725"/>
          <p14:tracePt t="155937" x="8559800" y="2517775"/>
          <p14:tracePt t="155944" x="8559800" y="2544763"/>
          <p14:tracePt t="155953" x="8559800" y="2562225"/>
          <p14:tracePt t="155960" x="8559800" y="2589213"/>
          <p14:tracePt t="155968" x="8559800" y="2598738"/>
          <p14:tracePt t="155976" x="8559800" y="2608263"/>
          <p14:tracePt t="155985" x="8559800" y="2635250"/>
          <p14:tracePt t="155992" x="8559800" y="2644775"/>
          <p14:tracePt t="156000" x="8559800" y="2654300"/>
          <p14:tracePt t="156007" x="8559800" y="2662238"/>
          <p14:tracePt t="156016" x="8551863" y="2690813"/>
          <p14:tracePt t="156023" x="8542338" y="2690813"/>
          <p14:tracePt t="156033" x="8532813" y="2717800"/>
          <p14:tracePt t="156039" x="8523288" y="2754313"/>
          <p14:tracePt t="156052" x="8505825" y="2771775"/>
          <p14:tracePt t="156055" x="8488363" y="2800350"/>
          <p14:tracePt t="156063" x="8469313" y="2827338"/>
          <p14:tracePt t="156071" x="8451850" y="2854325"/>
          <p14:tracePt t="156082" x="8396288" y="2900363"/>
          <p14:tracePt t="156088" x="8359775" y="2917825"/>
          <p14:tracePt t="156096" x="8305800" y="2954338"/>
          <p14:tracePt t="156103" x="8240713" y="2990850"/>
          <p14:tracePt t="156112" x="8186738" y="3017838"/>
          <p14:tracePt t="156120" x="8150225" y="3027363"/>
          <p14:tracePt t="156128" x="8096250" y="3054350"/>
          <p14:tracePt t="156136" x="8050213" y="3073400"/>
          <p14:tracePt t="156144" x="7977188" y="3082925"/>
          <p14:tracePt t="156152" x="7940675" y="3082925"/>
          <p14:tracePt t="156160" x="7904163" y="3109913"/>
          <p14:tracePt t="156168" x="7867650" y="3119438"/>
          <p14:tracePt t="156177" x="7858125" y="3127375"/>
          <p14:tracePt t="156185" x="7840663" y="3127375"/>
          <p14:tracePt t="156193" x="7794625" y="3127375"/>
          <p14:tracePt t="156202" x="7767638" y="3127375"/>
          <p14:tracePt t="156209" x="7740650" y="3127375"/>
          <p14:tracePt t="156218" x="7694613" y="3127375"/>
          <p14:tracePt t="156225" x="7675563" y="3127375"/>
          <p14:tracePt t="156236" x="7639050" y="3127375"/>
          <p14:tracePt t="156241" x="7612063" y="3127375"/>
          <p14:tracePt t="156252" x="7575550" y="3127375"/>
          <p14:tracePt t="156257" x="7521575" y="3127375"/>
          <p14:tracePt t="156265" x="7485063" y="3127375"/>
          <p14:tracePt t="156273" x="7429500" y="3127375"/>
          <p14:tracePt t="156281" x="7385050" y="3127375"/>
          <p14:tracePt t="156289" x="7348538" y="3127375"/>
          <p14:tracePt t="156297" x="7319963" y="3127375"/>
          <p14:tracePt t="156305" x="7283450" y="3127375"/>
          <p14:tracePt t="156313" x="7248525" y="3109913"/>
          <p14:tracePt t="156320" x="7229475" y="3109913"/>
          <p14:tracePt t="156329" x="7183438" y="3109913"/>
          <p14:tracePt t="156337" x="7165975" y="3109913"/>
          <p14:tracePt t="156345" x="7146925" y="3100388"/>
          <p14:tracePt t="156353" x="7129463" y="3100388"/>
          <p14:tracePt t="156361" x="7102475" y="3100388"/>
          <p14:tracePt t="156368" x="7083425" y="3100388"/>
          <p14:tracePt t="156377" x="7073900" y="3100388"/>
          <p14:tracePt t="156385" x="7056438" y="3100388"/>
          <p14:tracePt t="156393" x="7046913" y="3090863"/>
          <p14:tracePt t="156402" x="7037388" y="3090863"/>
          <p14:tracePt t="156409" x="7029450" y="3082925"/>
          <p14:tracePt t="156419" x="7010400" y="3073400"/>
          <p14:tracePt t="156425" x="7000875" y="3073400"/>
          <p14:tracePt t="156432" x="6992938" y="3063875"/>
          <p14:tracePt t="156440" x="6964363" y="3054350"/>
          <p14:tracePt t="156449" x="6964363" y="3046413"/>
          <p14:tracePt t="156455" x="6937375" y="3046413"/>
          <p14:tracePt t="156464" x="6919913" y="3027363"/>
          <p14:tracePt t="156472" x="6892925" y="3009900"/>
          <p14:tracePt t="156488" x="6864350" y="2990850"/>
          <p14:tracePt t="156496" x="6856413" y="2982913"/>
          <p14:tracePt t="156504" x="6837363" y="2963863"/>
          <p14:tracePt t="156513" x="6827838" y="2954338"/>
          <p14:tracePt t="156529" x="6819900" y="2946400"/>
          <p14:tracePt t="156538" x="6810375" y="2927350"/>
          <p14:tracePt t="156552" x="6800850" y="2917825"/>
          <p14:tracePt t="156561" x="6791325" y="2909888"/>
          <p14:tracePt t="156714" x="6791325" y="2900363"/>
          <p14:tracePt t="156729" x="6764338" y="2900363"/>
          <p14:tracePt t="156735" x="6718300" y="2927350"/>
          <p14:tracePt t="156743" x="6654800" y="2973388"/>
          <p14:tracePt t="156751" x="6610350" y="3000375"/>
          <p14:tracePt t="156760" x="6545263" y="3036888"/>
          <p14:tracePt t="156768" x="6481763" y="3073400"/>
          <p14:tracePt t="156775" x="6418263" y="3100388"/>
          <p14:tracePt t="156783" x="6354763" y="3136900"/>
          <p14:tracePt t="156792" x="6308725" y="3146425"/>
          <p14:tracePt t="156800" x="6272213" y="3163888"/>
          <p14:tracePt t="156808" x="6254750" y="3163888"/>
          <p14:tracePt t="156817" x="6218238" y="3163888"/>
          <p14:tracePt t="156835" x="6208713" y="3163888"/>
          <p14:tracePt t="156841" x="6172200" y="3163888"/>
          <p14:tracePt t="156852" x="6162675" y="3163888"/>
          <p14:tracePt t="156857" x="6135688" y="3163888"/>
          <p14:tracePt t="156865" x="6126163" y="3163888"/>
          <p14:tracePt t="156873" x="6099175" y="3155950"/>
          <p14:tracePt t="156881" x="6080125" y="3155950"/>
          <p14:tracePt t="156889" x="6072188" y="3146425"/>
          <p14:tracePt t="156897" x="6053138" y="3136900"/>
          <p14:tracePt t="156904" x="6043613" y="3136900"/>
          <p14:tracePt t="156913" x="6016625" y="3127375"/>
          <p14:tracePt t="156922" x="6007100" y="3127375"/>
          <p14:tracePt t="156929" x="5999163" y="3127375"/>
          <p14:tracePt t="157185" x="5989638" y="3119438"/>
          <p14:tracePt t="157240" x="5989638" y="3109913"/>
          <p14:tracePt t="157248" x="5999163" y="3109913"/>
          <p14:tracePt t="157256" x="6035675" y="3109913"/>
          <p14:tracePt t="157264" x="6062663" y="3109913"/>
          <p14:tracePt t="157272" x="6116638" y="3109913"/>
          <p14:tracePt t="157280" x="6208713" y="3109913"/>
          <p14:tracePt t="157288" x="6299200" y="3109913"/>
          <p14:tracePt t="157296" x="6427788" y="3119438"/>
          <p14:tracePt t="157304" x="6545263" y="3146425"/>
          <p14:tracePt t="157311" x="6654800" y="3146425"/>
          <p14:tracePt t="157319" x="6764338" y="3173413"/>
          <p14:tracePt t="157327" x="6864350" y="3182938"/>
          <p14:tracePt t="157336" x="6992938" y="3182938"/>
          <p14:tracePt t="157344" x="7138988" y="3182938"/>
          <p14:tracePt t="157352" x="7312025" y="3182938"/>
          <p14:tracePt t="157360" x="7594600" y="3182938"/>
          <p14:tracePt t="157368" x="7921625" y="3182938"/>
          <p14:tracePt t="157376" x="8259763" y="3182938"/>
          <p14:tracePt t="157386" x="8596313" y="3182938"/>
          <p14:tracePt t="157393" x="8907463" y="317341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xfrm>
            <a:off x="1476375" y="0"/>
            <a:ext cx="8229600" cy="676275"/>
          </a:xfrm>
        </p:spPr>
        <p:txBody>
          <a:bodyPr/>
          <a:lstStyle/>
          <a:p>
            <a:r>
              <a:rPr lang="ja-JP" altLang="en-US"/>
              <a:t>回路図からブール式への変換</a:t>
            </a:r>
          </a:p>
        </p:txBody>
      </p:sp>
      <p:grpSp>
        <p:nvGrpSpPr>
          <p:cNvPr id="41987" name="Group 3"/>
          <p:cNvGrpSpPr>
            <a:grpSpLocks/>
          </p:cNvGrpSpPr>
          <p:nvPr/>
        </p:nvGrpSpPr>
        <p:grpSpPr bwMode="auto">
          <a:xfrm>
            <a:off x="2224937" y="2981146"/>
            <a:ext cx="720725" cy="1081087"/>
            <a:chOff x="1156" y="845"/>
            <a:chExt cx="590" cy="907"/>
          </a:xfrm>
        </p:grpSpPr>
        <p:sp>
          <p:nvSpPr>
            <p:cNvPr id="41988" name="Line 4"/>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989" name="Line 5"/>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990" name="Line 6"/>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991" name="Line 7"/>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992" name="Oval 8"/>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993" name="Line 9"/>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994" name="Line 10"/>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1995" name="Group 11"/>
          <p:cNvGrpSpPr>
            <a:grpSpLocks/>
          </p:cNvGrpSpPr>
          <p:nvPr/>
        </p:nvGrpSpPr>
        <p:grpSpPr bwMode="auto">
          <a:xfrm>
            <a:off x="4619625" y="5300663"/>
            <a:ext cx="600075" cy="1079500"/>
            <a:chOff x="2789" y="2746"/>
            <a:chExt cx="514" cy="907"/>
          </a:xfrm>
        </p:grpSpPr>
        <p:sp>
          <p:nvSpPr>
            <p:cNvPr id="41996" name="Line 12"/>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997" name="Line 13"/>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998" name="Line 14"/>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999" name="Line 15"/>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00" name="Line 16"/>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01" name="Line 17"/>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2002" name="Group 18"/>
          <p:cNvGrpSpPr>
            <a:grpSpLocks/>
          </p:cNvGrpSpPr>
          <p:nvPr/>
        </p:nvGrpSpPr>
        <p:grpSpPr bwMode="auto">
          <a:xfrm>
            <a:off x="3203575" y="5445125"/>
            <a:ext cx="600075" cy="1079500"/>
            <a:chOff x="2789" y="2746"/>
            <a:chExt cx="514" cy="907"/>
          </a:xfrm>
        </p:grpSpPr>
        <p:sp>
          <p:nvSpPr>
            <p:cNvPr id="42003" name="Line 19"/>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04" name="Line 20"/>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05" name="Line 21"/>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06" name="Line 22"/>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07" name="Line 23"/>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08" name="Line 24"/>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2009" name="Group 25"/>
          <p:cNvGrpSpPr>
            <a:grpSpLocks/>
          </p:cNvGrpSpPr>
          <p:nvPr/>
        </p:nvGrpSpPr>
        <p:grpSpPr bwMode="auto">
          <a:xfrm>
            <a:off x="2171700" y="5443538"/>
            <a:ext cx="600075" cy="1079500"/>
            <a:chOff x="2789" y="2746"/>
            <a:chExt cx="514" cy="907"/>
          </a:xfrm>
        </p:grpSpPr>
        <p:sp>
          <p:nvSpPr>
            <p:cNvPr id="42010" name="Line 26"/>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11" name="Line 27"/>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12" name="Line 28"/>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13" name="Line 29"/>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14" name="Line 30"/>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15" name="Line 31"/>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2016" name="Group 32"/>
          <p:cNvGrpSpPr>
            <a:grpSpLocks/>
          </p:cNvGrpSpPr>
          <p:nvPr/>
        </p:nvGrpSpPr>
        <p:grpSpPr bwMode="auto">
          <a:xfrm>
            <a:off x="2819400" y="4365625"/>
            <a:ext cx="600075" cy="1079500"/>
            <a:chOff x="2789" y="2746"/>
            <a:chExt cx="514" cy="907"/>
          </a:xfrm>
        </p:grpSpPr>
        <p:sp>
          <p:nvSpPr>
            <p:cNvPr id="42017" name="Line 33"/>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18" name="Line 34"/>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19" name="Line 35"/>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20" name="Line 36"/>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21" name="Line 37"/>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22" name="Line 38"/>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2023" name="Group 39"/>
          <p:cNvGrpSpPr>
            <a:grpSpLocks/>
          </p:cNvGrpSpPr>
          <p:nvPr/>
        </p:nvGrpSpPr>
        <p:grpSpPr bwMode="auto">
          <a:xfrm>
            <a:off x="3366213" y="2276474"/>
            <a:ext cx="792162" cy="1079500"/>
            <a:chOff x="1156" y="845"/>
            <a:chExt cx="590" cy="907"/>
          </a:xfrm>
        </p:grpSpPr>
        <p:sp>
          <p:nvSpPr>
            <p:cNvPr id="42024" name="Line 40"/>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25" name="Line 41"/>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26" name="Line 42"/>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27" name="Line 43"/>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28" name="Oval 44"/>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2029" name="Line 45"/>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30" name="Line 46"/>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2031" name="Group 47"/>
          <p:cNvGrpSpPr>
            <a:grpSpLocks/>
          </p:cNvGrpSpPr>
          <p:nvPr/>
        </p:nvGrpSpPr>
        <p:grpSpPr bwMode="auto">
          <a:xfrm>
            <a:off x="2195513" y="1916113"/>
            <a:ext cx="720725" cy="1079500"/>
            <a:chOff x="1156" y="845"/>
            <a:chExt cx="590" cy="907"/>
          </a:xfrm>
        </p:grpSpPr>
        <p:sp>
          <p:nvSpPr>
            <p:cNvPr id="42032" name="Line 48"/>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33" name="Line 49"/>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34" name="Line 50"/>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35" name="Line 51"/>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36" name="Oval 52"/>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2037" name="Line 53"/>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38" name="Line 54"/>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2039" name="Group 55"/>
          <p:cNvGrpSpPr>
            <a:grpSpLocks/>
          </p:cNvGrpSpPr>
          <p:nvPr/>
        </p:nvGrpSpPr>
        <p:grpSpPr bwMode="auto">
          <a:xfrm>
            <a:off x="2700338" y="836613"/>
            <a:ext cx="792162" cy="1079500"/>
            <a:chOff x="1156" y="845"/>
            <a:chExt cx="590" cy="907"/>
          </a:xfrm>
        </p:grpSpPr>
        <p:sp>
          <p:nvSpPr>
            <p:cNvPr id="42040" name="Line 56"/>
            <p:cNvSpPr>
              <a:spLocks noChangeShapeType="1"/>
            </p:cNvSpPr>
            <p:nvPr/>
          </p:nvSpPr>
          <p:spPr bwMode="auto">
            <a:xfrm>
              <a:off x="1546" y="1071"/>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41" name="Line 57"/>
            <p:cNvSpPr>
              <a:spLocks noChangeShapeType="1"/>
            </p:cNvSpPr>
            <p:nvPr/>
          </p:nvSpPr>
          <p:spPr bwMode="auto">
            <a:xfrm>
              <a:off x="1546" y="1207"/>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42" name="Line 58"/>
            <p:cNvSpPr>
              <a:spLocks noChangeShapeType="1"/>
            </p:cNvSpPr>
            <p:nvPr/>
          </p:nvSpPr>
          <p:spPr bwMode="auto">
            <a:xfrm flipV="1">
              <a:off x="1728"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43" name="Line 59"/>
            <p:cNvSpPr>
              <a:spLocks noChangeShapeType="1"/>
            </p:cNvSpPr>
            <p:nvPr/>
          </p:nvSpPr>
          <p:spPr bwMode="auto">
            <a:xfrm>
              <a:off x="1546" y="1480"/>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44" name="Oval 60"/>
            <p:cNvSpPr>
              <a:spLocks noChangeArrowheads="1"/>
            </p:cNvSpPr>
            <p:nvPr/>
          </p:nvSpPr>
          <p:spPr bwMode="auto">
            <a:xfrm flipH="1">
              <a:off x="1474" y="129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2045" name="Line 61"/>
            <p:cNvSpPr>
              <a:spLocks noChangeShapeType="1"/>
            </p:cNvSpPr>
            <p:nvPr/>
          </p:nvSpPr>
          <p:spPr bwMode="auto">
            <a:xfrm>
              <a:off x="1746" y="1480"/>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46" name="Line 62"/>
            <p:cNvSpPr>
              <a:spLocks noChangeShapeType="1"/>
            </p:cNvSpPr>
            <p:nvPr/>
          </p:nvSpPr>
          <p:spPr bwMode="auto">
            <a:xfrm flipH="1">
              <a:off x="1156" y="1344"/>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2047" name="Line 63"/>
          <p:cNvSpPr>
            <a:spLocks noChangeShapeType="1"/>
          </p:cNvSpPr>
          <p:nvPr/>
        </p:nvSpPr>
        <p:spPr bwMode="auto">
          <a:xfrm flipV="1">
            <a:off x="2945662" y="4076699"/>
            <a:ext cx="2634401" cy="1287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48" name="Line 64"/>
          <p:cNvSpPr>
            <a:spLocks noChangeShapeType="1"/>
          </p:cNvSpPr>
          <p:nvPr/>
        </p:nvSpPr>
        <p:spPr bwMode="auto">
          <a:xfrm>
            <a:off x="2771775" y="6524625"/>
            <a:ext cx="10080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49" name="Line 65"/>
          <p:cNvSpPr>
            <a:spLocks noChangeShapeType="1"/>
          </p:cNvSpPr>
          <p:nvPr/>
        </p:nvSpPr>
        <p:spPr bwMode="auto">
          <a:xfrm>
            <a:off x="2750761" y="5443538"/>
            <a:ext cx="1029077"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2050" name="Group 66"/>
          <p:cNvGrpSpPr>
            <a:grpSpLocks/>
          </p:cNvGrpSpPr>
          <p:nvPr/>
        </p:nvGrpSpPr>
        <p:grpSpPr bwMode="auto">
          <a:xfrm>
            <a:off x="3563938" y="6669088"/>
            <a:ext cx="431800" cy="144462"/>
            <a:chOff x="2789" y="4019"/>
            <a:chExt cx="272" cy="91"/>
          </a:xfrm>
        </p:grpSpPr>
        <p:sp>
          <p:nvSpPr>
            <p:cNvPr id="42051" name="Line 67"/>
            <p:cNvSpPr>
              <a:spLocks noChangeShapeType="1"/>
            </p:cNvSpPr>
            <p:nvPr/>
          </p:nvSpPr>
          <p:spPr bwMode="auto">
            <a:xfrm>
              <a:off x="2789" y="401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52" name="Line 68"/>
            <p:cNvSpPr>
              <a:spLocks noChangeShapeType="1"/>
            </p:cNvSpPr>
            <p:nvPr/>
          </p:nvSpPr>
          <p:spPr bwMode="auto">
            <a:xfrm flipH="1">
              <a:off x="280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53" name="Line 69"/>
            <p:cNvSpPr>
              <a:spLocks noChangeShapeType="1"/>
            </p:cNvSpPr>
            <p:nvPr/>
          </p:nvSpPr>
          <p:spPr bwMode="auto">
            <a:xfrm flipH="1">
              <a:off x="285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54" name="Line 70"/>
            <p:cNvSpPr>
              <a:spLocks noChangeShapeType="1"/>
            </p:cNvSpPr>
            <p:nvPr/>
          </p:nvSpPr>
          <p:spPr bwMode="auto">
            <a:xfrm flipH="1">
              <a:off x="289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55" name="Line 71"/>
            <p:cNvSpPr>
              <a:spLocks noChangeShapeType="1"/>
            </p:cNvSpPr>
            <p:nvPr/>
          </p:nvSpPr>
          <p:spPr bwMode="auto">
            <a:xfrm flipH="1">
              <a:off x="294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56" name="Line 72"/>
            <p:cNvSpPr>
              <a:spLocks noChangeShapeType="1"/>
            </p:cNvSpPr>
            <p:nvPr/>
          </p:nvSpPr>
          <p:spPr bwMode="auto">
            <a:xfrm flipH="1">
              <a:off x="298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2057" name="Line 73"/>
          <p:cNvSpPr>
            <a:spLocks noChangeShapeType="1"/>
          </p:cNvSpPr>
          <p:nvPr/>
        </p:nvSpPr>
        <p:spPr bwMode="auto">
          <a:xfrm>
            <a:off x="3779838" y="6524625"/>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58" name="Line 74"/>
          <p:cNvSpPr>
            <a:spLocks noChangeShapeType="1"/>
          </p:cNvSpPr>
          <p:nvPr/>
        </p:nvSpPr>
        <p:spPr bwMode="auto">
          <a:xfrm>
            <a:off x="3779838" y="6524625"/>
            <a:ext cx="1439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59" name="Line 75"/>
          <p:cNvSpPr>
            <a:spLocks noChangeShapeType="1"/>
          </p:cNvSpPr>
          <p:nvPr/>
        </p:nvSpPr>
        <p:spPr bwMode="auto">
          <a:xfrm flipV="1">
            <a:off x="5219700" y="63087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60" name="Line 76"/>
          <p:cNvSpPr>
            <a:spLocks noChangeShapeType="1"/>
          </p:cNvSpPr>
          <p:nvPr/>
        </p:nvSpPr>
        <p:spPr bwMode="auto">
          <a:xfrm flipV="1">
            <a:off x="5198686" y="4076700"/>
            <a:ext cx="0" cy="12239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61" name="Line 77"/>
          <p:cNvSpPr>
            <a:spLocks noChangeShapeType="1"/>
          </p:cNvSpPr>
          <p:nvPr/>
        </p:nvSpPr>
        <p:spPr bwMode="auto">
          <a:xfrm flipV="1">
            <a:off x="3398461" y="4089578"/>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62" name="Line 78"/>
          <p:cNvSpPr>
            <a:spLocks noChangeShapeType="1"/>
          </p:cNvSpPr>
          <p:nvPr/>
        </p:nvSpPr>
        <p:spPr bwMode="auto">
          <a:xfrm>
            <a:off x="3348038" y="836613"/>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63" name="Line 79"/>
          <p:cNvSpPr>
            <a:spLocks noChangeShapeType="1"/>
          </p:cNvSpPr>
          <p:nvPr/>
        </p:nvSpPr>
        <p:spPr bwMode="auto">
          <a:xfrm>
            <a:off x="2916238" y="1916113"/>
            <a:ext cx="12239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64" name="Line 80"/>
          <p:cNvSpPr>
            <a:spLocks noChangeShapeType="1"/>
          </p:cNvSpPr>
          <p:nvPr/>
        </p:nvSpPr>
        <p:spPr bwMode="auto">
          <a:xfrm>
            <a:off x="4139952" y="1916113"/>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65" name="Line 81"/>
          <p:cNvSpPr>
            <a:spLocks noChangeShapeType="1"/>
          </p:cNvSpPr>
          <p:nvPr/>
        </p:nvSpPr>
        <p:spPr bwMode="auto">
          <a:xfrm>
            <a:off x="4158375" y="3357563"/>
            <a:ext cx="0" cy="719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66" name="Text Box 82"/>
          <p:cNvSpPr txBox="1">
            <a:spLocks noChangeArrowheads="1"/>
          </p:cNvSpPr>
          <p:nvPr/>
        </p:nvSpPr>
        <p:spPr bwMode="auto">
          <a:xfrm>
            <a:off x="3276600" y="2557463"/>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42067" name="Text Box 83"/>
          <p:cNvSpPr txBox="1">
            <a:spLocks noChangeArrowheads="1"/>
          </p:cNvSpPr>
          <p:nvPr/>
        </p:nvSpPr>
        <p:spPr bwMode="auto">
          <a:xfrm>
            <a:off x="2484438" y="45751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42068" name="Text Box 84"/>
          <p:cNvSpPr txBox="1">
            <a:spLocks noChangeArrowheads="1"/>
          </p:cNvSpPr>
          <p:nvPr/>
        </p:nvSpPr>
        <p:spPr bwMode="auto">
          <a:xfrm>
            <a:off x="1787525" y="22764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42069" name="Text Box 85"/>
          <p:cNvSpPr txBox="1">
            <a:spLocks noChangeArrowheads="1"/>
          </p:cNvSpPr>
          <p:nvPr/>
        </p:nvSpPr>
        <p:spPr bwMode="auto">
          <a:xfrm>
            <a:off x="1835150" y="57991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42070" name="Text Box 86"/>
          <p:cNvSpPr txBox="1">
            <a:spLocks noChangeArrowheads="1"/>
          </p:cNvSpPr>
          <p:nvPr/>
        </p:nvSpPr>
        <p:spPr bwMode="auto">
          <a:xfrm>
            <a:off x="2916238" y="58705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a:t>
            </a:r>
          </a:p>
        </p:txBody>
      </p:sp>
      <p:sp>
        <p:nvSpPr>
          <p:cNvPr id="42071" name="Text Box 87"/>
          <p:cNvSpPr txBox="1">
            <a:spLocks noChangeArrowheads="1"/>
          </p:cNvSpPr>
          <p:nvPr/>
        </p:nvSpPr>
        <p:spPr bwMode="auto">
          <a:xfrm>
            <a:off x="4211638" y="573405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a:t>
            </a:r>
          </a:p>
        </p:txBody>
      </p:sp>
      <p:sp>
        <p:nvSpPr>
          <p:cNvPr id="42072" name="Text Box 88"/>
          <p:cNvSpPr txBox="1">
            <a:spLocks noChangeArrowheads="1"/>
          </p:cNvSpPr>
          <p:nvPr/>
        </p:nvSpPr>
        <p:spPr bwMode="auto">
          <a:xfrm>
            <a:off x="2339975" y="11969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a:t>
            </a:r>
          </a:p>
        </p:txBody>
      </p:sp>
      <p:sp>
        <p:nvSpPr>
          <p:cNvPr id="42073" name="Text Box 89"/>
          <p:cNvSpPr txBox="1">
            <a:spLocks noChangeArrowheads="1"/>
          </p:cNvSpPr>
          <p:nvPr/>
        </p:nvSpPr>
        <p:spPr bwMode="auto">
          <a:xfrm>
            <a:off x="1763713" y="33575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a:t>
            </a:r>
          </a:p>
        </p:txBody>
      </p:sp>
      <p:sp>
        <p:nvSpPr>
          <p:cNvPr id="42074" name="Text Box 90"/>
          <p:cNvSpPr txBox="1">
            <a:spLocks noChangeArrowheads="1"/>
          </p:cNvSpPr>
          <p:nvPr/>
        </p:nvSpPr>
        <p:spPr bwMode="auto">
          <a:xfrm>
            <a:off x="5653088" y="3878876"/>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Z</a:t>
            </a:r>
          </a:p>
        </p:txBody>
      </p:sp>
      <p:sp>
        <p:nvSpPr>
          <p:cNvPr id="42075" name="Text Box 91"/>
          <p:cNvSpPr txBox="1">
            <a:spLocks noChangeArrowheads="1"/>
          </p:cNvSpPr>
          <p:nvPr/>
        </p:nvSpPr>
        <p:spPr bwMode="auto">
          <a:xfrm>
            <a:off x="7164388" y="765175"/>
            <a:ext cx="189865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PMOS</a:t>
            </a:r>
            <a:r>
              <a:rPr lang="ja-JP" altLang="en-US"/>
              <a:t>に注目</a:t>
            </a:r>
          </a:p>
          <a:p>
            <a:endParaRPr lang="ja-JP" altLang="en-US"/>
          </a:p>
          <a:p>
            <a:r>
              <a:rPr lang="en-US" altLang="ja-JP"/>
              <a:t>L</a:t>
            </a:r>
            <a:r>
              <a:rPr lang="ja-JP" altLang="en-US"/>
              <a:t>で</a:t>
            </a:r>
            <a:r>
              <a:rPr lang="en-US" altLang="ja-JP"/>
              <a:t>ON→</a:t>
            </a:r>
          </a:p>
          <a:p>
            <a:r>
              <a:rPr lang="ja-JP" altLang="en-US"/>
              <a:t>入力に反転の</a:t>
            </a:r>
            <a:r>
              <a:rPr lang="en-US" altLang="ja-JP"/>
              <a:t>Bar</a:t>
            </a:r>
          </a:p>
          <a:p>
            <a:endParaRPr lang="en-US" altLang="ja-JP"/>
          </a:p>
          <a:p>
            <a:r>
              <a:rPr lang="ja-JP" altLang="en-US"/>
              <a:t>並列は</a:t>
            </a:r>
            <a:r>
              <a:rPr lang="en-US" altLang="ja-JP"/>
              <a:t>OR</a:t>
            </a:r>
            <a:r>
              <a:rPr lang="ja-JP" altLang="en-US"/>
              <a:t>　＋</a:t>
            </a:r>
          </a:p>
          <a:p>
            <a:r>
              <a:rPr lang="ja-JP" altLang="en-US"/>
              <a:t>直列は</a:t>
            </a:r>
            <a:r>
              <a:rPr lang="en-US" altLang="ja-JP"/>
              <a:t>AND</a:t>
            </a:r>
            <a:r>
              <a:rPr lang="ja-JP" altLang="en-US"/>
              <a:t>　・</a:t>
            </a:r>
          </a:p>
          <a:p>
            <a:endParaRPr lang="en-US" altLang="ja-JP"/>
          </a:p>
        </p:txBody>
      </p:sp>
      <p:sp>
        <p:nvSpPr>
          <p:cNvPr id="42076" name="Text Box 92"/>
          <p:cNvSpPr txBox="1">
            <a:spLocks noChangeArrowheads="1"/>
          </p:cNvSpPr>
          <p:nvPr/>
        </p:nvSpPr>
        <p:spPr bwMode="auto">
          <a:xfrm>
            <a:off x="1692275" y="2781300"/>
            <a:ext cx="615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r>
              <a:rPr lang="ja-JP" altLang="en-US"/>
              <a:t>・</a:t>
            </a:r>
            <a:r>
              <a:rPr lang="en-US" altLang="ja-JP"/>
              <a:t>C</a:t>
            </a:r>
          </a:p>
        </p:txBody>
      </p:sp>
      <p:sp>
        <p:nvSpPr>
          <p:cNvPr id="42077" name="Text Box 93"/>
          <p:cNvSpPr txBox="1">
            <a:spLocks noChangeArrowheads="1"/>
          </p:cNvSpPr>
          <p:nvPr/>
        </p:nvSpPr>
        <p:spPr bwMode="auto">
          <a:xfrm>
            <a:off x="7164388" y="3630613"/>
            <a:ext cx="187325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ドモルガンの法則</a:t>
            </a:r>
          </a:p>
          <a:p>
            <a:r>
              <a:rPr lang="ja-JP" altLang="en-US"/>
              <a:t>により</a:t>
            </a:r>
          </a:p>
          <a:p>
            <a:endParaRPr lang="ja-JP" altLang="en-US"/>
          </a:p>
          <a:p>
            <a:endParaRPr lang="ja-JP" altLang="en-US"/>
          </a:p>
          <a:p>
            <a:endParaRPr lang="en-US" altLang="ja-JP"/>
          </a:p>
        </p:txBody>
      </p:sp>
      <p:sp>
        <p:nvSpPr>
          <p:cNvPr id="42078" name="Text Box 94"/>
          <p:cNvSpPr txBox="1">
            <a:spLocks noChangeArrowheads="1"/>
          </p:cNvSpPr>
          <p:nvPr/>
        </p:nvSpPr>
        <p:spPr bwMode="auto">
          <a:xfrm>
            <a:off x="7235825" y="5084763"/>
            <a:ext cx="161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r>
              <a:rPr lang="ja-JP" altLang="en-US"/>
              <a:t>・（</a:t>
            </a:r>
            <a:r>
              <a:rPr lang="en-US" altLang="ja-JP"/>
              <a:t>B</a:t>
            </a:r>
            <a:r>
              <a:rPr lang="ja-JP" altLang="en-US"/>
              <a:t>＋</a:t>
            </a:r>
            <a:r>
              <a:rPr lang="en-US" altLang="ja-JP"/>
              <a:t>C</a:t>
            </a:r>
            <a:r>
              <a:rPr lang="ja-JP" altLang="en-US"/>
              <a:t>）＋</a:t>
            </a:r>
            <a:r>
              <a:rPr lang="en-US" altLang="ja-JP"/>
              <a:t>D</a:t>
            </a:r>
          </a:p>
        </p:txBody>
      </p:sp>
      <p:sp>
        <p:nvSpPr>
          <p:cNvPr id="42079" name="Line 95"/>
          <p:cNvSpPr>
            <a:spLocks noChangeShapeType="1"/>
          </p:cNvSpPr>
          <p:nvPr/>
        </p:nvSpPr>
        <p:spPr bwMode="auto">
          <a:xfrm>
            <a:off x="7380288" y="5084763"/>
            <a:ext cx="1439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80" name="Line 96"/>
          <p:cNvSpPr>
            <a:spLocks noChangeShapeType="1"/>
          </p:cNvSpPr>
          <p:nvPr/>
        </p:nvSpPr>
        <p:spPr bwMode="auto">
          <a:xfrm>
            <a:off x="1763713" y="278130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81" name="Line 97"/>
          <p:cNvSpPr>
            <a:spLocks noChangeShapeType="1"/>
          </p:cNvSpPr>
          <p:nvPr/>
        </p:nvSpPr>
        <p:spPr bwMode="auto">
          <a:xfrm>
            <a:off x="2052638" y="278130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82" name="Text Box 98"/>
          <p:cNvSpPr txBox="1">
            <a:spLocks noChangeArrowheads="1"/>
          </p:cNvSpPr>
          <p:nvPr/>
        </p:nvSpPr>
        <p:spPr bwMode="auto">
          <a:xfrm>
            <a:off x="4460875" y="1989138"/>
            <a:ext cx="901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A+B</a:t>
            </a:r>
            <a:r>
              <a:rPr lang="ja-JP" altLang="en-US"/>
              <a:t>・</a:t>
            </a:r>
            <a:r>
              <a:rPr lang="en-US" altLang="ja-JP"/>
              <a:t>C</a:t>
            </a:r>
          </a:p>
        </p:txBody>
      </p:sp>
      <p:sp>
        <p:nvSpPr>
          <p:cNvPr id="42083" name="Line 99"/>
          <p:cNvSpPr>
            <a:spLocks noChangeShapeType="1"/>
          </p:cNvSpPr>
          <p:nvPr/>
        </p:nvSpPr>
        <p:spPr bwMode="auto">
          <a:xfrm>
            <a:off x="4532313" y="1989138"/>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84" name="Line 100"/>
          <p:cNvSpPr>
            <a:spLocks noChangeShapeType="1"/>
          </p:cNvSpPr>
          <p:nvPr/>
        </p:nvSpPr>
        <p:spPr bwMode="auto">
          <a:xfrm>
            <a:off x="4821238" y="1989138"/>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85" name="Line 101"/>
          <p:cNvSpPr>
            <a:spLocks noChangeShapeType="1"/>
          </p:cNvSpPr>
          <p:nvPr/>
        </p:nvSpPr>
        <p:spPr bwMode="auto">
          <a:xfrm>
            <a:off x="5076825" y="1989138"/>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86" name="Text Box 102"/>
          <p:cNvSpPr txBox="1">
            <a:spLocks noChangeArrowheads="1"/>
          </p:cNvSpPr>
          <p:nvPr/>
        </p:nvSpPr>
        <p:spPr bwMode="auto">
          <a:xfrm>
            <a:off x="4140200" y="1046163"/>
            <a:ext cx="1409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a:t>
            </a:r>
            <a:r>
              <a:rPr lang="en-US" altLang="ja-JP"/>
              <a:t>A+B</a:t>
            </a:r>
            <a:r>
              <a:rPr lang="ja-JP" altLang="en-US"/>
              <a:t>・</a:t>
            </a:r>
            <a:r>
              <a:rPr lang="en-US" altLang="ja-JP"/>
              <a:t>C</a:t>
            </a:r>
            <a:r>
              <a:rPr lang="ja-JP" altLang="en-US"/>
              <a:t>）・</a:t>
            </a:r>
            <a:r>
              <a:rPr lang="en-US" altLang="ja-JP"/>
              <a:t>D</a:t>
            </a:r>
          </a:p>
        </p:txBody>
      </p:sp>
      <p:sp>
        <p:nvSpPr>
          <p:cNvPr id="42087" name="Line 103"/>
          <p:cNvSpPr>
            <a:spLocks noChangeShapeType="1"/>
          </p:cNvSpPr>
          <p:nvPr/>
        </p:nvSpPr>
        <p:spPr bwMode="auto">
          <a:xfrm>
            <a:off x="4211638" y="1046163"/>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88" name="Line 104"/>
          <p:cNvSpPr>
            <a:spLocks noChangeShapeType="1"/>
          </p:cNvSpPr>
          <p:nvPr/>
        </p:nvSpPr>
        <p:spPr bwMode="auto">
          <a:xfrm>
            <a:off x="4572000" y="1046163"/>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89" name="Line 105"/>
          <p:cNvSpPr>
            <a:spLocks noChangeShapeType="1"/>
          </p:cNvSpPr>
          <p:nvPr/>
        </p:nvSpPr>
        <p:spPr bwMode="auto">
          <a:xfrm>
            <a:off x="4860925" y="1046163"/>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90" name="Line 106"/>
          <p:cNvSpPr>
            <a:spLocks noChangeShapeType="1"/>
          </p:cNvSpPr>
          <p:nvPr/>
        </p:nvSpPr>
        <p:spPr bwMode="auto">
          <a:xfrm>
            <a:off x="5219700" y="1052513"/>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91" name="Text Box 107"/>
          <p:cNvSpPr txBox="1">
            <a:spLocks noChangeArrowheads="1"/>
          </p:cNvSpPr>
          <p:nvPr/>
        </p:nvSpPr>
        <p:spPr bwMode="auto">
          <a:xfrm>
            <a:off x="7019925" y="4437063"/>
            <a:ext cx="1790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a:t>
            </a:r>
            <a:r>
              <a:rPr lang="en-US" altLang="ja-JP"/>
              <a:t>A+B</a:t>
            </a:r>
            <a:r>
              <a:rPr lang="ja-JP" altLang="en-US"/>
              <a:t>・</a:t>
            </a:r>
            <a:r>
              <a:rPr lang="en-US" altLang="ja-JP"/>
              <a:t>C</a:t>
            </a:r>
            <a:r>
              <a:rPr lang="ja-JP" altLang="en-US"/>
              <a:t>）・</a:t>
            </a:r>
            <a:r>
              <a:rPr lang="en-US" altLang="ja-JP"/>
              <a:t>D</a:t>
            </a:r>
            <a:r>
              <a:rPr lang="ja-JP" altLang="en-US"/>
              <a:t>　＝</a:t>
            </a:r>
          </a:p>
        </p:txBody>
      </p:sp>
      <p:sp>
        <p:nvSpPr>
          <p:cNvPr id="42092" name="Line 108"/>
          <p:cNvSpPr>
            <a:spLocks noChangeShapeType="1"/>
          </p:cNvSpPr>
          <p:nvPr/>
        </p:nvSpPr>
        <p:spPr bwMode="auto">
          <a:xfrm>
            <a:off x="7091363" y="4437063"/>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93" name="Line 109"/>
          <p:cNvSpPr>
            <a:spLocks noChangeShapeType="1"/>
          </p:cNvSpPr>
          <p:nvPr/>
        </p:nvSpPr>
        <p:spPr bwMode="auto">
          <a:xfrm>
            <a:off x="7451725" y="4437063"/>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94" name="Line 110"/>
          <p:cNvSpPr>
            <a:spLocks noChangeShapeType="1"/>
          </p:cNvSpPr>
          <p:nvPr/>
        </p:nvSpPr>
        <p:spPr bwMode="auto">
          <a:xfrm>
            <a:off x="7740650" y="4437063"/>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95" name="Line 111"/>
          <p:cNvSpPr>
            <a:spLocks noChangeShapeType="1"/>
          </p:cNvSpPr>
          <p:nvPr/>
        </p:nvSpPr>
        <p:spPr bwMode="auto">
          <a:xfrm>
            <a:off x="8099425" y="4443413"/>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 name="楕円 111"/>
          <p:cNvSpPr/>
          <p:nvPr/>
        </p:nvSpPr>
        <p:spPr>
          <a:xfrm>
            <a:off x="3419872" y="1844824"/>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楕円 112"/>
          <p:cNvSpPr/>
          <p:nvPr/>
        </p:nvSpPr>
        <p:spPr>
          <a:xfrm>
            <a:off x="3347864" y="4003923"/>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楕円 113"/>
          <p:cNvSpPr/>
          <p:nvPr/>
        </p:nvSpPr>
        <p:spPr>
          <a:xfrm>
            <a:off x="3707904" y="6452195"/>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楕円 114"/>
          <p:cNvSpPr/>
          <p:nvPr/>
        </p:nvSpPr>
        <p:spPr>
          <a:xfrm>
            <a:off x="4068614" y="4005064"/>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楕円 115"/>
          <p:cNvSpPr/>
          <p:nvPr/>
        </p:nvSpPr>
        <p:spPr>
          <a:xfrm>
            <a:off x="5148734" y="4006205"/>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楕円 116"/>
          <p:cNvSpPr/>
          <p:nvPr/>
        </p:nvSpPr>
        <p:spPr>
          <a:xfrm>
            <a:off x="3347864" y="5372075"/>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楕円 117"/>
          <p:cNvSpPr/>
          <p:nvPr/>
        </p:nvSpPr>
        <p:spPr>
          <a:xfrm>
            <a:off x="3419872" y="764704"/>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オーディオ 1">
            <a:hlinkClick r:id="" action="ppaction://media"/>
            <a:extLst>
              <a:ext uri="{FF2B5EF4-FFF2-40B4-BE49-F238E27FC236}">
                <a16:creationId xmlns:a16="http://schemas.microsoft.com/office/drawing/2014/main" id="{2A5C975C-9FC5-4813-BBB1-456F6FAFD2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444"/>
    </mc:Choice>
    <mc:Fallback xmlns="">
      <p:transition spd="slow" advTm="94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13" x="8997950" y="3155950"/>
          <p14:tracePt t="820" x="8907463" y="3127375"/>
          <p14:tracePt t="827" x="8842375" y="3090863"/>
          <p14:tracePt t="839" x="8807450" y="3054350"/>
          <p14:tracePt t="844" x="8734425" y="3027363"/>
          <p14:tracePt t="856" x="8632825" y="2990850"/>
          <p14:tracePt t="859" x="8505825" y="2963863"/>
          <p14:tracePt t="868" x="8369300" y="2917825"/>
          <p14:tracePt t="875" x="8240713" y="2890838"/>
          <p14:tracePt t="883" x="8150225" y="2873375"/>
          <p14:tracePt t="893" x="8050213" y="2836863"/>
          <p14:tracePt t="899" x="7977188" y="2836863"/>
          <p14:tracePt t="907" x="7940675" y="2817813"/>
          <p14:tracePt t="915" x="7885113" y="2808288"/>
          <p14:tracePt t="922" x="7850188" y="2808288"/>
          <p14:tracePt t="931" x="7804150" y="2790825"/>
          <p14:tracePt t="939" x="7794625" y="2790825"/>
          <p14:tracePt t="946" x="7785100" y="2790825"/>
          <p14:tracePt t="986" x="7767638" y="2790825"/>
          <p14:tracePt t="1018" x="7758113" y="2790825"/>
          <p14:tracePt t="1027" x="7748588" y="2781300"/>
          <p14:tracePt t="1066" x="7731125" y="2771775"/>
          <p14:tracePt t="1074" x="7721600" y="2771775"/>
          <p14:tracePt t="1090" x="7694613" y="2763838"/>
          <p14:tracePt t="1098" x="7685088" y="2763838"/>
          <p14:tracePt t="1114" x="7685088" y="2754313"/>
          <p14:tracePt t="1122" x="7675563" y="2744788"/>
          <p14:tracePt t="1130" x="7667625" y="2735263"/>
          <p14:tracePt t="1147" x="7639050" y="2735263"/>
          <p14:tracePt t="1164" x="7631113" y="2727325"/>
          <p14:tracePt t="1172" x="7621588" y="2717800"/>
          <p14:tracePt t="1186" x="7612063" y="2698750"/>
          <p14:tracePt t="1194" x="7602538" y="2690813"/>
          <p14:tracePt t="1202" x="7602538" y="2681288"/>
          <p14:tracePt t="1211" x="7594600" y="2671763"/>
          <p14:tracePt t="1221" x="7585075" y="2671763"/>
          <p14:tracePt t="1227" x="7575550" y="2662238"/>
          <p14:tracePt t="1238" x="7567613" y="2654300"/>
          <p14:tracePt t="1254" x="7558088" y="2644775"/>
          <p14:tracePt t="1364" x="7539038" y="2625725"/>
          <p14:tracePt t="1812" x="7539038" y="2617788"/>
          <p14:tracePt t="1818" x="7539038" y="2581275"/>
          <p14:tracePt t="1826" x="7539038" y="2562225"/>
          <p14:tracePt t="1834" x="7539038" y="2535238"/>
          <p14:tracePt t="1842" x="7539038" y="2525713"/>
          <p14:tracePt t="1850" x="7539038" y="2498725"/>
          <p14:tracePt t="1866" x="7539038" y="2489200"/>
          <p14:tracePt t="1875" x="7539038" y="2481263"/>
          <p14:tracePt t="1892" x="7539038" y="2452688"/>
          <p14:tracePt t="1899" x="7539038" y="2435225"/>
          <p14:tracePt t="1907" x="7539038" y="2416175"/>
          <p14:tracePt t="1915" x="7548563" y="2398713"/>
          <p14:tracePt t="1931" x="7548563" y="2389188"/>
          <p14:tracePt t="1940" x="7548563" y="2379663"/>
          <p14:tracePt t="1947" x="7558088" y="2371725"/>
          <p14:tracePt t="1955" x="7558088" y="2362200"/>
          <p14:tracePt t="1963" x="7558088" y="2352675"/>
          <p14:tracePt t="1979" x="7558088" y="2335213"/>
          <p14:tracePt t="1988" x="7567613" y="2316163"/>
          <p14:tracePt t="2019" x="7567613" y="2306638"/>
          <p14:tracePt t="2027" x="7567613" y="2298700"/>
          <p14:tracePt t="2038" x="7567613" y="2289175"/>
          <p14:tracePt t="2043" x="7567613" y="2279650"/>
          <p14:tracePt t="2059" x="7575550" y="2270125"/>
          <p14:tracePt t="2068" x="7575550" y="2252663"/>
          <p14:tracePt t="2075" x="7575550" y="2233613"/>
          <p14:tracePt t="2083" x="7594600" y="2216150"/>
          <p14:tracePt t="2091" x="7594600" y="2206625"/>
          <p14:tracePt t="2099" x="7602538" y="2189163"/>
          <p14:tracePt t="2115" x="7612063" y="2170113"/>
          <p14:tracePt t="2124" x="7612063" y="2160588"/>
          <p14:tracePt t="2131" x="7621588" y="2152650"/>
          <p14:tracePt t="2140" x="7639050" y="2116138"/>
          <p14:tracePt t="2147" x="7658100" y="2097088"/>
          <p14:tracePt t="2155" x="7667625" y="2070100"/>
          <p14:tracePt t="2163" x="7675563" y="2043113"/>
          <p14:tracePt t="2172" x="7721600" y="1960563"/>
          <p14:tracePt t="2179" x="7731125" y="1933575"/>
          <p14:tracePt t="2188" x="7767638" y="1887538"/>
          <p14:tracePt t="2195" x="7794625" y="1824038"/>
          <p14:tracePt t="2205" x="7813675" y="1804988"/>
          <p14:tracePt t="2211" x="7831138" y="1768475"/>
          <p14:tracePt t="2221" x="7867650" y="1704975"/>
          <p14:tracePt t="2227" x="7894638" y="1677988"/>
          <p14:tracePt t="2238" x="7904163" y="1660525"/>
          <p14:tracePt t="2243" x="7921625" y="1641475"/>
          <p14:tracePt t="2268" x="7931150" y="1631950"/>
          <p14:tracePt t="2356" x="7931150" y="1624013"/>
          <p14:tracePt t="2371" x="7931150" y="1614488"/>
          <p14:tracePt t="2379" x="7931150" y="1604963"/>
          <p14:tracePt t="2387" x="7931150" y="1577975"/>
          <p14:tracePt t="2395" x="7940675" y="1558925"/>
          <p14:tracePt t="2405" x="7940675" y="1541463"/>
          <p14:tracePt t="2411" x="7940675" y="1522413"/>
          <p14:tracePt t="2422" x="7967663" y="1495425"/>
          <p14:tracePt t="2427" x="7967663" y="1485900"/>
          <p14:tracePt t="2438" x="7967663" y="1468438"/>
          <p14:tracePt t="2443" x="7967663" y="1449388"/>
          <p14:tracePt t="2455" x="7967663" y="1441450"/>
          <p14:tracePt t="2523" x="7977188" y="1431925"/>
          <p14:tracePt t="2531" x="7994650" y="1431925"/>
          <p14:tracePt t="2539" x="8013700" y="1431925"/>
          <p14:tracePt t="2547" x="8023225" y="1431925"/>
          <p14:tracePt t="2555" x="8050213" y="1431925"/>
          <p14:tracePt t="2563" x="8059738" y="1441450"/>
          <p14:tracePt t="2587" x="8067675" y="1449388"/>
          <p14:tracePt t="2740" x="8096250" y="1431925"/>
          <p14:tracePt t="2748" x="8096250" y="1422400"/>
          <p14:tracePt t="2756" x="8104188" y="1404938"/>
          <p14:tracePt t="2763" x="8104188" y="1395413"/>
          <p14:tracePt t="2770" x="8113713" y="1385888"/>
          <p14:tracePt t="2778" x="8132763" y="1368425"/>
          <p14:tracePt t="3716" x="8132763" y="1358900"/>
          <p14:tracePt t="3722" x="8132763" y="1349375"/>
          <p14:tracePt t="3730" x="8132763" y="1322388"/>
          <p14:tracePt t="3738" x="8132763" y="1303338"/>
          <p14:tracePt t="3746" x="8132763" y="1276350"/>
          <p14:tracePt t="3754" x="8132763" y="1249363"/>
          <p14:tracePt t="3763" x="8132763" y="1231900"/>
          <p14:tracePt t="3771" x="8132763" y="1212850"/>
          <p14:tracePt t="3779" x="8132763" y="1203325"/>
          <p14:tracePt t="3788" x="8140700" y="1185863"/>
          <p14:tracePt t="3795" x="8140700" y="1166813"/>
          <p14:tracePt t="3803" x="8140700" y="1158875"/>
          <p14:tracePt t="3811" x="8140700" y="1149350"/>
          <p14:tracePt t="3820" x="8150225" y="1139825"/>
          <p14:tracePt t="3837" x="8150225" y="1130300"/>
          <p14:tracePt t="4084" x="8150225" y="1112838"/>
          <p14:tracePt t="4090" x="8150225" y="1093788"/>
          <p14:tracePt t="6124" x="8150225" y="1103313"/>
          <p14:tracePt t="6130" x="8067675" y="1185863"/>
          <p14:tracePt t="6138" x="7950200" y="1303338"/>
          <p14:tracePt t="6146" x="7748588" y="1422400"/>
          <p14:tracePt t="6154" x="7475538" y="1624013"/>
          <p14:tracePt t="6162" x="7073900" y="1860550"/>
          <p14:tracePt t="6170" x="6773863" y="2079625"/>
          <p14:tracePt t="6178" x="6354763" y="2398713"/>
          <p14:tracePt t="6187" x="5916613" y="2662238"/>
          <p14:tracePt t="6195" x="5551488" y="2900363"/>
          <p14:tracePt t="6204" x="5224463" y="3073400"/>
          <p14:tracePt t="6212" x="4949825" y="3192463"/>
          <p14:tracePt t="6221" x="4795838" y="3265488"/>
          <p14:tracePt t="6227" x="4667250" y="3309938"/>
          <p14:tracePt t="6238" x="4603750" y="3328988"/>
          <p14:tracePt t="6243" x="4586288" y="3328988"/>
          <p14:tracePt t="6268" x="4576763" y="3328988"/>
          <p14:tracePt t="6275" x="4567238" y="3328988"/>
          <p14:tracePt t="6283" x="4540250" y="3319463"/>
          <p14:tracePt t="6315" x="4530725" y="3319463"/>
          <p14:tracePt t="6323" x="4513263" y="3319463"/>
          <p14:tracePt t="6331" x="4484688" y="3319463"/>
          <p14:tracePt t="6339" x="4430713" y="3319463"/>
          <p14:tracePt t="6347" x="4376738" y="3319463"/>
          <p14:tracePt t="6355" x="4311650" y="3319463"/>
          <p14:tracePt t="6363" x="4257675" y="3319463"/>
          <p14:tracePt t="6372" x="4194175" y="3328988"/>
          <p14:tracePt t="6379" x="4165600" y="3328988"/>
          <p14:tracePt t="6388" x="4148138" y="3328988"/>
          <p14:tracePt t="6395" x="4121150" y="3328988"/>
          <p14:tracePt t="6404" x="4111625" y="3338513"/>
          <p14:tracePt t="6411" x="4084638" y="3338513"/>
          <p14:tracePt t="6421" x="4065588" y="3338513"/>
          <p14:tracePt t="6427" x="4048125" y="3338513"/>
          <p14:tracePt t="6438" x="4029075" y="3346450"/>
          <p14:tracePt t="6443" x="4021138" y="3346450"/>
          <p14:tracePt t="6454" x="3975100" y="3355975"/>
          <p14:tracePt t="6459" x="3965575" y="3355975"/>
          <p14:tracePt t="6470" x="3929063" y="3355975"/>
          <p14:tracePt t="6475" x="3902075" y="3355975"/>
          <p14:tracePt t="6483" x="3875088" y="3355975"/>
          <p14:tracePt t="6491" x="3829050" y="3355975"/>
          <p14:tracePt t="6499" x="3802063" y="3355975"/>
          <p14:tracePt t="6507" x="3783013" y="3355975"/>
          <p14:tracePt t="6515" x="3756025" y="3338513"/>
          <p14:tracePt t="6523" x="3738563" y="3319463"/>
          <p14:tracePt t="6531" x="3709988" y="3282950"/>
          <p14:tracePt t="6540" x="3683000" y="3255963"/>
          <p14:tracePt t="6547" x="3646488" y="3192463"/>
          <p14:tracePt t="6556" x="3609975" y="3146425"/>
          <p14:tracePt t="6563" x="3573463" y="3109913"/>
          <p14:tracePt t="6572" x="3556000" y="3082925"/>
          <p14:tracePt t="6579" x="3546475" y="3063875"/>
          <p14:tracePt t="6588" x="3509963" y="3017838"/>
          <p14:tracePt t="6595" x="3490913" y="2990850"/>
          <p14:tracePt t="6604" x="3473450" y="2963863"/>
          <p14:tracePt t="6611" x="3436938" y="2936875"/>
          <p14:tracePt t="6621" x="3409950" y="2900363"/>
          <p14:tracePt t="6627" x="3382963" y="2863850"/>
          <p14:tracePt t="6638" x="3363913" y="2836863"/>
          <p14:tracePt t="6643" x="3346450" y="2817813"/>
          <p14:tracePt t="6654" x="3317875" y="2790825"/>
          <p14:tracePt t="6659" x="3300413" y="2771775"/>
          <p14:tracePt t="6671" x="3263900" y="2735263"/>
          <p14:tracePt t="6675" x="3244850" y="2717800"/>
          <p14:tracePt t="6683" x="3227388" y="2698750"/>
          <p14:tracePt t="6692" x="3208338" y="2690813"/>
          <p14:tracePt t="6699" x="3181350" y="2671763"/>
          <p14:tracePt t="6708" x="3144838" y="2662238"/>
          <p14:tracePt t="6715" x="3136900" y="2654300"/>
          <p14:tracePt t="6731" x="3127375" y="2644775"/>
          <p14:tracePt t="6740" x="3117850" y="2644775"/>
          <p14:tracePt t="6747" x="3108325" y="2644775"/>
          <p14:tracePt t="6763" x="3090863" y="2635250"/>
          <p14:tracePt t="6811" x="3081338" y="2625725"/>
          <p14:tracePt t="6827" x="3071813" y="2617788"/>
          <p14:tracePt t="6844" x="3071813" y="2608263"/>
          <p14:tracePt t="6859" x="3063875" y="2608263"/>
          <p14:tracePt t="6868" x="3054350" y="2598738"/>
          <p14:tracePt t="6875" x="3035300" y="2581275"/>
          <p14:tracePt t="6979" x="3027363" y="2571750"/>
          <p14:tracePt t="6987" x="3008313" y="2571750"/>
          <p14:tracePt t="6995" x="2990850" y="2571750"/>
          <p14:tracePt t="7006" x="2962275" y="2571750"/>
          <p14:tracePt t="7011" x="2935288" y="2581275"/>
          <p14:tracePt t="7022" x="2889250" y="2589213"/>
          <p14:tracePt t="7027" x="2825750" y="2625725"/>
          <p14:tracePt t="7038" x="2744788" y="2654300"/>
          <p14:tracePt t="7044" x="2671763" y="2698750"/>
          <p14:tracePt t="7055" x="2625725" y="2708275"/>
          <p14:tracePt t="7059" x="2562225" y="2735263"/>
          <p14:tracePt t="7068" x="2543175" y="2754313"/>
          <p14:tracePt t="7076" x="2533650" y="2754313"/>
          <p14:tracePt t="7180" x="2525713" y="2754313"/>
          <p14:tracePt t="7187" x="2525713" y="2744788"/>
          <p14:tracePt t="7195" x="2525713" y="2735263"/>
          <p14:tracePt t="7206" x="2525713" y="2717800"/>
          <p14:tracePt t="7222" x="2525713" y="2708275"/>
          <p14:tracePt t="7227" x="2525713" y="2698750"/>
          <p14:tracePt t="7684" x="2525713" y="2671763"/>
          <p14:tracePt t="7690" x="2525713" y="2654300"/>
          <p14:tracePt t="7698" x="2533650" y="2625725"/>
          <p14:tracePt t="7706" x="2543175" y="2581275"/>
          <p14:tracePt t="7714" x="2543175" y="2562225"/>
          <p14:tracePt t="7722" x="2543175" y="2554288"/>
          <p14:tracePt t="7730" x="2543175" y="2544763"/>
          <p14:tracePt t="7739" x="2543175" y="2535238"/>
          <p14:tracePt t="7876" x="2543175" y="2544763"/>
          <p14:tracePt t="7882" x="2543175" y="2554288"/>
          <p14:tracePt t="7890" x="2543175" y="2562225"/>
          <p14:tracePt t="7898" x="2543175" y="2571750"/>
          <p14:tracePt t="8844" x="2543175" y="2562225"/>
          <p14:tracePt t="8851" x="2543175" y="2554288"/>
          <p14:tracePt t="8858" x="2552700" y="2517775"/>
          <p14:tracePt t="8867" x="2579688" y="2498725"/>
          <p14:tracePt t="8874" x="2579688" y="2489200"/>
          <p14:tracePt t="8891" x="2589213" y="2471738"/>
          <p14:tracePt t="8899" x="2625725" y="2452688"/>
          <p14:tracePt t="8907" x="2635250" y="2425700"/>
          <p14:tracePt t="8915" x="2643188" y="2425700"/>
          <p14:tracePt t="8923" x="2671763" y="2425700"/>
          <p14:tracePt t="8931" x="2671763" y="2416175"/>
          <p14:tracePt t="8939" x="2679700" y="2416175"/>
          <p14:tracePt t="8947" x="2716213" y="2398713"/>
          <p14:tracePt t="8963" x="2752725" y="2398713"/>
          <p14:tracePt t="8979" x="2762250" y="2398713"/>
          <p14:tracePt t="8987" x="2771775" y="2398713"/>
          <p14:tracePt t="8995" x="2789238" y="2398713"/>
          <p14:tracePt t="9003" x="2798763" y="2398713"/>
          <p14:tracePt t="9021" x="2808288" y="2398713"/>
          <p14:tracePt t="9027" x="2817813" y="2398713"/>
          <p14:tracePt t="9052" x="2825750" y="2408238"/>
          <p14:tracePt t="9059" x="2835275" y="2416175"/>
          <p14:tracePt t="9075" x="2835275" y="2425700"/>
          <p14:tracePt t="9099" x="2835275" y="2435225"/>
          <p14:tracePt t="9123" x="2835275" y="2444750"/>
          <p14:tracePt t="9131" x="2835275" y="2452688"/>
          <p14:tracePt t="9147" x="2835275" y="2462213"/>
          <p14:tracePt t="9155" x="2835275" y="2471738"/>
          <p14:tracePt t="9170" x="2835275" y="2489200"/>
          <p14:tracePt t="9178" x="2817813" y="2498725"/>
          <p14:tracePt t="9186" x="2789238" y="2517775"/>
          <p14:tracePt t="9194" x="2781300" y="2525713"/>
          <p14:tracePt t="9202" x="2771775" y="2535238"/>
          <p14:tracePt t="9210" x="2752725" y="2544763"/>
          <p14:tracePt t="9220" x="2744788" y="2554288"/>
          <p14:tracePt t="9227" x="2735263" y="2562225"/>
          <p14:tracePt t="9237" x="2725738" y="2562225"/>
          <p14:tracePt t="9243" x="2716213" y="2571750"/>
          <p14:tracePt t="9254" x="2708275" y="2571750"/>
          <p14:tracePt t="9270" x="2698750" y="2571750"/>
          <p14:tracePt t="9275" x="2689225" y="2571750"/>
          <p14:tracePt t="9283" x="2679700" y="2571750"/>
          <p14:tracePt t="9315" x="2671763" y="2571750"/>
          <p14:tracePt t="9323" x="2662238" y="2571750"/>
          <p14:tracePt t="9331" x="2643188" y="2571750"/>
          <p14:tracePt t="9347" x="2635250" y="2571750"/>
          <p14:tracePt t="9363" x="2625725" y="2571750"/>
          <p14:tracePt t="9379" x="2616200" y="2571750"/>
          <p14:tracePt t="9403" x="2606675" y="2571750"/>
          <p14:tracePt t="9411" x="2598738" y="2571750"/>
          <p14:tracePt t="9427" x="2589213" y="2554288"/>
          <p14:tracePt t="9443" x="2579688" y="2544763"/>
          <p14:tracePt t="9454" x="2579688" y="2517775"/>
          <p14:tracePt t="9459" x="2570163" y="2508250"/>
          <p14:tracePt t="9471" x="2562225" y="2489200"/>
          <p14:tracePt t="9475" x="2552700" y="2481263"/>
          <p14:tracePt t="9484" x="2543175" y="2462213"/>
          <p14:tracePt t="9500" x="2533650" y="2462213"/>
          <p14:tracePt t="9507" x="2533650" y="2444750"/>
          <p14:tracePt t="9515" x="2533650" y="2435225"/>
          <p14:tracePt t="9820" x="2516188" y="2444750"/>
          <p14:tracePt t="9842" x="2516188" y="2462213"/>
          <p14:tracePt t="10004" x="2516188" y="2444750"/>
          <p14:tracePt t="10012" x="2516188" y="2425700"/>
          <p14:tracePt t="10019" x="2516188" y="2416175"/>
          <p14:tracePt t="10027" x="2516188" y="2389188"/>
          <p14:tracePt t="10043" x="2516188" y="2379663"/>
          <p14:tracePt t="10055" x="2516188" y="2352675"/>
          <p14:tracePt t="10059" x="2516188" y="2343150"/>
          <p14:tracePt t="10071" x="2516188" y="2335213"/>
          <p14:tracePt t="10075" x="2516188" y="2316163"/>
          <p14:tracePt t="10091" x="2516188" y="2306638"/>
          <p14:tracePt t="10115" x="2516188" y="2298700"/>
          <p14:tracePt t="10139" x="2516188" y="2279650"/>
          <p14:tracePt t="10147" x="2516188" y="2270125"/>
          <p14:tracePt t="10155" x="2516188" y="2262188"/>
          <p14:tracePt t="10163" x="2506663" y="2243138"/>
          <p14:tracePt t="10203" x="2506663" y="2233613"/>
          <p14:tracePt t="10364" x="2506663" y="2252663"/>
          <p14:tracePt t="10370" x="2506663" y="2270125"/>
          <p14:tracePt t="10378" x="2506663" y="2279650"/>
          <p14:tracePt t="10628" x="2506663" y="2298700"/>
          <p14:tracePt t="10826" x="2506663" y="2306638"/>
          <p14:tracePt t="10835" x="2506663" y="2316163"/>
          <p14:tracePt t="10843" x="2506663" y="2325688"/>
          <p14:tracePt t="10860" x="2506663" y="2335213"/>
          <p14:tracePt t="10876" x="2498725" y="2343150"/>
          <p14:tracePt t="11156" x="2479675" y="2362200"/>
          <p14:tracePt t="11162" x="2452688" y="2379663"/>
          <p14:tracePt t="11170" x="2416175" y="2408238"/>
          <p14:tracePt t="11178" x="2397125" y="2416175"/>
          <p14:tracePt t="11186" x="2370138" y="2425700"/>
          <p14:tracePt t="11203" x="2352675" y="2435225"/>
          <p14:tracePt t="11276" x="2343150" y="2444750"/>
          <p14:tracePt t="11308" x="2333625" y="2452688"/>
          <p14:tracePt t="11317" x="2324100" y="2452688"/>
          <p14:tracePt t="11340" x="2316163" y="2452688"/>
          <p14:tracePt t="11348" x="2316163" y="2462213"/>
          <p14:tracePt t="11371" x="2297113" y="2462213"/>
          <p14:tracePt t="11380" x="2287588" y="2462213"/>
          <p14:tracePt t="11389" x="2279650" y="2471738"/>
          <p14:tracePt t="11394" x="2270125" y="2481263"/>
          <p14:tracePt t="11402" x="2251075" y="2481263"/>
          <p14:tracePt t="11410" x="2251075" y="2489200"/>
          <p14:tracePt t="11418" x="2243138" y="2489200"/>
          <p14:tracePt t="11426" x="2214563" y="2489200"/>
          <p14:tracePt t="11435" x="2197100" y="2489200"/>
          <p14:tracePt t="11442" x="2179638" y="2498725"/>
          <p14:tracePt t="11451" x="2151063" y="2498725"/>
          <p14:tracePt t="11458" x="2114550" y="2498725"/>
          <p14:tracePt t="11468" x="2097088" y="2508250"/>
          <p14:tracePt t="11482" x="2078038" y="2508250"/>
          <p14:tracePt t="11491" x="2070100" y="2517775"/>
          <p14:tracePt t="11522" x="2060575" y="2525713"/>
          <p14:tracePt t="11548" x="2051050" y="2525713"/>
          <p14:tracePt t="11572" x="2041525" y="2535238"/>
          <p14:tracePt t="11596" x="2033588" y="2544763"/>
          <p14:tracePt t="11636" x="2033588" y="2554288"/>
          <p14:tracePt t="11653" x="2033588" y="2562225"/>
          <p14:tracePt t="11660" x="2033588" y="2571750"/>
          <p14:tracePt t="11676" x="2024063" y="2581275"/>
          <p14:tracePt t="11684" x="2024063" y="2589213"/>
          <p14:tracePt t="11693" x="2014538" y="2598738"/>
          <p14:tracePt t="11700" x="2005013" y="2608263"/>
          <p14:tracePt t="11708" x="1987550" y="2625725"/>
          <p14:tracePt t="11723" x="1978025" y="2635250"/>
          <p14:tracePt t="11731" x="1968500" y="2644775"/>
          <p14:tracePt t="11844" x="1968500" y="2617788"/>
          <p14:tracePt t="11850" x="1968500" y="2598738"/>
          <p14:tracePt t="11858" x="1968500" y="2571750"/>
          <p14:tracePt t="11867" x="1968500" y="2554288"/>
          <p14:tracePt t="11874" x="1968500" y="2525713"/>
          <p14:tracePt t="11883" x="1968500" y="2489200"/>
          <p14:tracePt t="11908" x="1968500" y="2416175"/>
          <p14:tracePt t="11915" x="1968500" y="2408238"/>
          <p14:tracePt t="11923" x="1968500" y="2379663"/>
          <p14:tracePt t="11931" x="1987550" y="2352675"/>
          <p14:tracePt t="11939" x="1997075" y="2343150"/>
          <p14:tracePt t="11947" x="1997075" y="2325688"/>
          <p14:tracePt t="11956" x="2005013" y="2306638"/>
          <p14:tracePt t="11963" x="2005013" y="2298700"/>
          <p14:tracePt t="11987" x="2014538" y="2289175"/>
          <p14:tracePt t="12003" x="2024063" y="2289175"/>
          <p14:tracePt t="12036" x="2033588" y="2289175"/>
          <p14:tracePt t="12043" x="2041525" y="2289175"/>
          <p14:tracePt t="12052" x="2060575" y="2289175"/>
          <p14:tracePt t="12076" x="2078038" y="2289175"/>
          <p14:tracePt t="12092" x="2078038" y="2298700"/>
          <p14:tracePt t="12108" x="2078038" y="2306638"/>
          <p14:tracePt t="12115" x="2078038" y="2316163"/>
          <p14:tracePt t="12123" x="2078038" y="2325688"/>
          <p14:tracePt t="12131" x="2078038" y="2352675"/>
          <p14:tracePt t="12147" x="2078038" y="2371725"/>
          <p14:tracePt t="12162" x="2078038" y="2379663"/>
          <p14:tracePt t="12170" x="2078038" y="2398713"/>
          <p14:tracePt t="12179" x="2078038" y="2416175"/>
          <p14:tracePt t="12186" x="2070100" y="2425700"/>
          <p14:tracePt t="12194" x="2041525" y="2462213"/>
          <p14:tracePt t="12202" x="2005013" y="2489200"/>
          <p14:tracePt t="12210" x="1987550" y="2525713"/>
          <p14:tracePt t="12220" x="1951038" y="2571750"/>
          <p14:tracePt t="12227" x="1924050" y="2598738"/>
          <p14:tracePt t="12236" x="1878013" y="2662238"/>
          <p14:tracePt t="12243" x="1860550" y="2690813"/>
          <p14:tracePt t="12253" x="1841500" y="2735263"/>
          <p14:tracePt t="12259" x="1814513" y="2800350"/>
          <p14:tracePt t="12270" x="1795463" y="2827338"/>
          <p14:tracePt t="12275" x="1787525" y="2873375"/>
          <p14:tracePt t="12283" x="1778000" y="2917825"/>
          <p14:tracePt t="12291" x="1778000" y="2936875"/>
          <p14:tracePt t="12299" x="1778000" y="2946400"/>
          <p14:tracePt t="12460" x="1778000" y="2954338"/>
          <p14:tracePt t="12474" x="1778000" y="2973388"/>
          <p14:tracePt t="12482" x="1778000" y="2982913"/>
          <p14:tracePt t="12490" x="1778000" y="2990850"/>
          <p14:tracePt t="12498" x="1778000" y="3000375"/>
          <p14:tracePt t="12506" x="1778000" y="3017838"/>
          <p14:tracePt t="12531" x="1778000" y="3036888"/>
          <p14:tracePt t="12547" x="1778000" y="3046413"/>
          <p14:tracePt t="12562" x="1787525" y="3046413"/>
          <p14:tracePt t="12594" x="1795463" y="3054350"/>
          <p14:tracePt t="12611" x="1795463" y="3063875"/>
          <p14:tracePt t="12619" x="1804988" y="3073400"/>
          <p14:tracePt t="12627" x="1814513" y="3082925"/>
          <p14:tracePt t="12643" x="1814513" y="3100388"/>
          <p14:tracePt t="12653" x="1824038" y="3109913"/>
          <p14:tracePt t="12659" x="1824038" y="3119438"/>
          <p14:tracePt t="12724" x="1831975" y="3119438"/>
          <p14:tracePt t="12740" x="1841500" y="3119438"/>
          <p14:tracePt t="12748" x="1860550" y="3119438"/>
          <p14:tracePt t="12755" x="1868488" y="3119438"/>
          <p14:tracePt t="12764" x="1878013" y="3119438"/>
          <p14:tracePt t="12770" x="1878013" y="3109913"/>
          <p14:tracePt t="12786" x="1878013" y="3100388"/>
          <p14:tracePt t="12803" x="1878013" y="3082925"/>
          <p14:tracePt t="12900" x="1887538" y="3073400"/>
          <p14:tracePt t="12924" x="1887538" y="3063875"/>
          <p14:tracePt t="12933" x="1914525" y="3046413"/>
          <p14:tracePt t="12939" x="1960563" y="3046413"/>
          <p14:tracePt t="12946" x="2014538" y="3009900"/>
          <p14:tracePt t="12954" x="2078038" y="2990850"/>
          <p14:tracePt t="12962" x="2106613" y="2963863"/>
          <p14:tracePt t="12970" x="2143125" y="2954338"/>
          <p14:tracePt t="12978" x="2179638" y="2946400"/>
          <p14:tracePt t="12987" x="2197100" y="2936875"/>
          <p14:tracePt t="12994" x="2243138" y="2917825"/>
          <p14:tracePt t="13019" x="2251075" y="2909888"/>
          <p14:tracePt t="13514" x="2251075" y="2917825"/>
          <p14:tracePt t="13538" x="2251075" y="2936875"/>
          <p14:tracePt t="13788" x="2251075" y="2963863"/>
          <p14:tracePt t="13794" x="2251075" y="2982913"/>
          <p14:tracePt t="13802" x="2251075" y="3000375"/>
          <p14:tracePt t="13810" x="2251075" y="3009900"/>
          <p14:tracePt t="13818" x="2251075" y="3036888"/>
          <p14:tracePt t="13826" x="2243138" y="3054350"/>
          <p14:tracePt t="14668" x="2251075" y="3063875"/>
          <p14:tracePt t="14674" x="2352675" y="3063875"/>
          <p14:tracePt t="14682" x="2452688" y="3109913"/>
          <p14:tracePt t="14690" x="2562225" y="3136900"/>
          <p14:tracePt t="14698" x="2662238" y="3173413"/>
          <p14:tracePt t="14706" x="2762250" y="3236913"/>
          <p14:tracePt t="14716" x="2835275" y="3265488"/>
          <p14:tracePt t="14724" x="2898775" y="3273425"/>
          <p14:tracePt t="14732" x="2925763" y="3302000"/>
          <p14:tracePt t="14739" x="2962275" y="3328988"/>
          <p14:tracePt t="14764" x="2971800" y="3346450"/>
          <p14:tracePt t="14780" x="2971800" y="3355975"/>
          <p14:tracePt t="14796" x="2971800" y="3365500"/>
          <p14:tracePt t="14806" x="2981325" y="3382963"/>
          <p14:tracePt t="14812" x="2990850" y="3392488"/>
          <p14:tracePt t="14828" x="2990850" y="3402013"/>
          <p14:tracePt t="14844" x="2990850" y="3419475"/>
          <p14:tracePt t="14855" x="2998788" y="3429000"/>
          <p14:tracePt t="14872" x="2998788" y="3438525"/>
          <p14:tracePt t="14875" x="2998788" y="3455988"/>
          <p14:tracePt t="14892" x="2998788" y="3465513"/>
          <p14:tracePt t="14900" x="2998788" y="3475038"/>
          <p14:tracePt t="14907" x="2998788" y="3502025"/>
          <p14:tracePt t="14924" x="2998788" y="3519488"/>
          <p14:tracePt t="14931" x="2998788" y="3538538"/>
          <p14:tracePt t="14939" x="2998788" y="3548063"/>
          <p14:tracePt t="14947" x="2998788" y="3565525"/>
          <p14:tracePt t="14955" x="2990850" y="3592513"/>
          <p14:tracePt t="14963" x="2981325" y="3602038"/>
          <p14:tracePt t="14972" x="2981325" y="3629025"/>
          <p14:tracePt t="14979" x="2971800" y="3648075"/>
          <p14:tracePt t="14995" x="2954338" y="3675063"/>
          <p14:tracePt t="15003" x="2944813" y="3684588"/>
          <p14:tracePt t="15011" x="2944813" y="3694113"/>
          <p14:tracePt t="15019" x="2935288" y="3711575"/>
          <p14:tracePt t="15027" x="2925763" y="3730625"/>
          <p14:tracePt t="15043" x="2908300" y="3748088"/>
          <p14:tracePt t="15059" x="2908300" y="3767138"/>
          <p14:tracePt t="15069" x="2898775" y="3775075"/>
          <p14:tracePt t="15075" x="2898775" y="3784600"/>
          <p14:tracePt t="15086" x="2889250" y="3794125"/>
          <p14:tracePt t="15091" x="2889250" y="3803650"/>
          <p14:tracePt t="15099" x="2881313" y="3821113"/>
          <p14:tracePt t="15107" x="2862263" y="3857625"/>
          <p14:tracePt t="15115" x="2852738" y="3875088"/>
          <p14:tracePt t="15123" x="2852738" y="3884613"/>
          <p14:tracePt t="15131" x="2844800" y="3903663"/>
          <p14:tracePt t="15139" x="2835275" y="3930650"/>
          <p14:tracePt t="15155" x="2817813" y="3948113"/>
          <p14:tracePt t="15163" x="2808288" y="3967163"/>
          <p14:tracePt t="15171" x="2798763" y="3976688"/>
          <p14:tracePt t="15179" x="2789238" y="3984625"/>
          <p14:tracePt t="15186" x="2789238" y="4003675"/>
          <p14:tracePt t="15195" x="2781300" y="4003675"/>
          <p14:tracePt t="15203" x="2771775" y="4013200"/>
          <p14:tracePt t="15211" x="2762250" y="4021138"/>
          <p14:tracePt t="15227" x="2752725" y="4040188"/>
          <p14:tracePt t="15634" x="2752725" y="4049713"/>
          <p14:tracePt t="15812" x="2752725" y="4030663"/>
          <p14:tracePt t="15818" x="2752725" y="4013200"/>
          <p14:tracePt t="15826" x="2752725" y="3994150"/>
          <p14:tracePt t="15842" x="2762250" y="3976688"/>
          <p14:tracePt t="15851" x="2762250" y="3957638"/>
          <p14:tracePt t="15858" x="2762250" y="3948113"/>
          <p14:tracePt t="15869" x="2762250" y="3911600"/>
          <p14:tracePt t="15874" x="2762250" y="3903663"/>
          <p14:tracePt t="15888" x="2762250" y="3875088"/>
          <p14:tracePt t="15891" x="2762250" y="3857625"/>
          <p14:tracePt t="15898" x="2762250" y="3830638"/>
          <p14:tracePt t="15907" x="2762250" y="3821113"/>
          <p14:tracePt t="15916" x="2762250" y="3803650"/>
          <p14:tracePt t="15923" x="2762250" y="3784600"/>
          <p14:tracePt t="15940" x="2762250" y="3775075"/>
          <p14:tracePt t="15948" x="2762250" y="3757613"/>
          <p14:tracePt t="15964" x="2762250" y="3748088"/>
          <p14:tracePt t="15980" x="2762250" y="3738563"/>
          <p14:tracePt t="16460" x="2762250" y="3748088"/>
          <p14:tracePt t="16467" x="2762250" y="3757613"/>
          <p14:tracePt t="16474" x="2762250" y="3775075"/>
          <p14:tracePt t="16490" x="2762250" y="3784600"/>
          <p14:tracePt t="16764" x="2762250" y="3775075"/>
          <p14:tracePt t="16778" x="2762250" y="3748088"/>
          <p14:tracePt t="16786" x="2762250" y="3738563"/>
          <p14:tracePt t="16794" x="2762250" y="3730625"/>
          <p14:tracePt t="16940" x="2762250" y="3748088"/>
          <p14:tracePt t="16946" x="2771775" y="3775075"/>
          <p14:tracePt t="16954" x="2789238" y="3794125"/>
          <p14:tracePt t="16962" x="2789238" y="3803650"/>
          <p14:tracePt t="16970" x="2789238" y="3821113"/>
          <p14:tracePt t="16978" x="2789238" y="3830638"/>
          <p14:tracePt t="17060" x="2808288" y="3803650"/>
          <p14:tracePt t="17068" x="2808288" y="3784600"/>
          <p14:tracePt t="17075" x="2808288" y="3757613"/>
          <p14:tracePt t="17088" x="2808288" y="3748088"/>
          <p14:tracePt t="17091" x="2808288" y="3730625"/>
          <p14:tracePt t="17098" x="2808288" y="3711575"/>
          <p14:tracePt t="17106" x="2808288" y="3702050"/>
          <p14:tracePt t="17122" x="2808288" y="3694113"/>
          <p14:tracePt t="17155" x="2808288" y="3675063"/>
          <p14:tracePt t="17308" x="2808288" y="3648075"/>
          <p14:tracePt t="17314" x="2808288" y="3621088"/>
          <p14:tracePt t="17322" x="2808288" y="3565525"/>
          <p14:tracePt t="17330" x="2808288" y="3502025"/>
          <p14:tracePt t="17338" x="2808288" y="3465513"/>
          <p14:tracePt t="17346" x="2808288" y="3438525"/>
          <p14:tracePt t="17354" x="2808288" y="3392488"/>
          <p14:tracePt t="17362" x="2808288" y="3355975"/>
          <p14:tracePt t="17370" x="2808288" y="3338513"/>
          <p14:tracePt t="17378" x="2808288" y="3319463"/>
          <p14:tracePt t="17387" x="2808288" y="3309938"/>
          <p14:tracePt t="17395" x="2808288" y="3302000"/>
          <p14:tracePt t="17419" x="2808288" y="3292475"/>
          <p14:tracePt t="17435" x="2808288" y="3282950"/>
          <p14:tracePt t="17443" x="2808288" y="3273425"/>
          <p14:tracePt t="17455" x="2808288" y="3265488"/>
          <p14:tracePt t="17458" x="2808288" y="3255963"/>
          <p14:tracePt t="17467" x="2808288" y="3228975"/>
          <p14:tracePt t="17474" x="2808288" y="3209925"/>
          <p14:tracePt t="17483" x="2808288" y="3182938"/>
          <p14:tracePt t="17490" x="2808288" y="3163888"/>
          <p14:tracePt t="17498" x="2808288" y="3127375"/>
          <p14:tracePt t="17506" x="2808288" y="3082925"/>
          <p14:tracePt t="17514" x="2808288" y="3027363"/>
          <p14:tracePt t="17522" x="2798763" y="2963863"/>
          <p14:tracePt t="17530" x="2789238" y="2927350"/>
          <p14:tracePt t="17539" x="2789238" y="2900363"/>
          <p14:tracePt t="17547" x="2762250" y="2827338"/>
          <p14:tracePt t="17554" x="2762250" y="2781300"/>
          <p14:tracePt t="17563" x="2752725" y="2744788"/>
          <p14:tracePt t="17571" x="2752725" y="2708275"/>
          <p14:tracePt t="17579" x="2752725" y="2690813"/>
          <p14:tracePt t="17587" x="2744788" y="2654300"/>
          <p14:tracePt t="17595" x="2744788" y="2644775"/>
          <p14:tracePt t="17602" x="2735263" y="2617788"/>
          <p14:tracePt t="17611" x="2735263" y="2608263"/>
          <p14:tracePt t="17619" x="2725738" y="2589213"/>
          <p14:tracePt t="17627" x="2716213" y="2581275"/>
          <p14:tracePt t="17748" x="2708275" y="2581275"/>
          <p14:tracePt t="17754" x="2708275" y="2571750"/>
          <p14:tracePt t="17770" x="2708275" y="2554288"/>
          <p14:tracePt t="17786" x="2689225" y="2525713"/>
          <p14:tracePt t="17794" x="2662238" y="2508250"/>
          <p14:tracePt t="17802" x="2643188" y="2498725"/>
          <p14:tracePt t="17810" x="2635250" y="2498725"/>
          <p14:tracePt t="17826" x="2625725" y="2498725"/>
          <p14:tracePt t="18396" x="2616200" y="2498725"/>
          <p14:tracePt t="18402" x="2616200" y="2508250"/>
          <p14:tracePt t="18410" x="2616200" y="2517775"/>
          <p14:tracePt t="18418" x="2616200" y="2544763"/>
          <p14:tracePt t="18426" x="2606675" y="2589213"/>
          <p14:tracePt t="18435" x="2606675" y="2625725"/>
          <p14:tracePt t="18442" x="2606675" y="2681288"/>
          <p14:tracePt t="18450" x="2589213" y="2771775"/>
          <p14:tracePt t="18458" x="2570163" y="2836863"/>
          <p14:tracePt t="18467" x="2552700" y="2909888"/>
          <p14:tracePt t="18474" x="2543175" y="2973388"/>
          <p14:tracePt t="18484" x="2533650" y="3046413"/>
          <p14:tracePt t="18490" x="2489200" y="3109913"/>
          <p14:tracePt t="18499" x="2479675" y="3155950"/>
          <p14:tracePt t="18507" x="2479675" y="3209925"/>
          <p14:tracePt t="18515" x="2443163" y="3255963"/>
          <p14:tracePt t="18522" x="2443163" y="3273425"/>
          <p14:tracePt t="18530" x="2433638" y="3319463"/>
          <p14:tracePt t="18538" x="2433638" y="3338513"/>
          <p14:tracePt t="18546" x="2425700" y="3365500"/>
          <p14:tracePt t="18554" x="2425700" y="3375025"/>
          <p14:tracePt t="18562" x="2416175" y="3402013"/>
          <p14:tracePt t="18570" x="2416175" y="3419475"/>
          <p14:tracePt t="18578" x="2397125" y="3446463"/>
          <p14:tracePt t="18587" x="2389188" y="3465513"/>
          <p14:tracePt t="18595" x="2389188" y="3511550"/>
          <p14:tracePt t="18602" x="2389188" y="3548063"/>
          <p14:tracePt t="18611" x="2389188" y="3565525"/>
          <p14:tracePt t="18620" x="2379663" y="3592513"/>
          <p14:tracePt t="18627" x="2379663" y="3602038"/>
          <p14:tracePt t="18635" x="2379663" y="3621088"/>
          <p14:tracePt t="18643" x="2379663" y="3638550"/>
          <p14:tracePt t="18659" x="2379663" y="3648075"/>
          <p14:tracePt t="18836" x="2379663" y="3638550"/>
          <p14:tracePt t="18858" x="2379663" y="3621088"/>
          <p14:tracePt t="18874" x="2379663" y="3611563"/>
          <p14:tracePt t="18883" x="2379663" y="3602038"/>
          <p14:tracePt t="18890" x="2379663" y="3575050"/>
          <p14:tracePt t="18898" x="2379663" y="3556000"/>
          <p14:tracePt t="18906" x="2379663" y="3519488"/>
          <p14:tracePt t="18914" x="2379663" y="3475038"/>
          <p14:tracePt t="18922" x="2389188" y="3419475"/>
          <p14:tracePt t="18930" x="2406650" y="3355975"/>
          <p14:tracePt t="18938" x="2416175" y="3302000"/>
          <p14:tracePt t="18946" x="2443163" y="3219450"/>
          <p14:tracePt t="18954" x="2462213" y="3155950"/>
          <p14:tracePt t="18962" x="2479675" y="3119438"/>
          <p14:tracePt t="18970" x="2479675" y="3054350"/>
          <p14:tracePt t="18978" x="2489200" y="3017838"/>
          <p14:tracePt t="18986" x="2506663" y="3000375"/>
          <p14:tracePt t="18994" x="2516188" y="2954338"/>
          <p14:tracePt t="19002" x="2516188" y="2936875"/>
          <p14:tracePt t="19010" x="2516188" y="2909888"/>
          <p14:tracePt t="19019" x="2525713" y="2890838"/>
          <p14:tracePt t="19026" x="2525713" y="2863850"/>
          <p14:tracePt t="19035" x="2525713" y="2844800"/>
          <p14:tracePt t="19043" x="2533650" y="2800350"/>
          <p14:tracePt t="19052" x="2533650" y="2790825"/>
          <p14:tracePt t="19059" x="2533650" y="2754313"/>
          <p14:tracePt t="19069" x="2533650" y="2727325"/>
          <p14:tracePt t="19075" x="2562225" y="2681288"/>
          <p14:tracePt t="19085" x="2562225" y="2671763"/>
          <p14:tracePt t="19091" x="2570163" y="2625725"/>
          <p14:tracePt t="19099" x="2570163" y="2598738"/>
          <p14:tracePt t="19107" x="2570163" y="2562225"/>
          <p14:tracePt t="19115" x="2570163" y="2525713"/>
          <p14:tracePt t="19123" x="2579688" y="2498725"/>
          <p14:tracePt t="19131" x="2579688" y="2471738"/>
          <p14:tracePt t="19139" x="2579688" y="2435225"/>
          <p14:tracePt t="19147" x="2589213" y="2408238"/>
          <p14:tracePt t="19154" x="2589213" y="2398713"/>
          <p14:tracePt t="19163" x="2589213" y="2371725"/>
          <p14:tracePt t="19170" x="2589213" y="2362200"/>
          <p14:tracePt t="19179" x="2589213" y="2343150"/>
          <p14:tracePt t="19187" x="2589213" y="2335213"/>
          <p14:tracePt t="19203" x="2589213" y="2325688"/>
          <p14:tracePt t="19220" x="2589213" y="2316163"/>
          <p14:tracePt t="19259" x="2589213" y="2298700"/>
          <p14:tracePt t="19276" x="2589213" y="2289175"/>
          <p14:tracePt t="19484" x="2589213" y="2298700"/>
          <p14:tracePt t="19491" x="2589213" y="2325688"/>
          <p14:tracePt t="19498" x="2589213" y="2362200"/>
          <p14:tracePt t="19506" x="2570163" y="2408238"/>
          <p14:tracePt t="19514" x="2570163" y="2435225"/>
          <p14:tracePt t="19522" x="2562225" y="2481263"/>
          <p14:tracePt t="19530" x="2562225" y="2535238"/>
          <p14:tracePt t="19538" x="2562225" y="2589213"/>
          <p14:tracePt t="19546" x="2543175" y="2654300"/>
          <p14:tracePt t="19554" x="2543175" y="2727325"/>
          <p14:tracePt t="19563" x="2543175" y="2781300"/>
          <p14:tracePt t="19570" x="2533650" y="2844800"/>
          <p14:tracePt t="19578" x="2506663" y="2917825"/>
          <p14:tracePt t="19586" x="2506663" y="2982913"/>
          <p14:tracePt t="19594" x="2498725" y="3036888"/>
          <p14:tracePt t="19602" x="2498725" y="3082925"/>
          <p14:tracePt t="19611" x="2498725" y="3136900"/>
          <p14:tracePt t="19619" x="2498725" y="3192463"/>
          <p14:tracePt t="19627" x="2498725" y="3219450"/>
          <p14:tracePt t="19636" x="2498725" y="3246438"/>
          <p14:tracePt t="19643" x="2498725" y="3273425"/>
          <p14:tracePt t="19653" x="2498725" y="3292475"/>
          <p14:tracePt t="19659" x="2498725" y="3319463"/>
          <p14:tracePt t="19667" x="2498725" y="3338513"/>
          <p14:tracePt t="19675" x="2498725" y="3355975"/>
          <p14:tracePt t="19688" x="2498725" y="3365500"/>
          <p14:tracePt t="19691" x="2498725" y="3375025"/>
          <p14:tracePt t="19700" x="2498725" y="3382963"/>
          <p14:tracePt t="19707" x="2489200" y="3402013"/>
          <p14:tracePt t="19716" x="2479675" y="3419475"/>
          <p14:tracePt t="19723" x="2479675" y="3429000"/>
          <p14:tracePt t="19731" x="2479675" y="3446463"/>
          <p14:tracePt t="19740" x="2479675" y="3465513"/>
          <p14:tracePt t="19747" x="2479675" y="3482975"/>
          <p14:tracePt t="19755" x="2479675" y="3502025"/>
          <p14:tracePt t="19763" x="2479675" y="3529013"/>
          <p14:tracePt t="19771" x="2479675" y="3538538"/>
          <p14:tracePt t="19779" x="2479675" y="3548063"/>
          <p14:tracePt t="19787" x="2479675" y="3556000"/>
          <p14:tracePt t="19804" x="2479675" y="3575050"/>
          <p14:tracePt t="20668" x="2479675" y="3584575"/>
          <p14:tracePt t="21836" x="2489200" y="3565525"/>
          <p14:tracePt t="21842" x="2498725" y="3548063"/>
          <p14:tracePt t="21850" x="2498725" y="3538538"/>
          <p14:tracePt t="21858" x="2498725" y="3529013"/>
          <p14:tracePt t="21867" x="2498725" y="3511550"/>
          <p14:tracePt t="21884" x="2498725" y="3502025"/>
          <p14:tracePt t="21905" x="2498725" y="3465513"/>
          <p14:tracePt t="21907" x="2498725" y="3455988"/>
          <p14:tracePt t="21915" x="2498725" y="3419475"/>
          <p14:tracePt t="21923" x="2498725" y="3402013"/>
          <p14:tracePt t="21931" x="2425700" y="3365500"/>
          <p14:tracePt t="21939" x="2379663" y="3355975"/>
          <p14:tracePt t="21947" x="2306638" y="3346450"/>
          <p14:tracePt t="21955" x="2206625" y="3346450"/>
          <p14:tracePt t="21963" x="2151063" y="3346450"/>
          <p14:tracePt t="21971" x="2124075" y="3346450"/>
          <p14:tracePt t="21979" x="2087563" y="3346450"/>
          <p14:tracePt t="21987" x="2078038" y="3346450"/>
          <p14:tracePt t="21995" x="2051050" y="3346450"/>
          <p14:tracePt t="22044" x="2041525" y="3346450"/>
          <p14:tracePt t="22076" x="2033588" y="3346450"/>
          <p14:tracePt t="22148" x="2024063" y="3338513"/>
          <p14:tracePt t="22154" x="2024063" y="3328988"/>
          <p14:tracePt t="22162" x="2005013" y="3309938"/>
          <p14:tracePt t="22186" x="2005013" y="3302000"/>
          <p14:tracePt t="22194" x="2005013" y="3282950"/>
          <p14:tracePt t="22202" x="2005013" y="3273425"/>
          <p14:tracePt t="22227" x="1997075" y="3265488"/>
          <p14:tracePt t="22243" x="1987550" y="3246438"/>
          <p14:tracePt t="22259" x="1978025" y="3228975"/>
          <p14:tracePt t="22275" x="1968500" y="3219450"/>
          <p14:tracePt t="22291" x="1960563" y="3209925"/>
          <p14:tracePt t="22315" x="1951038" y="3200400"/>
          <p14:tracePt t="22323" x="1941513" y="3182938"/>
          <p14:tracePt t="22339" x="1931988" y="3173413"/>
          <p14:tracePt t="22347" x="1924050" y="3173413"/>
          <p14:tracePt t="22355" x="1924050" y="3155950"/>
          <p14:tracePt t="22363" x="1914525" y="3146425"/>
          <p14:tracePt t="22379" x="1914525" y="3136900"/>
          <p14:tracePt t="22386" x="1905000" y="3119438"/>
          <p14:tracePt t="22395" x="1905000" y="3109913"/>
          <p14:tracePt t="22411" x="1905000" y="3100388"/>
          <p14:tracePt t="22636" x="1887538" y="3073400"/>
          <p14:tracePt t="22650" x="1887538" y="3063875"/>
          <p14:tracePt t="22658" x="1887538" y="3054350"/>
          <p14:tracePt t="22666" x="1887538" y="3036888"/>
          <p14:tracePt t="22674" x="1878013" y="3027363"/>
          <p14:tracePt t="22683" x="1878013" y="3017838"/>
          <p14:tracePt t="22699" x="1878013" y="2990850"/>
          <p14:tracePt t="22706" x="1878013" y="2982913"/>
          <p14:tracePt t="22715" x="1878013" y="2973388"/>
          <p14:tracePt t="22723" x="1878013" y="2954338"/>
          <p14:tracePt t="22730" x="1878013" y="2946400"/>
          <p14:tracePt t="22738" x="1878013" y="2936875"/>
          <p14:tracePt t="22755" x="1878013" y="2917825"/>
          <p14:tracePt t="22771" x="1878013" y="2909888"/>
          <p14:tracePt t="22836" x="1878013" y="2900363"/>
          <p14:tracePt t="22884" x="1868488" y="2890838"/>
          <p14:tracePt t="23004" x="1868488" y="2881313"/>
          <p14:tracePt t="23011" x="1878013" y="2881313"/>
          <p14:tracePt t="23020" x="1895475" y="2881313"/>
          <p14:tracePt t="23027" x="1931988" y="2881313"/>
          <p14:tracePt t="23036" x="1960563" y="2881313"/>
          <p14:tracePt t="23043" x="1997075" y="2881313"/>
          <p14:tracePt t="23052" x="2024063" y="2881313"/>
          <p14:tracePt t="23059" x="2041525" y="2881313"/>
          <p14:tracePt t="23069" x="2070100" y="2881313"/>
          <p14:tracePt t="23075" x="2087563" y="2909888"/>
          <p14:tracePt t="23284" x="2097088" y="2909888"/>
          <p14:tracePt t="23290" x="2078038" y="2927350"/>
          <p14:tracePt t="23298" x="2060575" y="2954338"/>
          <p14:tracePt t="23306" x="2051050" y="2954338"/>
          <p14:tracePt t="23314" x="2033588" y="2973388"/>
          <p14:tracePt t="23322" x="2014538" y="2990850"/>
          <p14:tracePt t="23330" x="2005013" y="3000375"/>
          <p14:tracePt t="23338" x="2005013" y="3009900"/>
          <p14:tracePt t="23347" x="1987550" y="3027363"/>
          <p14:tracePt t="23355" x="1978025" y="3036888"/>
          <p14:tracePt t="24356" x="1978025" y="3027363"/>
          <p14:tracePt t="24427" x="1997075" y="3000375"/>
          <p14:tracePt t="24435" x="2014538" y="2990850"/>
          <p14:tracePt t="24443" x="2033588" y="2990850"/>
          <p14:tracePt t="24453" x="2051050" y="2982913"/>
          <p14:tracePt t="24458" x="2060575" y="2982913"/>
          <p14:tracePt t="24466" x="2070100" y="2973388"/>
          <p14:tracePt t="24474" x="2078038" y="2973388"/>
          <p14:tracePt t="24483" x="2087563" y="2973388"/>
          <p14:tracePt t="24490" x="2097088" y="2954338"/>
          <p14:tracePt t="24500" x="2106613" y="2954338"/>
          <p14:tracePt t="24506" x="2114550" y="2954338"/>
          <p14:tracePt t="24514" x="2124075" y="2954338"/>
          <p14:tracePt t="24531" x="2143125" y="2946400"/>
          <p14:tracePt t="24548" x="2160588" y="2927350"/>
          <p14:tracePt t="24556" x="2170113" y="2917825"/>
          <p14:tracePt t="24563" x="2179638" y="2909888"/>
          <p14:tracePt t="24571" x="2197100" y="2900363"/>
          <p14:tracePt t="24579" x="2197100" y="2890838"/>
          <p14:tracePt t="24723" x="2197100" y="2909888"/>
          <p14:tracePt t="24731" x="2197100" y="2917825"/>
          <p14:tracePt t="24746" x="2197100" y="2936875"/>
          <p14:tracePt t="24762" x="2197100" y="2946400"/>
          <p14:tracePt t="24770" x="2197100" y="2954338"/>
          <p14:tracePt t="24987" x="2197100" y="2946400"/>
          <p14:tracePt t="24995" x="2206625" y="2936875"/>
          <p14:tracePt t="25003" x="2206625" y="2909888"/>
          <p14:tracePt t="25019" x="2214563" y="2900363"/>
          <p14:tracePt t="25372" x="2224088" y="2890838"/>
          <p14:tracePt t="25378" x="2270125" y="2890838"/>
          <p14:tracePt t="25386" x="2360613" y="2890838"/>
          <p14:tracePt t="25394" x="2470150" y="2890838"/>
          <p14:tracePt t="25402" x="2606675" y="2927350"/>
          <p14:tracePt t="25410" x="2698750" y="2954338"/>
          <p14:tracePt t="25418" x="2762250" y="2963863"/>
          <p14:tracePt t="25426" x="2835275" y="2990850"/>
          <p14:tracePt t="25434" x="2954338" y="3017838"/>
          <p14:tracePt t="25443" x="2981325" y="3027363"/>
          <p14:tracePt t="25453" x="3044825" y="3054350"/>
          <p14:tracePt t="25458" x="3063875" y="3063875"/>
          <p14:tracePt t="25474" x="3071813" y="3073400"/>
          <p14:tracePt t="25515" x="3081338" y="3082925"/>
          <p14:tracePt t="25532" x="3081338" y="3090863"/>
          <p14:tracePt t="25538" x="3081338" y="3100388"/>
          <p14:tracePt t="25546" x="3090863" y="3119438"/>
          <p14:tracePt t="25554" x="3108325" y="3146425"/>
          <p14:tracePt t="25570" x="3117850" y="3192463"/>
          <p14:tracePt t="25578" x="3144838" y="3236913"/>
          <p14:tracePt t="25586" x="3171825" y="3265488"/>
          <p14:tracePt t="25594" x="3190875" y="3346450"/>
          <p14:tracePt t="25602" x="3227388" y="3411538"/>
          <p14:tracePt t="25610" x="3236913" y="3446463"/>
          <p14:tracePt t="25618" x="3254375" y="3548063"/>
          <p14:tracePt t="25626" x="3263900" y="3584575"/>
          <p14:tracePt t="25634" x="3263900" y="3629025"/>
          <p14:tracePt t="25642" x="3263900" y="3665538"/>
          <p14:tracePt t="25651" x="3263900" y="3694113"/>
          <p14:tracePt t="25659" x="3263900" y="3711575"/>
          <p14:tracePt t="25788" x="3263900" y="3721100"/>
          <p14:tracePt t="25794" x="3236913" y="3721100"/>
          <p14:tracePt t="25802" x="3200400" y="3721100"/>
          <p14:tracePt t="25810" x="3127375" y="3721100"/>
          <p14:tracePt t="25818" x="3044825" y="3702050"/>
          <p14:tracePt t="25826" x="2990850" y="3694113"/>
          <p14:tracePt t="25834" x="2889250" y="3638550"/>
          <p14:tracePt t="25842" x="2844800" y="3629025"/>
          <p14:tracePt t="25851" x="2771775" y="3602038"/>
          <p14:tracePt t="25859" x="2708275" y="3556000"/>
          <p14:tracePt t="25869" x="2643188" y="3548063"/>
          <p14:tracePt t="25875" x="2598738" y="3511550"/>
          <p14:tracePt t="25889" x="2552700" y="3492500"/>
          <p14:tracePt t="25892" x="2525713" y="3482975"/>
          <p14:tracePt t="25902" x="2489200" y="3455988"/>
          <p14:tracePt t="25907" x="2470150" y="3446463"/>
          <p14:tracePt t="25916" x="2452688" y="3429000"/>
          <p14:tracePt t="25924" x="2425700" y="3411538"/>
          <p14:tracePt t="25931" x="2406650" y="3392488"/>
          <p14:tracePt t="25940" x="2360613" y="3355975"/>
          <p14:tracePt t="25947" x="2352675" y="3346450"/>
          <p14:tracePt t="25955" x="2316163" y="3302000"/>
          <p14:tracePt t="25963" x="2297113" y="3265488"/>
          <p14:tracePt t="25972" x="2287588" y="3236913"/>
          <p14:tracePt t="25979" x="2251075" y="3192463"/>
          <p14:tracePt t="25987" x="2243138" y="3155950"/>
          <p14:tracePt t="25995" x="2243138" y="3109913"/>
          <p14:tracePt t="26002" x="2214563" y="3082925"/>
          <p14:tracePt t="26011" x="2197100" y="2982913"/>
          <p14:tracePt t="26018" x="2187575" y="2927350"/>
          <p14:tracePt t="26027" x="2187575" y="2873375"/>
          <p14:tracePt t="26035" x="2179638" y="2790825"/>
          <p14:tracePt t="26043" x="2179638" y="2735263"/>
          <p14:tracePt t="26052" x="2179638" y="2662238"/>
          <p14:tracePt t="26059" x="2179638" y="2617788"/>
          <p14:tracePt t="26069" x="2179638" y="2562225"/>
          <p14:tracePt t="26075" x="2214563" y="2481263"/>
          <p14:tracePt t="26086" x="2251075" y="2435225"/>
          <p14:tracePt t="26091" x="2287588" y="2408238"/>
          <p14:tracePt t="26102" x="2333625" y="2352675"/>
          <p14:tracePt t="26107" x="2389188" y="2306638"/>
          <p14:tracePt t="26115" x="2452688" y="2252663"/>
          <p14:tracePt t="26123" x="2533650" y="2216150"/>
          <p14:tracePt t="26131" x="2616200" y="2160588"/>
          <p14:tracePt t="26139" x="2725738" y="2116138"/>
          <p14:tracePt t="26147" x="2808288" y="2089150"/>
          <p14:tracePt t="26155" x="2871788" y="2052638"/>
          <p14:tracePt t="26163" x="2954338" y="2024063"/>
          <p14:tracePt t="26172" x="3008313" y="2016125"/>
          <p14:tracePt t="26179" x="3054350" y="1987550"/>
          <p14:tracePt t="26187" x="3108325" y="1987550"/>
          <p14:tracePt t="26195" x="3154363" y="1987550"/>
          <p14:tracePt t="26202" x="3190875" y="1987550"/>
          <p14:tracePt t="26211" x="3217863" y="1987550"/>
          <p14:tracePt t="26220" x="3263900" y="1987550"/>
          <p14:tracePt t="26226" x="3300413" y="1987550"/>
          <p14:tracePt t="26235" x="3336925" y="2016125"/>
          <p14:tracePt t="26243" x="3363913" y="2043113"/>
          <p14:tracePt t="26252" x="3400425" y="2060575"/>
          <p14:tracePt t="26259" x="3427413" y="2097088"/>
          <p14:tracePt t="26267" x="3463925" y="2125663"/>
          <p14:tracePt t="26275" x="3482975" y="2160588"/>
          <p14:tracePt t="26284" x="3490913" y="2189163"/>
          <p14:tracePt t="26290" x="3509963" y="2233613"/>
          <p14:tracePt t="26301" x="3536950" y="2262188"/>
          <p14:tracePt t="26307" x="3546475" y="2306638"/>
          <p14:tracePt t="26315" x="3563938" y="2352675"/>
          <p14:tracePt t="26323" x="3563938" y="2362200"/>
          <p14:tracePt t="26331" x="3573463" y="2425700"/>
          <p14:tracePt t="26339" x="3592513" y="2462213"/>
          <p14:tracePt t="26347" x="3592513" y="2508250"/>
          <p14:tracePt t="26355" x="3592513" y="2562225"/>
          <p14:tracePt t="26363" x="3592513" y="2598738"/>
          <p14:tracePt t="26371" x="3600450" y="2617788"/>
          <p14:tracePt t="26379" x="3600450" y="2662238"/>
          <p14:tracePt t="26386" x="3600450" y="2698750"/>
          <p14:tracePt t="26395" x="3600450" y="2727325"/>
          <p14:tracePt t="26402" x="3600450" y="2771775"/>
          <p14:tracePt t="26411" x="3592513" y="2817813"/>
          <p14:tracePt t="26418" x="3592513" y="2854325"/>
          <p14:tracePt t="26426" x="3592513" y="2881313"/>
          <p14:tracePt t="26434" x="3573463" y="2917825"/>
          <p14:tracePt t="26442" x="3563938" y="2946400"/>
          <p14:tracePt t="26450" x="3563938" y="2973388"/>
          <p14:tracePt t="26458" x="3556000" y="3017838"/>
          <p14:tracePt t="26467" x="3546475" y="3046413"/>
          <p14:tracePt t="26475" x="3519488" y="3090863"/>
          <p14:tracePt t="26486" x="3500438" y="3155950"/>
          <p14:tracePt t="26491" x="3490913" y="3192463"/>
          <p14:tracePt t="26505" x="3446463" y="3255963"/>
          <p14:tracePt t="26508" x="3427413" y="3302000"/>
          <p14:tracePt t="26516" x="3390900" y="3346450"/>
          <p14:tracePt t="26524" x="3373438" y="3382963"/>
          <p14:tracePt t="26531" x="3346450" y="3438525"/>
          <p14:tracePt t="26538" x="3327400" y="3465513"/>
          <p14:tracePt t="26548" x="3309938" y="3492500"/>
          <p14:tracePt t="26555" x="3290888" y="3519488"/>
          <p14:tracePt t="26563" x="3281363" y="3529013"/>
          <p14:tracePt t="26570" x="3254375" y="3548063"/>
          <p14:tracePt t="26579" x="3236913" y="3565525"/>
          <p14:tracePt t="26588" x="3217863" y="3575050"/>
          <p14:tracePt t="26595" x="3181350" y="3592513"/>
          <p14:tracePt t="26604" x="3136900" y="3621088"/>
          <p14:tracePt t="26611" x="3108325" y="3629025"/>
          <p14:tracePt t="26618" x="3090863" y="3638550"/>
          <p14:tracePt t="26627" x="3071813" y="3648075"/>
          <p14:tracePt t="26635" x="3044825" y="3665538"/>
          <p14:tracePt t="26643" x="3035300" y="3675063"/>
          <p14:tracePt t="26659" x="3008313" y="3684588"/>
          <p14:tracePt t="26668" x="2998788" y="3684588"/>
          <p14:tracePt t="26675" x="2981325" y="3694113"/>
          <p14:tracePt t="26740" x="2971800" y="3694113"/>
          <p14:tracePt t="26746" x="2962275" y="3694113"/>
          <p14:tracePt t="26779" x="2962275" y="3684588"/>
          <p14:tracePt t="26860" x="2962275" y="3675063"/>
          <p14:tracePt t="26868" x="3117850" y="3675063"/>
          <p14:tracePt t="26876" x="3317875" y="3657600"/>
          <p14:tracePt t="26888" x="3600450" y="3629025"/>
          <p14:tracePt t="26893" x="3956050" y="3565525"/>
          <p14:tracePt t="26904" x="4202113" y="3529013"/>
          <p14:tracePt t="26907" x="4430713" y="3455988"/>
          <p14:tracePt t="26915" x="4586288" y="3392488"/>
          <p14:tracePt t="26923" x="4713288" y="3338513"/>
          <p14:tracePt t="26931" x="4759325" y="3309938"/>
          <p14:tracePt t="26939" x="4813300" y="3265488"/>
          <p14:tracePt t="26947" x="4832350" y="3246438"/>
          <p14:tracePt t="26955" x="4832350" y="3228975"/>
          <p14:tracePt t="26963" x="4832350" y="3209925"/>
          <p14:tracePt t="26979" x="4832350" y="3192463"/>
          <p14:tracePt t="27084" x="4832350" y="3182938"/>
          <p14:tracePt t="27101" x="4786313" y="3182938"/>
          <p14:tracePt t="27108" x="4713288" y="3182938"/>
          <p14:tracePt t="27117" x="4649788" y="3182938"/>
          <p14:tracePt t="27124" x="4521200" y="3192463"/>
          <p14:tracePt t="27132" x="4394200" y="3219450"/>
          <p14:tracePt t="27140" x="4230688" y="3246438"/>
          <p14:tracePt t="27148" x="4084638" y="3265488"/>
          <p14:tracePt t="27155" x="3965575" y="3282950"/>
          <p14:tracePt t="27163" x="3875088" y="3292475"/>
          <p14:tracePt t="27171" x="3802063" y="3292475"/>
          <p14:tracePt t="27179" x="3746500" y="3292475"/>
          <p14:tracePt t="27188" x="3719513" y="3292475"/>
          <p14:tracePt t="27195" x="3702050" y="3292475"/>
          <p14:tracePt t="27203" x="3656013" y="3292475"/>
          <p14:tracePt t="27211" x="3646488" y="3292475"/>
          <p14:tracePt t="27218" x="3636963" y="3292475"/>
          <p14:tracePt t="27226" x="3609975" y="3292475"/>
          <p14:tracePt t="27234" x="3600450" y="3292475"/>
          <p14:tracePt t="27242" x="3563938" y="3265488"/>
          <p14:tracePt t="27250" x="3546475" y="3255963"/>
          <p14:tracePt t="27258" x="3519488" y="3236913"/>
          <p14:tracePt t="27268" x="3482975" y="3209925"/>
          <p14:tracePt t="27277" x="3455988" y="3192463"/>
          <p14:tracePt t="27283" x="3409950" y="3155950"/>
          <p14:tracePt t="27290" x="3390900" y="3136900"/>
          <p14:tracePt t="27298" x="3354388" y="3100388"/>
          <p14:tracePt t="27306" x="3327400" y="3073400"/>
          <p14:tracePt t="27314" x="3281363" y="3027363"/>
          <p14:tracePt t="27322" x="3263900" y="2990850"/>
          <p14:tracePt t="27330" x="3244850" y="2936875"/>
          <p14:tracePt t="27338" x="3236913" y="2873375"/>
          <p14:tracePt t="27346" x="3236913" y="2836863"/>
          <p14:tracePt t="27354" x="3236913" y="2790825"/>
          <p14:tracePt t="27362" x="3236913" y="2763838"/>
          <p14:tracePt t="27370" x="3236913" y="2735263"/>
          <p14:tracePt t="27378" x="3236913" y="2717800"/>
          <p14:tracePt t="27386" x="3244850" y="2690813"/>
          <p14:tracePt t="27394" x="3263900" y="2671763"/>
          <p14:tracePt t="27402" x="3273425" y="2662238"/>
          <p14:tracePt t="27410" x="3290888" y="2644775"/>
          <p14:tracePt t="27419" x="3309938" y="2625725"/>
          <p14:tracePt t="27426" x="3327400" y="2617788"/>
          <p14:tracePt t="27434" x="3363913" y="2617788"/>
          <p14:tracePt t="27442" x="3382963" y="2589213"/>
          <p14:tracePt t="27450" x="3400425" y="2581275"/>
          <p14:tracePt t="27458" x="3446463" y="2571750"/>
          <p14:tracePt t="27467" x="3509963" y="2562225"/>
          <p14:tracePt t="27474" x="3563938" y="2535238"/>
          <p14:tracePt t="27483" x="3629025" y="2525713"/>
          <p14:tracePt t="27490" x="3719513" y="2517775"/>
          <p14:tracePt t="27500" x="3792538" y="2517775"/>
          <p14:tracePt t="27507" x="3856038" y="2517775"/>
          <p14:tracePt t="27519" x="3948113" y="2517775"/>
          <p14:tracePt t="27523" x="4002088" y="2517775"/>
          <p14:tracePt t="27531" x="4057650" y="2517775"/>
          <p14:tracePt t="27539" x="4111625" y="2517775"/>
          <p14:tracePt t="27547" x="4157663" y="2517775"/>
          <p14:tracePt t="27555" x="4184650" y="2517775"/>
          <p14:tracePt t="27563" x="4230688" y="2535238"/>
          <p14:tracePt t="27571" x="4248150" y="2554288"/>
          <p14:tracePt t="27579" x="4294188" y="2598738"/>
          <p14:tracePt t="27587" x="4321175" y="2635250"/>
          <p14:tracePt t="27595" x="4357688" y="2681288"/>
          <p14:tracePt t="27603" x="4367213" y="2698750"/>
          <p14:tracePt t="27611" x="4384675" y="2744788"/>
          <p14:tracePt t="27618" x="4384675" y="2781300"/>
          <p14:tracePt t="27626" x="4384675" y="2808288"/>
          <p14:tracePt t="27635" x="4384675" y="2863850"/>
          <p14:tracePt t="27643" x="4376738" y="2946400"/>
          <p14:tracePt t="27651" x="4357688" y="2973388"/>
          <p14:tracePt t="27659" x="4303713" y="3046413"/>
          <p14:tracePt t="27668" x="4275138" y="3082925"/>
          <p14:tracePt t="27675" x="4230688" y="3127375"/>
          <p14:tracePt t="27685" x="4194175" y="3163888"/>
          <p14:tracePt t="27691" x="4165600" y="3173413"/>
          <p14:tracePt t="27701" x="4157663" y="3173413"/>
          <p14:tracePt t="27707" x="4138613" y="3182938"/>
          <p14:tracePt t="27780" x="4138613" y="3192463"/>
          <p14:tracePt t="27788" x="4157663" y="3155950"/>
          <p14:tracePt t="27795" x="4211638" y="3073400"/>
          <p14:tracePt t="27804" x="4267200" y="2990850"/>
          <p14:tracePt t="27812" x="4340225" y="2909888"/>
          <p14:tracePt t="27821" x="4376738" y="2844800"/>
          <p14:tracePt t="27827" x="4448175" y="2763838"/>
          <p14:tracePt t="27834" x="4484688" y="2681288"/>
          <p14:tracePt t="27843" x="4513263" y="2617788"/>
          <p14:tracePt t="27851" x="4557713" y="2571750"/>
          <p14:tracePt t="27858" x="4567238" y="2554288"/>
          <p14:tracePt t="27868" x="4594225" y="2508250"/>
          <p14:tracePt t="27874" x="4594225" y="2498725"/>
          <p14:tracePt t="27887" x="4594225" y="2489200"/>
          <p14:tracePt t="27890" x="4603750" y="2489200"/>
          <p14:tracePt t="28018" x="4603750" y="2471738"/>
          <p14:tracePt t="28026" x="4603750" y="2462213"/>
          <p14:tracePt t="28043" x="4603750" y="2452688"/>
          <p14:tracePt t="28051" x="4603750" y="2435225"/>
          <p14:tracePt t="28059" x="4594225" y="2425700"/>
          <p14:tracePt t="28069" x="4594225" y="2416175"/>
          <p14:tracePt t="28074" x="4594225" y="2408238"/>
          <p14:tracePt t="28083" x="4586288" y="2371725"/>
          <p14:tracePt t="28090" x="4586288" y="2362200"/>
          <p14:tracePt t="28099" x="4576763" y="2352675"/>
          <p14:tracePt t="28106" x="4576763" y="2316163"/>
          <p14:tracePt t="28114" x="4567238" y="2279650"/>
          <p14:tracePt t="28122" x="4567238" y="2270125"/>
          <p14:tracePt t="28130" x="4549775" y="2243138"/>
          <p14:tracePt t="28138" x="4549775" y="2225675"/>
          <p14:tracePt t="28146" x="4540250" y="2216150"/>
          <p14:tracePt t="28154" x="4540250" y="2189163"/>
          <p14:tracePt t="28162" x="4540250" y="2179638"/>
          <p14:tracePt t="28178" x="4540250" y="2160588"/>
          <p14:tracePt t="28458" x="4567238" y="2170113"/>
          <p14:tracePt t="28466" x="4603750" y="2170113"/>
          <p14:tracePt t="28474" x="4659313" y="2170113"/>
          <p14:tracePt t="28482" x="4686300" y="2170113"/>
          <p14:tracePt t="28490" x="4722813" y="2170113"/>
          <p14:tracePt t="28500" x="4759325" y="2170113"/>
          <p14:tracePt t="28506" x="4786313" y="2170113"/>
          <p14:tracePt t="28517" x="4813300" y="2170113"/>
          <p14:tracePt t="28522" x="4832350" y="2170113"/>
          <p14:tracePt t="28530" x="4868863" y="2189163"/>
          <p14:tracePt t="28538" x="4895850" y="2197100"/>
          <p14:tracePt t="28546" x="4905375" y="2197100"/>
          <p14:tracePt t="28554" x="4922838" y="2216150"/>
          <p14:tracePt t="28562" x="4932363" y="2216150"/>
          <p14:tracePt t="28626" x="4932363" y="2225675"/>
          <p14:tracePt t="28634" x="4941888" y="2233613"/>
          <p14:tracePt t="28642" x="4968875" y="2233613"/>
          <p14:tracePt t="28650" x="4995863" y="2233613"/>
          <p14:tracePt t="28658" x="5068888" y="2233613"/>
          <p14:tracePt t="28666" x="5122863" y="2233613"/>
          <p14:tracePt t="28674" x="5168900" y="2233613"/>
          <p14:tracePt t="28684" x="5205413" y="2233613"/>
          <p14:tracePt t="28690" x="5214938" y="2233613"/>
          <p14:tracePt t="29308" x="5224463" y="2233613"/>
          <p14:tracePt t="29314" x="5224463" y="2225675"/>
          <p14:tracePt t="29322" x="5205413" y="2189163"/>
          <p14:tracePt t="29330" x="5195888" y="2179638"/>
          <p14:tracePt t="29338" x="5151438" y="2152650"/>
          <p14:tracePt t="29346" x="5132388" y="2125663"/>
          <p14:tracePt t="29354" x="5078413" y="2106613"/>
          <p14:tracePt t="29362" x="5032375" y="2079625"/>
          <p14:tracePt t="29370" x="4986338" y="2060575"/>
          <p14:tracePt t="29379" x="4941888" y="2033588"/>
          <p14:tracePt t="29387" x="4913313" y="2024063"/>
          <p14:tracePt t="29395" x="4868863" y="2016125"/>
          <p14:tracePt t="29402" x="4840288" y="2006600"/>
          <p14:tracePt t="29411" x="4813300" y="1987550"/>
          <p14:tracePt t="29418" x="4776788" y="1987550"/>
          <p14:tracePt t="29427" x="4759325" y="1979613"/>
          <p14:tracePt t="29435" x="4730750" y="1979613"/>
          <p14:tracePt t="29443" x="4695825" y="1979613"/>
          <p14:tracePt t="29451" x="4676775" y="1979613"/>
          <p14:tracePt t="29459" x="4630738" y="1979613"/>
          <p14:tracePt t="29469" x="4576763" y="1979613"/>
          <p14:tracePt t="29475" x="4521200" y="1979613"/>
          <p14:tracePt t="29486" x="4448175" y="1979613"/>
          <p14:tracePt t="29491" x="4376738" y="1979613"/>
          <p14:tracePt t="29502" x="4321175" y="1979613"/>
          <p14:tracePt t="29507" x="4238625" y="1979613"/>
          <p14:tracePt t="29518" x="4148138" y="1979613"/>
          <p14:tracePt t="29523" x="4075113" y="1979613"/>
          <p14:tracePt t="29531" x="4002088" y="1997075"/>
          <p14:tracePt t="29539" x="3883025" y="2006600"/>
          <p14:tracePt t="29547" x="3810000" y="2033588"/>
          <p14:tracePt t="29555" x="3765550" y="2060575"/>
          <p14:tracePt t="29563" x="3702050" y="2070100"/>
          <p14:tracePt t="29572" x="3665538" y="2079625"/>
          <p14:tracePt t="29579" x="3629025" y="2097088"/>
          <p14:tracePt t="29587" x="3573463" y="2125663"/>
          <p14:tracePt t="29595" x="3556000" y="2125663"/>
          <p14:tracePt t="29603" x="3546475" y="2133600"/>
          <p14:tracePt t="29611" x="3509963" y="2133600"/>
          <p14:tracePt t="29619" x="3490913" y="2143125"/>
          <p14:tracePt t="29627" x="3482975" y="2152650"/>
          <p14:tracePt t="29636" x="3455988" y="2152650"/>
          <p14:tracePt t="29643" x="3436938" y="2160588"/>
          <p14:tracePt t="29667" x="3419475" y="2160588"/>
          <p14:tracePt t="29772" x="3419475" y="2152650"/>
          <p14:tracePt t="29779" x="3419475" y="2143125"/>
          <p14:tracePt t="29787" x="3419475" y="2125663"/>
          <p14:tracePt t="29803" x="3419475" y="2116138"/>
          <p14:tracePt t="29876" x="3419475" y="2106613"/>
          <p14:tracePt t="29892" x="3419475" y="2097088"/>
          <p14:tracePt t="29900" x="3427413" y="2079625"/>
          <p14:tracePt t="29908" x="3427413" y="2070100"/>
          <p14:tracePt t="29920" x="3436938" y="2033588"/>
          <p14:tracePt t="29923" x="3446463" y="2024063"/>
          <p14:tracePt t="29931" x="3455988" y="1987550"/>
          <p14:tracePt t="29939" x="3455988" y="1970088"/>
          <p14:tracePt t="29947" x="3463925" y="1943100"/>
          <p14:tracePt t="29955" x="3463925" y="1933575"/>
          <p14:tracePt t="29963" x="3463925" y="1914525"/>
          <p14:tracePt t="29971" x="3463925" y="1897063"/>
          <p14:tracePt t="29979" x="3463925" y="1887538"/>
          <p14:tracePt t="29987" x="3463925" y="1878013"/>
          <p14:tracePt t="30300" x="3463925" y="1870075"/>
          <p14:tracePt t="30307" x="3390900" y="1870075"/>
          <p14:tracePt t="30314" x="3300413" y="1870075"/>
          <p14:tracePt t="30322" x="3208338" y="1870075"/>
          <p14:tracePt t="30330" x="3154363" y="1870075"/>
          <p14:tracePt t="30338" x="3090863" y="1870075"/>
          <p14:tracePt t="30346" x="3054350" y="1870075"/>
          <p14:tracePt t="30354" x="3008313" y="1851025"/>
          <p14:tracePt t="30362" x="2981325" y="1841500"/>
          <p14:tracePt t="30370" x="2971800" y="1833563"/>
          <p14:tracePt t="30378" x="2954338" y="1824038"/>
          <p14:tracePt t="30387" x="2935288" y="1804988"/>
          <p14:tracePt t="30403" x="2935288" y="1797050"/>
          <p14:tracePt t="30412" x="2935288" y="1787525"/>
          <p14:tracePt t="30420" x="2935288" y="1768475"/>
          <p14:tracePt t="30428" x="2935288" y="1751013"/>
          <p14:tracePt t="30444" x="2935288" y="1724025"/>
          <p14:tracePt t="30453" x="2935288" y="1677988"/>
          <p14:tracePt t="30460" x="2935288" y="1660525"/>
          <p14:tracePt t="30470" x="2935288" y="1631950"/>
          <p14:tracePt t="30476" x="2935288" y="1614488"/>
          <p14:tracePt t="30487" x="2935288" y="1604963"/>
          <p14:tracePt t="30491" x="2935288" y="1568450"/>
          <p14:tracePt t="30503" x="2944813" y="1541463"/>
          <p14:tracePt t="30507" x="2962275" y="1522413"/>
          <p14:tracePt t="30515" x="2998788" y="1477963"/>
          <p14:tracePt t="30522" x="3017838" y="1458913"/>
          <p14:tracePt t="30531" x="3035300" y="1449388"/>
          <p14:tracePt t="30538" x="3081338" y="1412875"/>
          <p14:tracePt t="30547" x="3108325" y="1404938"/>
          <p14:tracePt t="30554" x="3163888" y="1395413"/>
          <p14:tracePt t="30562" x="3281363" y="1368425"/>
          <p14:tracePt t="30571" x="3354388" y="1349375"/>
          <p14:tracePt t="30578" x="3427413" y="1349375"/>
          <p14:tracePt t="30586" x="3490913" y="1349375"/>
          <p14:tracePt t="30594" x="3527425" y="1349375"/>
          <p14:tracePt t="30602" x="3573463" y="1349375"/>
          <p14:tracePt t="30611" x="3592513" y="1349375"/>
          <p14:tracePt t="30619" x="3600450" y="1349375"/>
          <p14:tracePt t="30636" x="3609975" y="1349375"/>
          <p14:tracePt t="30682" x="3609975" y="1358900"/>
          <p14:tracePt t="30699" x="3609975" y="1368425"/>
          <p14:tracePt t="30707" x="3609975" y="1385888"/>
          <p14:tracePt t="30715" x="3609975" y="1412875"/>
          <p14:tracePt t="30723" x="3600450" y="1422400"/>
          <p14:tracePt t="30731" x="3592513" y="1431925"/>
          <p14:tracePt t="30739" x="3582988" y="1458913"/>
          <p14:tracePt t="30747" x="3573463" y="1458913"/>
          <p14:tracePt t="30755" x="3563938" y="1468438"/>
          <p14:tracePt t="30762" x="3556000" y="1485900"/>
          <p14:tracePt t="30779" x="3536950" y="1504950"/>
          <p14:tracePt t="30795" x="3527425" y="1522413"/>
          <p14:tracePt t="30834" x="3527425" y="1531938"/>
          <p14:tracePt t="30858" x="3527425" y="1541463"/>
          <p14:tracePt t="30866" x="3527425" y="1558925"/>
          <p14:tracePt t="30874" x="3527425" y="1568450"/>
          <p14:tracePt t="30890" x="3527425" y="1577975"/>
          <p14:tracePt t="30899" x="3527425" y="1587500"/>
          <p14:tracePt t="30906" x="3563938" y="1614488"/>
          <p14:tracePt t="30916" x="3646488" y="1614488"/>
          <p14:tracePt t="30922" x="3738563" y="1614488"/>
          <p14:tracePt t="30931" x="3829050" y="1614488"/>
          <p14:tracePt t="30939" x="3919538" y="1614488"/>
          <p14:tracePt t="30947" x="3992563" y="1614488"/>
          <p14:tracePt t="30954" x="4057650" y="1595438"/>
          <p14:tracePt t="30963" x="4138613" y="1558925"/>
          <p14:tracePt t="30973" x="4184650" y="1531938"/>
          <p14:tracePt t="30980" x="4202113" y="1522413"/>
          <p14:tracePt t="30987" x="4230688" y="1495425"/>
          <p14:tracePt t="30996" x="4248150" y="1485900"/>
          <p14:tracePt t="31003" x="4267200" y="1477963"/>
          <p14:tracePt t="31012" x="4284663" y="1441450"/>
          <p14:tracePt t="31020" x="4294188" y="1441450"/>
          <p14:tracePt t="31028" x="4303713" y="1431925"/>
          <p14:tracePt t="31037" x="4311650" y="1422400"/>
          <p14:tracePt t="31051" x="4321175" y="1412875"/>
          <p14:tracePt t="31075" x="4321175" y="1404938"/>
          <p14:tracePt t="31085" x="4330700" y="1395413"/>
          <p14:tracePt t="31107" x="4330700" y="1376363"/>
          <p14:tracePt t="31118" x="4348163" y="1358900"/>
          <p14:tracePt t="31131" x="4348163" y="1349375"/>
          <p14:tracePt t="31139" x="4348163" y="1339850"/>
          <p14:tracePt t="31147" x="4348163" y="1331913"/>
          <p14:tracePt t="31260" x="4357688" y="1331913"/>
          <p14:tracePt t="31275" x="4357688" y="1339850"/>
          <p14:tracePt t="31283" x="4367213" y="1339850"/>
          <p14:tracePt t="31290" x="4394200" y="1339850"/>
          <p14:tracePt t="31301" x="4440238" y="1339850"/>
          <p14:tracePt t="31306" x="4494213" y="1339850"/>
          <p14:tracePt t="31317" x="4549775" y="1339850"/>
          <p14:tracePt t="31322" x="4640263" y="1339850"/>
          <p14:tracePt t="31331" x="4730750" y="1339850"/>
          <p14:tracePt t="31338" x="4822825" y="1339850"/>
          <p14:tracePt t="31346" x="4932363" y="1339850"/>
          <p14:tracePt t="31355" x="5022850" y="1339850"/>
          <p14:tracePt t="31362" x="5078413" y="1339850"/>
          <p14:tracePt t="31370" x="5122863" y="1339850"/>
          <p14:tracePt t="31378" x="5132388" y="1339850"/>
          <p14:tracePt t="31395" x="5141913" y="1339850"/>
          <p14:tracePt t="31540" x="5141913" y="1349375"/>
          <p14:tracePt t="31708" x="5141913" y="1368425"/>
          <p14:tracePt t="31714" x="5141913" y="1395413"/>
          <p14:tracePt t="31722" x="5141913" y="1412875"/>
          <p14:tracePt t="31730" x="5141913" y="1458913"/>
          <p14:tracePt t="31738" x="5122863" y="1504950"/>
          <p14:tracePt t="31747" x="5114925" y="1558925"/>
          <p14:tracePt t="31755" x="5105400" y="1587500"/>
          <p14:tracePt t="31763" x="5068888" y="1631950"/>
          <p14:tracePt t="31772" x="5049838" y="1677988"/>
          <p14:tracePt t="31779" x="5014913" y="1714500"/>
          <p14:tracePt t="31787" x="4995863" y="1731963"/>
          <p14:tracePt t="31795" x="4986338" y="1741488"/>
          <p14:tracePt t="31827" x="4978400" y="1741488"/>
          <p14:tracePt t="31851" x="4968875" y="1741488"/>
          <p14:tracePt t="31859" x="4959350" y="1741488"/>
          <p14:tracePt t="31867" x="4932363" y="1741488"/>
          <p14:tracePt t="31875" x="4913313" y="1724025"/>
          <p14:tracePt t="31885" x="4876800" y="1714500"/>
          <p14:tracePt t="31903" x="4840288" y="1677988"/>
          <p14:tracePt t="31907" x="4832350" y="1677988"/>
          <p14:tracePt t="31923" x="4803775" y="1668463"/>
          <p14:tracePt t="31932" x="4786313" y="1668463"/>
          <p14:tracePt t="31939" x="4759325" y="1668463"/>
          <p14:tracePt t="31947" x="4722813" y="1668463"/>
          <p14:tracePt t="31955" x="4686300" y="1668463"/>
          <p14:tracePt t="31963" x="4640263" y="1668463"/>
          <p14:tracePt t="31971" x="4603750" y="1668463"/>
          <p14:tracePt t="31979" x="4586288" y="1668463"/>
          <p14:tracePt t="31987" x="4540250" y="1668463"/>
          <p14:tracePt t="31995" x="4503738" y="1668463"/>
          <p14:tracePt t="32003" x="4484688" y="1668463"/>
          <p14:tracePt t="32011" x="4440238" y="1660525"/>
          <p14:tracePt t="32019" x="4394200" y="1641475"/>
          <p14:tracePt t="32027" x="4384675" y="1641475"/>
          <p14:tracePt t="32036" x="4348163" y="1641475"/>
          <p14:tracePt t="32043" x="4330700" y="1641475"/>
          <p14:tracePt t="32052" x="4303713" y="1631950"/>
          <p14:tracePt t="32059" x="4248150" y="1631950"/>
          <p14:tracePt t="32069" x="4211638" y="1624013"/>
          <p14:tracePt t="32075" x="4165600" y="1624013"/>
          <p14:tracePt t="32085" x="4121150" y="1604963"/>
          <p14:tracePt t="32091" x="4048125" y="1595438"/>
          <p14:tracePt t="32102" x="4021138" y="1587500"/>
          <p14:tracePt t="32107" x="4002088" y="1587500"/>
          <p14:tracePt t="32119" x="3984625" y="1577975"/>
          <p14:tracePt t="32123" x="3975100" y="1568450"/>
          <p14:tracePt t="32131" x="3965575" y="1558925"/>
          <p14:tracePt t="32139" x="3948113" y="1541463"/>
          <p14:tracePt t="32147" x="3948113" y="1531938"/>
          <p14:tracePt t="32156" x="3929063" y="1504950"/>
          <p14:tracePt t="32163" x="3919538" y="1485900"/>
          <p14:tracePt t="32172" x="3919538" y="1458913"/>
          <p14:tracePt t="32179" x="3919538" y="1441450"/>
          <p14:tracePt t="32188" x="3919538" y="1412875"/>
          <p14:tracePt t="32195" x="3919538" y="1395413"/>
          <p14:tracePt t="32203" x="3919538" y="1358900"/>
          <p14:tracePt t="32211" x="3919538" y="1339850"/>
          <p14:tracePt t="32219" x="3919538" y="1312863"/>
          <p14:tracePt t="32227" x="3919538" y="1295400"/>
          <p14:tracePt t="32236" x="3919538" y="1249363"/>
          <p14:tracePt t="32243" x="3919538" y="1222375"/>
          <p14:tracePt t="32252" x="3919538" y="1212850"/>
          <p14:tracePt t="32259" x="3929063" y="1185863"/>
          <p14:tracePt t="32269" x="3938588" y="1166813"/>
          <p14:tracePt t="32275" x="3948113" y="1149350"/>
          <p14:tracePt t="32286" x="3956050" y="1122363"/>
          <p14:tracePt t="32291" x="3992563" y="1093788"/>
          <p14:tracePt t="32307" x="4002088" y="1076325"/>
          <p14:tracePt t="32318" x="4021138" y="1066800"/>
          <p14:tracePt t="32323" x="4065588" y="1039813"/>
          <p14:tracePt t="32331" x="4084638" y="1030288"/>
          <p14:tracePt t="32340" x="4121150" y="1003300"/>
          <p14:tracePt t="32347" x="4148138" y="993775"/>
          <p14:tracePt t="32357" x="4194175" y="957263"/>
          <p14:tracePt t="32362" x="4238625" y="947738"/>
          <p14:tracePt t="32370" x="4275138" y="939800"/>
          <p14:tracePt t="32378" x="4357688" y="911225"/>
          <p14:tracePt t="32386" x="4403725" y="903288"/>
          <p14:tracePt t="32394" x="4457700" y="903288"/>
          <p14:tracePt t="32402" x="4476750" y="893763"/>
          <p14:tracePt t="32410" x="4503738" y="893763"/>
          <p14:tracePt t="32418" x="4521200" y="884238"/>
          <p14:tracePt t="32426" x="4567238" y="884238"/>
          <p14:tracePt t="32434" x="4603750" y="884238"/>
          <p14:tracePt t="32443" x="4640263" y="884238"/>
          <p14:tracePt t="32452" x="4676775" y="884238"/>
          <p14:tracePt t="32459" x="4703763" y="884238"/>
          <p14:tracePt t="32470" x="4740275" y="884238"/>
          <p14:tracePt t="32475" x="4776788" y="884238"/>
          <p14:tracePt t="32485" x="4813300" y="884238"/>
          <p14:tracePt t="32491" x="4840288" y="884238"/>
          <p14:tracePt t="32503" x="4859338" y="884238"/>
          <p14:tracePt t="32507" x="4886325" y="884238"/>
          <p14:tracePt t="32516" x="4905375" y="884238"/>
          <p14:tracePt t="32522" x="4922838" y="884238"/>
          <p14:tracePt t="32531" x="4959350" y="884238"/>
          <p14:tracePt t="32538" x="4995863" y="903288"/>
          <p14:tracePt t="32546" x="5014913" y="903288"/>
          <p14:tracePt t="32554" x="5059363" y="903288"/>
          <p14:tracePt t="32562" x="5114925" y="911225"/>
          <p14:tracePt t="32570" x="5122863" y="911225"/>
          <p14:tracePt t="32578" x="5151438" y="911225"/>
          <p14:tracePt t="32587" x="5168900" y="920750"/>
          <p14:tracePt t="32594" x="5195888" y="920750"/>
          <p14:tracePt t="32603" x="5205413" y="930275"/>
          <p14:tracePt t="32610" x="5214938" y="930275"/>
          <p14:tracePt t="32619" x="5224463" y="930275"/>
          <p14:tracePt t="32627" x="5232400" y="939800"/>
          <p14:tracePt t="32635" x="5241925" y="947738"/>
          <p14:tracePt t="32651" x="5251450" y="957263"/>
          <p14:tracePt t="32659" x="5260975" y="966788"/>
          <p14:tracePt t="32668" x="5278438" y="976313"/>
          <p14:tracePt t="32674" x="5297488" y="993775"/>
          <p14:tracePt t="32683" x="5324475" y="1003300"/>
          <p14:tracePt t="32690" x="5341938" y="1020763"/>
          <p14:tracePt t="32701" x="5387975" y="1039813"/>
          <p14:tracePt t="32706" x="5434013" y="1066800"/>
          <p14:tracePt t="32717" x="5451475" y="1076325"/>
          <p14:tracePt t="32722" x="5497513" y="1112838"/>
          <p14:tracePt t="32731" x="5507038" y="1112838"/>
          <p14:tracePt t="32738" x="5543550" y="1149350"/>
          <p14:tracePt t="32747" x="5551488" y="1158875"/>
          <p14:tracePt t="32754" x="5570538" y="1166813"/>
          <p14:tracePt t="32762" x="5580063" y="1176338"/>
          <p14:tracePt t="32770" x="5588000" y="1185863"/>
          <p14:tracePt t="32779" x="5588000" y="1195388"/>
          <p14:tracePt t="32787" x="5588000" y="1203325"/>
          <p14:tracePt t="32795" x="5588000" y="1222375"/>
          <p14:tracePt t="32802" x="5588000" y="1231900"/>
          <p14:tracePt t="32818" x="5588000" y="1239838"/>
          <p14:tracePt t="32827" x="5588000" y="1268413"/>
          <p14:tracePt t="32835" x="5588000" y="1285875"/>
          <p14:tracePt t="32843" x="5588000" y="1312863"/>
          <p14:tracePt t="32851" x="5588000" y="1358900"/>
          <p14:tracePt t="32859" x="5588000" y="1376363"/>
          <p14:tracePt t="32868" x="5588000" y="1431925"/>
          <p14:tracePt t="32875" x="5588000" y="1458913"/>
          <p14:tracePt t="32887" x="5588000" y="1495425"/>
          <p14:tracePt t="32891" x="5588000" y="1522413"/>
          <p14:tracePt t="32902" x="5588000" y="1558925"/>
          <p14:tracePt t="32907" x="5588000" y="1568450"/>
          <p14:tracePt t="32931" x="5588000" y="1577975"/>
          <p14:tracePt t="32939" x="5588000" y="1587500"/>
          <p14:tracePt t="33284" x="5588000" y="1577975"/>
          <p14:tracePt t="33338" x="5580063" y="1568450"/>
          <p14:tracePt t="33428" x="5561013" y="1568450"/>
          <p14:tracePt t="33436" x="5497513" y="1568450"/>
          <p14:tracePt t="33444" x="5451475" y="1568450"/>
          <p14:tracePt t="33453" x="5414963" y="1568450"/>
          <p14:tracePt t="33459" x="5351463" y="1577975"/>
          <p14:tracePt t="33469" x="5297488" y="1587500"/>
          <p14:tracePt t="33474" x="5232400" y="1595438"/>
          <p14:tracePt t="33482" x="5178425" y="1624013"/>
          <p14:tracePt t="33490" x="5078413" y="1624013"/>
          <p14:tracePt t="33499" x="5049838" y="1631950"/>
          <p14:tracePt t="33506" x="4968875" y="1660525"/>
          <p14:tracePt t="33515" x="4895850" y="1660525"/>
          <p14:tracePt t="33522" x="4849813" y="1677988"/>
          <p14:tracePt t="33530" x="4786313" y="1677988"/>
          <p14:tracePt t="33538" x="4759325" y="1687513"/>
          <p14:tracePt t="33547" x="4703763" y="1687513"/>
          <p14:tracePt t="33554" x="4667250" y="1687513"/>
          <p14:tracePt t="33563" x="4603750" y="1704975"/>
          <p14:tracePt t="33571" x="4567238" y="1704975"/>
          <p14:tracePt t="33579" x="4513263" y="1704975"/>
          <p14:tracePt t="33587" x="4476750" y="1704975"/>
          <p14:tracePt t="33595" x="4440238" y="1704975"/>
          <p14:tracePt t="33603" x="4413250" y="1704975"/>
          <p14:tracePt t="33611" x="4376738" y="1704975"/>
          <p14:tracePt t="33618" x="4357688" y="1704975"/>
          <p14:tracePt t="33627" x="4330700" y="1704975"/>
          <p14:tracePt t="33634" x="4311650" y="1704975"/>
          <p14:tracePt t="33643" x="4267200" y="1677988"/>
          <p14:tracePt t="33651" x="4248150" y="1668463"/>
          <p14:tracePt t="33659" x="4184650" y="1631950"/>
          <p14:tracePt t="33668" x="4175125" y="1624013"/>
          <p14:tracePt t="33675" x="4138613" y="1587500"/>
          <p14:tracePt t="33684" x="4129088" y="1568450"/>
          <p14:tracePt t="33691" x="4094163" y="1531938"/>
          <p14:tracePt t="33701" x="4084638" y="1514475"/>
          <p14:tracePt t="33707" x="4048125" y="1458913"/>
          <p14:tracePt t="33717" x="4048125" y="1449388"/>
          <p14:tracePt t="33723" x="4038600" y="1431925"/>
          <p14:tracePt t="33731" x="4038600" y="1412875"/>
          <p14:tracePt t="33739" x="4029075" y="1385888"/>
          <p14:tracePt t="33747" x="4029075" y="1368425"/>
          <p14:tracePt t="33755" x="4029075" y="1339850"/>
          <p14:tracePt t="33763" x="4029075" y="1322388"/>
          <p14:tracePt t="33771" x="4029075" y="1303338"/>
          <p14:tracePt t="33779" x="4029075" y="1285875"/>
          <p14:tracePt t="33787" x="4029075" y="1258888"/>
          <p14:tracePt t="33795" x="4029075" y="1222375"/>
          <p14:tracePt t="33803" x="4057650" y="1195388"/>
          <p14:tracePt t="33811" x="4075113" y="1176338"/>
          <p14:tracePt t="33819" x="4121150" y="1130300"/>
          <p14:tracePt t="33827" x="4165600" y="1103313"/>
          <p14:tracePt t="33834" x="4230688" y="1066800"/>
          <p14:tracePt t="33843" x="4311650" y="1039813"/>
          <p14:tracePt t="33850" x="4376738" y="1012825"/>
          <p14:tracePt t="33859" x="4421188" y="993775"/>
          <p14:tracePt t="33867" x="4476750" y="984250"/>
          <p14:tracePt t="33875" x="4594225" y="957263"/>
          <p14:tracePt t="33884" x="4686300" y="939800"/>
          <p14:tracePt t="33890" x="4776788" y="939800"/>
          <p14:tracePt t="33899" x="4886325" y="939800"/>
          <p14:tracePt t="33906" x="4959350" y="939800"/>
          <p14:tracePt t="33916" x="5014913" y="939800"/>
          <p14:tracePt t="33922" x="5078413" y="939800"/>
          <p14:tracePt t="33930" x="5132388" y="957263"/>
          <p14:tracePt t="33938" x="5168900" y="966788"/>
          <p14:tracePt t="33946" x="5187950" y="976313"/>
          <p14:tracePt t="33972" x="5195888" y="984250"/>
          <p14:tracePt t="33995" x="5195888" y="993775"/>
          <p14:tracePt t="34012" x="5195888" y="1003300"/>
          <p14:tracePt t="34019" x="5195888" y="1020763"/>
          <p14:tracePt t="34028" x="5195888" y="1030288"/>
          <p14:tracePt t="34036" x="5195888" y="1039813"/>
          <p14:tracePt t="34044" x="5195888" y="1076325"/>
          <p14:tracePt t="34053" x="5195888" y="1130300"/>
          <p14:tracePt t="34060" x="5195888" y="1176338"/>
          <p14:tracePt t="34070" x="5195888" y="1212850"/>
          <p14:tracePt t="34076" x="5195888" y="1268413"/>
          <p14:tracePt t="34088" x="5195888" y="1358900"/>
          <p14:tracePt t="34091" x="5232400" y="1458913"/>
          <p14:tracePt t="34104" x="5251450" y="1587500"/>
          <p14:tracePt t="34107" x="5305425" y="1724025"/>
          <p14:tracePt t="34119" x="5368925" y="1870075"/>
          <p14:tracePt t="34123" x="5461000" y="2024063"/>
          <p14:tracePt t="34136" x="5534025" y="2189163"/>
          <p14:tracePt t="34139" x="5634038" y="2362200"/>
          <p14:tracePt t="34147" x="5734050" y="2581275"/>
          <p14:tracePt t="34155" x="5816600" y="2744788"/>
          <p14:tracePt t="34163" x="5889625" y="2917825"/>
          <p14:tracePt t="34171" x="5989638" y="3109913"/>
          <p14:tracePt t="34179" x="6108700" y="3302000"/>
          <p14:tracePt t="34187" x="6226175" y="3482975"/>
          <p14:tracePt t="34195" x="6362700" y="3675063"/>
          <p14:tracePt t="34204" x="6472238" y="3794125"/>
          <p14:tracePt t="34211" x="6573838" y="3911600"/>
          <p14:tracePt t="34219" x="6654800" y="4003675"/>
          <p14:tracePt t="34227" x="6764338" y="4122738"/>
          <p14:tracePt t="34235" x="6837363" y="4203700"/>
          <p14:tracePt t="34243" x="6937375" y="4259263"/>
          <p14:tracePt t="34252" x="7019925" y="4349750"/>
          <p14:tracePt t="34259" x="7083425" y="4413250"/>
          <p14:tracePt t="34268" x="7165975" y="4468813"/>
          <p14:tracePt t="34275" x="7239000" y="4532313"/>
          <p14:tracePt t="34285" x="7283450" y="4605338"/>
          <p14:tracePt t="34291" x="7339013" y="4687888"/>
          <p14:tracePt t="34301" x="7366000" y="4714875"/>
          <p14:tracePt t="34307" x="7402513" y="4768850"/>
          <p14:tracePt t="34317" x="7421563" y="4814888"/>
          <p14:tracePt t="34323" x="7458075" y="4878388"/>
          <p14:tracePt t="34331" x="7475538" y="4914900"/>
          <p14:tracePt t="34339" x="7485063" y="4933950"/>
          <p14:tracePt t="34347" x="7512050" y="4960938"/>
          <p14:tracePt t="34363" x="7521575" y="4987925"/>
          <p14:tracePt t="34379" x="7531100" y="4997450"/>
          <p14:tracePt t="34451" x="7531100" y="5006975"/>
          <p14:tracePt t="34459" x="7531100" y="5033963"/>
          <p14:tracePt t="34468" x="7539038" y="5060950"/>
          <p14:tracePt t="34475" x="7548563" y="5080000"/>
          <p14:tracePt t="34486" x="7567613" y="5097463"/>
          <p14:tracePt t="34491" x="7575550" y="5143500"/>
          <p14:tracePt t="34504" x="7612063" y="5207000"/>
          <p14:tracePt t="34507" x="7639050" y="5233988"/>
          <p14:tracePt t="34516" x="7648575" y="5270500"/>
          <p14:tracePt t="34522" x="7675563" y="5326063"/>
          <p14:tracePt t="34533" x="7704138" y="5362575"/>
          <p14:tracePt t="34538" x="7748588" y="5416550"/>
          <p14:tracePt t="34547" x="7758113" y="5426075"/>
          <p14:tracePt t="34554" x="7777163" y="5445125"/>
          <p14:tracePt t="34571" x="7785100" y="5453063"/>
          <p14:tracePt t="34578" x="7785100" y="5462588"/>
          <p14:tracePt t="34714" x="7777163" y="5472113"/>
          <p14:tracePt t="34722" x="7731125" y="5472113"/>
          <p14:tracePt t="34730" x="7675563" y="5453063"/>
          <p14:tracePt t="34739" x="7631113" y="5435600"/>
          <p14:tracePt t="34747" x="7594600" y="5408613"/>
          <p14:tracePt t="34755" x="7575550" y="5399088"/>
          <p14:tracePt t="34764" x="7558088" y="5399088"/>
          <p14:tracePt t="34773" x="7531100" y="5389563"/>
          <p14:tracePt t="34780" x="7512050" y="5380038"/>
          <p14:tracePt t="34787" x="7494588" y="5362575"/>
          <p14:tracePt t="34802" x="7475538" y="5353050"/>
          <p14:tracePt t="34818" x="7466013" y="5343525"/>
          <p14:tracePt t="34834" x="7458075" y="5343525"/>
          <p14:tracePt t="34851" x="7429500" y="5335588"/>
          <p14:tracePt t="34859" x="7421563" y="5326063"/>
          <p14:tracePt t="34868" x="7412038" y="5307013"/>
          <p14:tracePt t="34875" x="7402513" y="5307013"/>
          <p14:tracePt t="34885" x="7385050" y="5299075"/>
          <p14:tracePt t="34891" x="7366000" y="5270500"/>
          <p14:tracePt t="34904" x="7339013" y="5253038"/>
          <p14:tracePt t="34907" x="7312025" y="5226050"/>
          <p14:tracePt t="34917" x="7292975" y="5207000"/>
          <p14:tracePt t="34923" x="7283450" y="5197475"/>
          <p14:tracePt t="34931" x="7265988" y="5180013"/>
          <p14:tracePt t="34938" x="7248525" y="5160963"/>
          <p14:tracePt t="34946" x="7239000" y="5143500"/>
          <p14:tracePt t="34954" x="7239000" y="5133975"/>
          <p14:tracePt t="34970" x="7239000" y="5126038"/>
          <p14:tracePt t="34986" x="7239000" y="5116513"/>
          <p14:tracePt t="34994" x="7239000" y="5089525"/>
          <p14:tracePt t="35002" x="7239000" y="5080000"/>
          <p14:tracePt t="35018" x="7248525" y="5053013"/>
          <p14:tracePt t="35026" x="7256463" y="5043488"/>
          <p14:tracePt t="35035" x="7265988" y="5033963"/>
          <p14:tracePt t="35050" x="7283450" y="5024438"/>
          <p14:tracePt t="35058" x="7302500" y="5006975"/>
          <p14:tracePt t="35067" x="7339013" y="5006975"/>
          <p14:tracePt t="35074" x="7348538" y="4997450"/>
          <p14:tracePt t="35083" x="7392988" y="4997450"/>
          <p14:tracePt t="35090" x="7485063" y="4979988"/>
          <p14:tracePt t="35100" x="7558088" y="4979988"/>
          <p14:tracePt t="35106" x="7631113" y="4979988"/>
          <p14:tracePt t="35117" x="7758113" y="4979988"/>
          <p14:tracePt t="35122" x="7850188" y="4979988"/>
          <p14:tracePt t="35131" x="7967663" y="4970463"/>
          <p14:tracePt t="35139" x="8040688" y="4970463"/>
          <p14:tracePt t="35147" x="8113713" y="4970463"/>
          <p14:tracePt t="35155" x="8150225" y="4970463"/>
          <p14:tracePt t="35163" x="8196263" y="4970463"/>
          <p14:tracePt t="35171" x="8204200" y="4970463"/>
          <p14:tracePt t="35179" x="8213725" y="4970463"/>
          <p14:tracePt t="35187" x="8223250" y="4970463"/>
          <p14:tracePt t="35211" x="8232775" y="4970463"/>
          <p14:tracePt t="35227" x="8240713" y="4970463"/>
          <p14:tracePt t="35236" x="8269288" y="4970463"/>
          <p14:tracePt t="35244" x="8277225" y="4970463"/>
          <p14:tracePt t="35253" x="8313738" y="4970463"/>
          <p14:tracePt t="35260" x="8342313" y="4970463"/>
          <p14:tracePt t="35270" x="8386763" y="4970463"/>
          <p14:tracePt t="35276" x="8415338" y="4987925"/>
          <p14:tracePt t="35286" x="8442325" y="4997450"/>
          <p14:tracePt t="35292" x="8478838" y="5006975"/>
          <p14:tracePt t="35303" x="8496300" y="5024438"/>
          <p14:tracePt t="35307" x="8515350" y="5043488"/>
          <p14:tracePt t="35320" x="8532813" y="5053013"/>
          <p14:tracePt t="35339" x="8542338" y="5060950"/>
          <p14:tracePt t="35355" x="8551863" y="5060950"/>
          <p14:tracePt t="35395" x="8559800" y="5070475"/>
          <p14:tracePt t="35404" x="8559800" y="5080000"/>
          <p14:tracePt t="35411" x="8569325" y="5089525"/>
          <p14:tracePt t="35420" x="8588375" y="5116513"/>
          <p14:tracePt t="35428" x="8605838" y="5143500"/>
          <p14:tracePt t="35436" x="8615363" y="5160963"/>
          <p14:tracePt t="35444" x="8624888" y="5170488"/>
          <p14:tracePt t="35453" x="8632825" y="5189538"/>
          <p14:tracePt t="35460" x="8651875" y="5216525"/>
          <p14:tracePt t="35470" x="8661400" y="5226050"/>
          <p14:tracePt t="35476" x="8669338" y="5243513"/>
          <p14:tracePt t="35486" x="8678863" y="5253038"/>
          <p14:tracePt t="35507" x="8678863" y="5262563"/>
          <p14:tracePt t="35530" x="8688388" y="5280025"/>
          <p14:tracePt t="35554" x="8697913" y="5289550"/>
          <p14:tracePt t="35570" x="8697913" y="5299075"/>
          <p14:tracePt t="35578" x="8697913" y="5307013"/>
          <p14:tracePt t="35586" x="8697913" y="5335588"/>
          <p14:tracePt t="35594" x="8697913" y="5343525"/>
          <p14:tracePt t="35602" x="8697913" y="5362575"/>
          <p14:tracePt t="35610" x="8697913" y="5389563"/>
          <p14:tracePt t="35618" x="8697913" y="5399088"/>
          <p14:tracePt t="35627" x="8697913" y="5426075"/>
          <p14:tracePt t="35636" x="8697913" y="5445125"/>
          <p14:tracePt t="35643" x="8678863" y="5462588"/>
          <p14:tracePt t="35652" x="8661400" y="5481638"/>
          <p14:tracePt t="35659" x="8651875" y="5489575"/>
          <p14:tracePt t="35669" x="8642350" y="5499100"/>
          <p14:tracePt t="35675" x="8615363" y="5508625"/>
          <p14:tracePt t="35691" x="8605838" y="5508625"/>
          <p14:tracePt t="35703" x="8588375" y="5518150"/>
          <p14:tracePt t="35707" x="8559800" y="5526088"/>
          <p14:tracePt t="35719" x="8515350" y="5535613"/>
          <p14:tracePt t="35723" x="8478838" y="5535613"/>
          <p14:tracePt t="35735" x="8423275" y="5535613"/>
          <p14:tracePt t="35739" x="8342313" y="5545138"/>
          <p14:tracePt t="35747" x="8269288" y="5545138"/>
          <p14:tracePt t="35755" x="8159750" y="5562600"/>
          <p14:tracePt t="35763" x="8040688" y="5599113"/>
          <p14:tracePt t="35771" x="7894638" y="5618163"/>
          <p14:tracePt t="35779" x="7767638" y="5618163"/>
          <p14:tracePt t="35786" x="7639050" y="5618163"/>
          <p14:tracePt t="35795" x="7548563" y="5618163"/>
          <p14:tracePt t="35803" x="7494588" y="5618163"/>
          <p14:tracePt t="35811" x="7458075" y="5618163"/>
          <p14:tracePt t="35818" x="7421563" y="5618163"/>
          <p14:tracePt t="35835" x="7412038" y="5618163"/>
          <p14:tracePt t="35852" x="7402513" y="5618163"/>
          <p14:tracePt t="35859" x="7385050" y="5618163"/>
          <p14:tracePt t="35868" x="7375525" y="5618163"/>
          <p14:tracePt t="35875" x="7366000" y="5618163"/>
          <p14:tracePt t="35885" x="7356475" y="5608638"/>
          <p14:tracePt t="35905" x="7348538" y="5608638"/>
          <p14:tracePt t="35918" x="7339013" y="5608638"/>
          <p14:tracePt t="35923" x="7329488" y="5608638"/>
          <p14:tracePt t="36203" x="7319963" y="5599113"/>
          <p14:tracePt t="36211" x="7312025" y="5589588"/>
          <p14:tracePt t="36219" x="7292975" y="5562600"/>
          <p14:tracePt t="36227" x="7283450" y="5554663"/>
          <p14:tracePt t="36235" x="7283450" y="5526088"/>
          <p14:tracePt t="36243" x="7275513" y="5489575"/>
          <p14:tracePt t="36252" x="7275513" y="5472113"/>
          <p14:tracePt t="36258" x="7265988" y="5426075"/>
          <p14:tracePt t="36267" x="7248525" y="5399088"/>
          <p14:tracePt t="36274" x="7248525" y="5380038"/>
          <p14:tracePt t="36282" x="7248525" y="5335588"/>
          <p14:tracePt t="36290" x="7248525" y="5326063"/>
          <p14:tracePt t="36298" x="7248525" y="5316538"/>
          <p14:tracePt t="36306" x="7248525" y="5299075"/>
          <p14:tracePt t="36316" x="7248525" y="5289550"/>
          <p14:tracePt t="36322" x="7248525" y="5280025"/>
          <p14:tracePt t="36334" x="7248525" y="5270500"/>
          <p14:tracePt t="36347" x="7248525" y="5262563"/>
          <p14:tracePt t="36355" x="7248525" y="5243513"/>
          <p14:tracePt t="36363" x="7256463" y="5243513"/>
          <p14:tracePt t="36371" x="7283450" y="5243513"/>
          <p14:tracePt t="36379" x="7302500" y="5226050"/>
          <p14:tracePt t="36387" x="7339013" y="5216525"/>
          <p14:tracePt t="36395" x="7385050" y="5216525"/>
          <p14:tracePt t="36404" x="7458075" y="5197475"/>
          <p14:tracePt t="36411" x="7512050" y="5197475"/>
          <p14:tracePt t="36418" x="7567613" y="5180013"/>
          <p14:tracePt t="36427" x="7639050" y="5180013"/>
          <p14:tracePt t="36435" x="7704138" y="5170488"/>
          <p14:tracePt t="36443" x="7758113" y="5160963"/>
          <p14:tracePt t="36452" x="7804150" y="5160963"/>
          <p14:tracePt t="36459" x="7858125" y="5160963"/>
          <p14:tracePt t="36468" x="7885113" y="5160963"/>
          <p14:tracePt t="36475" x="7913688" y="5160963"/>
          <p14:tracePt t="36485" x="7958138" y="5160963"/>
          <p14:tracePt t="36491" x="7994650" y="5160963"/>
          <p14:tracePt t="36501" x="8059738" y="5160963"/>
          <p14:tracePt t="36507" x="8104188" y="5197475"/>
          <p14:tracePt t="36518" x="8140700" y="5207000"/>
          <p14:tracePt t="36523" x="8186738" y="5207000"/>
          <p14:tracePt t="36534" x="8213725" y="5216525"/>
          <p14:tracePt t="36539" x="8232775" y="5216525"/>
          <p14:tracePt t="36547" x="8240713" y="5216525"/>
          <p14:tracePt t="36555" x="8259763" y="5216525"/>
          <p14:tracePt t="36571" x="8269288" y="5216525"/>
          <p14:tracePt t="36748" x="8277225" y="5226050"/>
          <p14:tracePt t="37100" x="8277225" y="5233988"/>
          <p14:tracePt t="37332" x="8286750" y="5253038"/>
          <p14:tracePt t="37338" x="8296275" y="5262563"/>
          <p14:tracePt t="37347" x="8313738" y="5280025"/>
          <p14:tracePt t="37354" x="8323263" y="5280025"/>
          <p14:tracePt t="37362" x="8342313" y="5289550"/>
          <p14:tracePt t="37370" x="8359775" y="5307013"/>
          <p14:tracePt t="37378" x="8386763" y="5335588"/>
          <p14:tracePt t="37387" x="8396288" y="5343525"/>
          <p14:tracePt t="37395" x="8415338" y="5372100"/>
          <p14:tracePt t="37403" x="8432800" y="5389563"/>
          <p14:tracePt t="37411" x="8442325" y="5399088"/>
          <p14:tracePt t="37419" x="8451850" y="5408613"/>
          <p14:tracePt t="37436" x="8459788" y="5416550"/>
          <p14:tracePt t="37628" x="8459788" y="5426075"/>
          <p14:tracePt t="37636" x="8459788" y="5453063"/>
          <p14:tracePt t="37644" x="8442325" y="5472113"/>
          <p14:tracePt t="37653" x="8423275" y="5481638"/>
          <p14:tracePt t="37659" x="8386763" y="5481638"/>
          <p14:tracePt t="37669" x="8350250" y="5518150"/>
          <p14:tracePt t="37676" x="8323263" y="5526088"/>
          <p14:tracePt t="37686" x="8296275" y="5535613"/>
          <p14:tracePt t="37692" x="8250238" y="5554663"/>
          <p14:tracePt t="37703" x="8232775" y="5554663"/>
          <p14:tracePt t="37707" x="8232775" y="5562600"/>
          <p14:tracePt t="37719" x="8223250" y="5562600"/>
          <p14:tracePt t="37723" x="8196263" y="5572125"/>
          <p14:tracePt t="37740" x="8186738" y="5581650"/>
          <p14:tracePt t="37755" x="8177213" y="5581650"/>
          <p14:tracePt t="37764" x="8159750" y="5581650"/>
          <p14:tracePt t="37772" x="8140700" y="5581650"/>
          <p14:tracePt t="37781" x="8123238" y="5599113"/>
          <p14:tracePt t="37787" x="8104188" y="5599113"/>
          <p14:tracePt t="37796" x="8086725" y="5599113"/>
          <p14:tracePt t="37803" x="8067675" y="5608638"/>
          <p14:tracePt t="37812" x="8040688" y="5608638"/>
          <p14:tracePt t="37818" x="8004175" y="5608638"/>
          <p14:tracePt t="37826" x="7958138" y="5618163"/>
          <p14:tracePt t="37834" x="7940675" y="5618163"/>
          <p14:tracePt t="37843" x="7913688" y="5618163"/>
          <p14:tracePt t="37851" x="7894638" y="5618163"/>
          <p14:tracePt t="37858" x="7867650" y="5618163"/>
          <p14:tracePt t="37867" x="7858125" y="5618163"/>
          <p14:tracePt t="37874" x="7831138" y="5618163"/>
          <p14:tracePt t="37883" x="7821613" y="5618163"/>
          <p14:tracePt t="37903" x="7777163" y="5618163"/>
          <p14:tracePt t="37907" x="7767638" y="5618163"/>
          <p14:tracePt t="37917" x="7731125" y="5618163"/>
          <p14:tracePt t="37923" x="7721600" y="5618163"/>
          <p14:tracePt t="37933" x="7675563" y="5618163"/>
          <p14:tracePt t="37939" x="7639050" y="5618163"/>
          <p14:tracePt t="37947" x="7621588" y="5618163"/>
          <p14:tracePt t="37955" x="7575550" y="5618163"/>
          <p14:tracePt t="37963" x="7548563" y="5618163"/>
          <p14:tracePt t="37971" x="7531100" y="5618163"/>
          <p14:tracePt t="37979" x="7494588" y="5618163"/>
          <p14:tracePt t="37987" x="7485063" y="5618163"/>
          <p14:tracePt t="37995" x="7448550" y="5618163"/>
          <p14:tracePt t="38003" x="7429500" y="5618163"/>
          <p14:tracePt t="38011" x="7375525" y="5618163"/>
          <p14:tracePt t="38018" x="7329488" y="5618163"/>
          <p14:tracePt t="38027" x="7302500" y="5608638"/>
          <p14:tracePt t="38035" x="7283450" y="5608638"/>
          <p14:tracePt t="38043" x="7256463" y="5599113"/>
          <p14:tracePt t="38051" x="7248525" y="5599113"/>
          <p14:tracePt t="38059" x="7239000" y="5599113"/>
          <p14:tracePt t="38067" x="7229475" y="5599113"/>
          <p14:tracePt t="38172" x="7219950" y="5589588"/>
          <p14:tracePt t="38179" x="7212013" y="5581650"/>
          <p14:tracePt t="38202" x="7212013" y="5572125"/>
          <p14:tracePt t="38210" x="7212013" y="5562600"/>
          <p14:tracePt t="38226" x="7212013" y="5554663"/>
          <p14:tracePt t="38234" x="7212013" y="5535613"/>
          <p14:tracePt t="38242" x="7212013" y="5526088"/>
          <p14:tracePt t="38250" x="7212013" y="5518150"/>
          <p14:tracePt t="38258" x="7202488" y="5518150"/>
          <p14:tracePt t="38267" x="7202488" y="5499100"/>
          <p14:tracePt t="38275" x="7202488" y="5472113"/>
          <p14:tracePt t="38284" x="7192963" y="5435600"/>
          <p14:tracePt t="38291" x="7192963" y="5399088"/>
          <p14:tracePt t="38301" x="7183438" y="5362575"/>
          <p14:tracePt t="38307" x="7156450" y="5326063"/>
          <p14:tracePt t="38317" x="7156450" y="5316538"/>
          <p14:tracePt t="38323" x="7156450" y="5280025"/>
          <p14:tracePt t="38334" x="7146925" y="5262563"/>
          <p14:tracePt t="38339" x="7146925" y="5243513"/>
          <p14:tracePt t="38452" x="7146925" y="5233988"/>
          <p14:tracePt t="38458" x="7156450" y="5226050"/>
          <p14:tracePt t="38466" x="7183438" y="5226050"/>
          <p14:tracePt t="38474" x="7212013" y="5226050"/>
          <p14:tracePt t="38482" x="7239000" y="5226050"/>
          <p14:tracePt t="38490" x="7283450" y="5226050"/>
          <p14:tracePt t="38499" x="7302500" y="5226050"/>
          <p14:tracePt t="38506" x="7339013" y="5226050"/>
          <p14:tracePt t="38516" x="7348538" y="5226050"/>
          <p14:tracePt t="38522" x="7375525" y="5226050"/>
          <p14:tracePt t="38530" x="7385050" y="5226050"/>
          <p14:tracePt t="38650" x="7392988" y="5207000"/>
          <p14:tracePt t="38658" x="7392988" y="5189538"/>
          <p14:tracePt t="38666" x="7392988" y="5133975"/>
          <p14:tracePt t="38674" x="7392988" y="5097463"/>
          <p14:tracePt t="38683" x="7392988" y="5053013"/>
          <p14:tracePt t="38691" x="7392988" y="4997450"/>
          <p14:tracePt t="38702" x="7392988" y="4943475"/>
          <p14:tracePt t="38707" x="7392988" y="4914900"/>
          <p14:tracePt t="38719" x="7392988" y="4878388"/>
          <p14:tracePt t="38723" x="7392988" y="4833938"/>
          <p14:tracePt t="38734" x="7392988" y="4797425"/>
          <p14:tracePt t="38739" x="7392988" y="4760913"/>
          <p14:tracePt t="38748" x="7392988" y="4724400"/>
          <p14:tracePt t="38755" x="7392988" y="4697413"/>
          <p14:tracePt t="38762" x="7402513" y="4660900"/>
          <p14:tracePt t="38770" x="7402513" y="4624388"/>
          <p14:tracePt t="38778" x="7412038" y="4595813"/>
          <p14:tracePt t="38786" x="7412038" y="4559300"/>
          <p14:tracePt t="38794" x="7429500" y="4522788"/>
          <p14:tracePt t="38802" x="7458075" y="4478338"/>
          <p14:tracePt t="38810" x="7466013" y="4459288"/>
          <p14:tracePt t="38818" x="7485063" y="4395788"/>
          <p14:tracePt t="38827" x="7494588" y="4368800"/>
          <p14:tracePt t="38835" x="7502525" y="4340225"/>
          <p14:tracePt t="38844" x="7539038" y="4295775"/>
          <p14:tracePt t="38852" x="7539038" y="4276725"/>
          <p14:tracePt t="38859" x="7548563" y="4259263"/>
          <p14:tracePt t="38868" x="7558088" y="4232275"/>
          <p14:tracePt t="38875" x="7558088" y="4222750"/>
          <p14:tracePt t="38891" x="7558088" y="4213225"/>
          <p14:tracePt t="38931" x="7558088" y="4203700"/>
          <p14:tracePt t="38948" x="7567613" y="4195763"/>
          <p14:tracePt t="38955" x="7567613" y="4176713"/>
          <p14:tracePt t="38963" x="7567613" y="4167188"/>
          <p14:tracePt t="38971" x="7567613" y="4149725"/>
          <p14:tracePt t="38979" x="7567613" y="4140200"/>
          <p14:tracePt t="38987" x="7567613" y="4130675"/>
          <p14:tracePt t="38995" x="7567613" y="4122738"/>
          <p14:tracePt t="39003" x="7567613" y="4103688"/>
          <p14:tracePt t="39011" x="7567613" y="4094163"/>
          <p14:tracePt t="40290" x="7575550" y="4086225"/>
          <p14:tracePt t="40756" x="7575550" y="4113213"/>
          <p14:tracePt t="40762" x="7575550" y="4149725"/>
          <p14:tracePt t="40770" x="7575550" y="4176713"/>
          <p14:tracePt t="40778" x="7567613" y="4232275"/>
          <p14:tracePt t="40786" x="7567613" y="4295775"/>
          <p14:tracePt t="40794" x="7567613" y="4349750"/>
          <p14:tracePt t="40802" x="7567613" y="4422775"/>
          <p14:tracePt t="40810" x="7567613" y="4459288"/>
          <p14:tracePt t="40818" x="7567613" y="4495800"/>
          <p14:tracePt t="40827" x="7567613" y="4522788"/>
          <p14:tracePt t="40836" x="7567613" y="4541838"/>
          <p14:tracePt t="40843" x="7567613" y="4559300"/>
          <p14:tracePt t="40877" x="7558088" y="4568825"/>
          <p14:tracePt t="42635" x="7594600" y="4568825"/>
          <p14:tracePt t="42642" x="7667625" y="4568825"/>
          <p14:tracePt t="42650" x="7758113" y="4568825"/>
          <p14:tracePt t="42658" x="7813675" y="4568825"/>
          <p14:tracePt t="42668" x="7877175" y="4568825"/>
          <p14:tracePt t="42675" x="7904163" y="4568825"/>
          <p14:tracePt t="42685" x="7931150" y="4568825"/>
          <p14:tracePt t="43242" x="7940675" y="4568825"/>
          <p14:tracePt t="43250" x="7977188" y="4624388"/>
          <p14:tracePt t="43258" x="8023225" y="4687888"/>
          <p14:tracePt t="43266" x="8059738" y="4751388"/>
          <p14:tracePt t="43274" x="8113713" y="4851400"/>
          <p14:tracePt t="43282" x="8140700" y="4943475"/>
          <p14:tracePt t="43290" x="8186738" y="5024438"/>
          <p14:tracePt t="43298" x="8196263" y="5070475"/>
          <p14:tracePt t="43306" x="8204200" y="5143500"/>
          <p14:tracePt t="43318" x="8213725" y="5189538"/>
          <p14:tracePt t="43322" x="8240713" y="5233988"/>
          <p14:tracePt t="43331" x="8240713" y="5243513"/>
          <p14:tracePt t="43338" x="8250238" y="5262563"/>
          <p14:tracePt t="43459" x="8250238" y="5280025"/>
          <p14:tracePt t="43474" x="8250238" y="5289550"/>
          <p14:tracePt t="43482" x="8250238" y="5299075"/>
          <p14:tracePt t="43490" x="8250238" y="5326063"/>
          <p14:tracePt t="43498" x="8250238" y="5335588"/>
          <p14:tracePt t="43515" x="8250238" y="5353050"/>
          <p14:tracePt t="43522" x="8250238" y="5362575"/>
          <p14:tracePt t="43533" x="8250238" y="5372100"/>
          <p14:tracePt t="43549" x="8250238" y="5380038"/>
          <p14:tracePt t="43555" x="8250238" y="5399088"/>
          <p14:tracePt t="43563" x="8250238" y="5408613"/>
          <p14:tracePt t="43579" x="8250238" y="5416550"/>
          <p14:tracePt t="43740" x="8250238" y="5380038"/>
          <p14:tracePt t="43746" x="8250238" y="5326063"/>
          <p14:tracePt t="43754" x="8250238" y="5253038"/>
          <p14:tracePt t="43762" x="8250238" y="5197475"/>
          <p14:tracePt t="43770" x="8250238" y="5126038"/>
          <p14:tracePt t="43778" x="8250238" y="5080000"/>
          <p14:tracePt t="43786" x="8250238" y="5024438"/>
          <p14:tracePt t="43794" x="8250238" y="4970463"/>
          <p14:tracePt t="43802" x="8250238" y="4943475"/>
          <p14:tracePt t="43811" x="8250238" y="4924425"/>
          <p14:tracePt t="43819" x="8250238" y="4906963"/>
          <p14:tracePt t="43827" x="8250238" y="4878388"/>
          <p14:tracePt t="43843" x="8250238" y="4870450"/>
          <p14:tracePt t="43852" x="8240713" y="4860925"/>
          <p14:tracePt t="43885" x="8240713" y="4841875"/>
          <p14:tracePt t="43891" x="8232775" y="4824413"/>
          <p14:tracePt t="43907" x="8223250" y="4814888"/>
          <p14:tracePt t="43917" x="8204200" y="4797425"/>
          <p14:tracePt t="43923" x="8186738" y="4778375"/>
          <p14:tracePt t="43934" x="8169275" y="4760913"/>
          <p14:tracePt t="43939" x="8140700" y="4741863"/>
          <p14:tracePt t="43950" x="8113713" y="4705350"/>
          <p14:tracePt t="43955" x="8086725" y="4678363"/>
          <p14:tracePt t="43963" x="8059738" y="4660900"/>
          <p14:tracePt t="43973" x="8031163" y="4624388"/>
          <p14:tracePt t="43979" x="8023225" y="4605338"/>
          <p14:tracePt t="43988" x="7977188" y="4559300"/>
          <p14:tracePt t="44004" x="7958138" y="4532313"/>
          <p14:tracePt t="44011" x="7950200" y="4522788"/>
          <p14:tracePt t="44019" x="7940675" y="4514850"/>
          <p14:tracePt t="44284" x="7940675" y="4522788"/>
          <p14:tracePt t="44290" x="7950200" y="4532313"/>
          <p14:tracePt t="44298" x="7958138" y="4541838"/>
          <p14:tracePt t="44306" x="7967663" y="4559300"/>
          <p14:tracePt t="44330" x="7986713" y="4578350"/>
          <p14:tracePt t="44404" x="7986713" y="4587875"/>
          <p14:tracePt t="44411" x="7994650" y="4605338"/>
          <p14:tracePt t="44419" x="8004175" y="4632325"/>
          <p14:tracePt t="44427" x="8013700" y="4668838"/>
          <p14:tracePt t="44435" x="8050213" y="4714875"/>
          <p14:tracePt t="44443" x="8059738" y="4760913"/>
          <p14:tracePt t="44450" x="8096250" y="4824413"/>
          <p14:tracePt t="44459" x="8104188" y="4870450"/>
          <p14:tracePt t="44467" x="8113713" y="4906963"/>
          <p14:tracePt t="44475" x="8159750" y="4987925"/>
          <p14:tracePt t="44483" x="8159750" y="5016500"/>
          <p14:tracePt t="44491" x="8169275" y="5070475"/>
          <p14:tracePt t="44501" x="8169275" y="5116513"/>
          <p14:tracePt t="44507" x="8169275" y="5153025"/>
          <p14:tracePt t="44515" x="8169275" y="5189538"/>
          <p14:tracePt t="44522" x="8169275" y="5216525"/>
          <p14:tracePt t="44531" x="8169275" y="5233988"/>
          <p14:tracePt t="44538" x="8169275" y="5262563"/>
          <p14:tracePt t="44546" x="8169275" y="5270500"/>
          <p14:tracePt t="44554" x="8169275" y="5307013"/>
          <p14:tracePt t="44562" x="8169275" y="5316538"/>
          <p14:tracePt t="44570" x="8169275" y="5343525"/>
          <p14:tracePt t="44578" x="8169275" y="5353050"/>
          <p14:tracePt t="44587" x="8169275" y="5389563"/>
          <p14:tracePt t="44595" x="8159750" y="5408613"/>
          <p14:tracePt t="44603" x="8159750" y="5435600"/>
          <p14:tracePt t="44611" x="8150225" y="5453063"/>
          <p14:tracePt t="44620" x="8140700" y="5481638"/>
          <p14:tracePt t="44627" x="8123238" y="5499100"/>
          <p14:tracePt t="44635" x="8113713" y="5526088"/>
          <p14:tracePt t="44643" x="8104188" y="5545138"/>
          <p14:tracePt t="45018" x="8104188" y="5508625"/>
          <p14:tracePt t="45027" x="8104188" y="5435600"/>
          <p14:tracePt t="45035" x="8132763" y="5362575"/>
          <p14:tracePt t="45043" x="8140700" y="5280025"/>
          <p14:tracePt t="45051" x="8159750" y="5226050"/>
          <p14:tracePt t="45059" x="8159750" y="5170488"/>
          <p14:tracePt t="45066" x="8159750" y="5106988"/>
          <p14:tracePt t="45075" x="8177213" y="5060950"/>
          <p14:tracePt t="45083" x="8177213" y="5024438"/>
          <p14:tracePt t="45091" x="8177213" y="5006975"/>
          <p14:tracePt t="45100" x="8177213" y="4987925"/>
          <p14:tracePt t="45107" x="8177213" y="4979988"/>
          <p14:tracePt t="45131" x="8177213" y="4970463"/>
          <p14:tracePt t="45283" x="8177213" y="4960938"/>
          <p14:tracePt t="45291" x="8177213" y="4943475"/>
          <p14:tracePt t="45299" x="8177213" y="4933950"/>
          <p14:tracePt t="45307" x="8177213" y="4924425"/>
          <p14:tracePt t="45317" x="8177213" y="4906963"/>
          <p14:tracePt t="45323" x="8177213" y="4897438"/>
          <p14:tracePt t="45339" x="8177213" y="4887913"/>
          <p14:tracePt t="45580" x="8159750" y="4887913"/>
          <p14:tracePt t="45587" x="8086725" y="4887913"/>
          <p14:tracePt t="45595" x="8031163" y="4887913"/>
          <p14:tracePt t="45603" x="7940675" y="4887913"/>
          <p14:tracePt t="45611" x="7831138" y="4887913"/>
          <p14:tracePt t="45619" x="7704138" y="4870450"/>
          <p14:tracePt t="45627" x="7585075" y="4841875"/>
          <p14:tracePt t="45635" x="7385050" y="4805363"/>
          <p14:tracePt t="45643" x="7165975" y="4760913"/>
          <p14:tracePt t="45651" x="6846888" y="4714875"/>
          <p14:tracePt t="45659" x="6508750" y="4614863"/>
          <p14:tracePt t="45668" x="6181725" y="4551363"/>
          <p14:tracePt t="45675" x="5807075" y="4441825"/>
          <p14:tracePt t="45685" x="5405438" y="4332288"/>
          <p14:tracePt t="45691" x="5032375" y="4222750"/>
          <p14:tracePt t="45701" x="4476750" y="4067175"/>
          <p14:tracePt t="45707" x="4202113" y="3976688"/>
          <p14:tracePt t="45718" x="3875088" y="3894138"/>
          <p14:tracePt t="45723" x="3609975" y="3794125"/>
          <p14:tracePt t="45734" x="3473450" y="3748088"/>
          <p14:tracePt t="45740" x="3336925" y="3694113"/>
          <p14:tracePt t="45751" x="3244850" y="3648075"/>
          <p14:tracePt t="45755" x="3208338" y="3629025"/>
          <p14:tracePt t="45763" x="3181350" y="3621088"/>
          <p14:tracePt t="45771" x="3163888" y="3602038"/>
          <p14:tracePt t="45779" x="3154363" y="3592513"/>
          <p14:tracePt t="46044" x="3154363" y="3584575"/>
          <p14:tracePt t="46058" x="3154363" y="3565525"/>
          <p14:tracePt t="46090" x="3154363" y="3556000"/>
          <p14:tracePt t="46172" x="3154363" y="3548063"/>
          <p14:tracePt t="46179" x="3154363" y="3538538"/>
          <p14:tracePt t="46187" x="3154363" y="3529013"/>
          <p14:tracePt t="46195" x="3154363" y="3519488"/>
          <p14:tracePt t="46202" x="3154363" y="3511550"/>
          <p14:tracePt t="46211" x="3154363" y="3482975"/>
          <p14:tracePt t="46219" x="3154363" y="3475038"/>
          <p14:tracePt t="46227" x="3154363" y="3455988"/>
          <p14:tracePt t="46235" x="3154363" y="3429000"/>
          <p14:tracePt t="46243" x="3154363" y="3411538"/>
          <p14:tracePt t="46250" x="3154363" y="3382963"/>
          <p14:tracePt t="46258" x="3154363" y="3375025"/>
          <p14:tracePt t="46266" x="3136900" y="3328988"/>
          <p14:tracePt t="46274" x="3136900" y="3319463"/>
          <p14:tracePt t="46282" x="3127375" y="3282950"/>
          <p14:tracePt t="46290" x="3127375" y="3236913"/>
          <p14:tracePt t="46298" x="3127375" y="3200400"/>
          <p14:tracePt t="46306" x="3127375" y="3155950"/>
          <p14:tracePt t="46318" x="3127375" y="3119438"/>
          <p14:tracePt t="46323" x="3127375" y="3036888"/>
          <p14:tracePt t="46334" x="3127375" y="2982913"/>
          <p14:tracePt t="46339" x="3127375" y="2900363"/>
          <p14:tracePt t="46351" x="3127375" y="2827338"/>
          <p14:tracePt t="46355" x="3127375" y="2771775"/>
          <p14:tracePt t="46363" x="3127375" y="2717800"/>
          <p14:tracePt t="46371" x="3117850" y="2654300"/>
          <p14:tracePt t="46379" x="3117850" y="2617788"/>
          <p14:tracePt t="46387" x="3108325" y="2598738"/>
          <p14:tracePt t="46395" x="3108325" y="2554288"/>
          <p14:tracePt t="46403" x="3108325" y="2525713"/>
          <p14:tracePt t="46411" x="3108325" y="2508250"/>
          <p14:tracePt t="46419" x="3108325" y="2471738"/>
          <p14:tracePt t="46427" x="3108325" y="2452688"/>
          <p14:tracePt t="46435" x="3108325" y="2408238"/>
          <p14:tracePt t="46443" x="3108325" y="2379663"/>
          <p14:tracePt t="46451" x="3108325" y="2352675"/>
          <p14:tracePt t="46459" x="3108325" y="2325688"/>
          <p14:tracePt t="46468" x="3108325" y="2279650"/>
          <p14:tracePt t="46475" x="3108325" y="2252663"/>
          <p14:tracePt t="46484" x="3108325" y="2197100"/>
          <p14:tracePt t="46491" x="3108325" y="2170113"/>
          <p14:tracePt t="46501" x="3108325" y="2125663"/>
          <p14:tracePt t="46507" x="3108325" y="2097088"/>
          <p14:tracePt t="46518" x="3108325" y="2070100"/>
          <p14:tracePt t="46523" x="3108325" y="2024063"/>
          <p14:tracePt t="46535" x="3108325" y="2016125"/>
          <p14:tracePt t="46539" x="3108325" y="1979613"/>
          <p14:tracePt t="46551" x="3108325" y="1951038"/>
          <p14:tracePt t="46555" x="3108325" y="1924050"/>
          <p14:tracePt t="46564" x="3108325" y="1906588"/>
          <p14:tracePt t="46571" x="3108325" y="1860550"/>
          <p14:tracePt t="46580" x="3108325" y="1824038"/>
          <p14:tracePt t="46587" x="3108325" y="1787525"/>
          <p14:tracePt t="46595" x="3108325" y="1751013"/>
          <p14:tracePt t="46603" x="3108325" y="1687513"/>
          <p14:tracePt t="46611" x="3108325" y="1577975"/>
          <p14:tracePt t="46619" x="3108325" y="1514475"/>
          <p14:tracePt t="46627" x="3108325" y="1441450"/>
          <p14:tracePt t="46635" x="3136900" y="1358900"/>
          <p14:tracePt t="46643" x="3144838" y="1322388"/>
          <p14:tracePt t="46651" x="3154363" y="1276350"/>
          <p14:tracePt t="46659" x="3163888" y="1239838"/>
          <p14:tracePt t="46668" x="3163888" y="1195388"/>
          <p14:tracePt t="46675" x="3190875" y="1166813"/>
          <p14:tracePt t="46684" x="3200400" y="1130300"/>
          <p14:tracePt t="46691" x="3208338" y="1103313"/>
          <p14:tracePt t="46700" x="3208338" y="1085850"/>
          <p14:tracePt t="46707" x="3217863" y="1076325"/>
          <p14:tracePt t="46723" x="3217863" y="1066800"/>
          <p14:tracePt t="46819" x="3236913" y="1076325"/>
          <p14:tracePt t="46827" x="3263900" y="1103313"/>
          <p14:tracePt t="46843" x="3281363" y="1103313"/>
          <p14:tracePt t="46851" x="3309938" y="1103313"/>
          <p14:tracePt t="46859" x="3317875" y="1103313"/>
          <p14:tracePt t="46867" x="3336925" y="1103313"/>
          <p14:tracePt t="46886" x="3373438" y="1103313"/>
          <p14:tracePt t="46891" x="3382963" y="1103313"/>
          <p14:tracePt t="46900" x="3400425" y="1103313"/>
          <p14:tracePt t="46907" x="3419475" y="1103313"/>
          <p14:tracePt t="46917" x="3436938" y="1085850"/>
          <p14:tracePt t="46923" x="3446463" y="1076325"/>
          <p14:tracePt t="46933" x="3455988" y="1076325"/>
          <p14:tracePt t="46950" x="3455988" y="1066800"/>
          <p14:tracePt t="46963" x="3463925" y="1057275"/>
          <p14:tracePt t="47100" x="3463925" y="1049338"/>
          <p14:tracePt t="47106" x="3463925" y="1039813"/>
          <p14:tracePt t="47114" x="3463925" y="1030288"/>
          <p14:tracePt t="47130" x="3463925" y="1020763"/>
          <p14:tracePt t="47138" x="3463925" y="1012825"/>
          <p14:tracePt t="47154" x="3463925" y="1003300"/>
          <p14:tracePt t="47171" x="3463925" y="993775"/>
          <p14:tracePt t="47300" x="3463925" y="976313"/>
          <p14:tracePt t="47306" x="3463925" y="957263"/>
          <p14:tracePt t="47314" x="3473450" y="947738"/>
          <p14:tracePt t="47322" x="3473450" y="920750"/>
          <p14:tracePt t="47338" x="3473450" y="893763"/>
          <p14:tracePt t="47349" x="3473450" y="884238"/>
          <p14:tracePt t="47355" x="3473450" y="866775"/>
          <p14:tracePt t="47363" x="3473450" y="847725"/>
          <p14:tracePt t="47628" x="3519488" y="847725"/>
          <p14:tracePt t="47634" x="3536950" y="857250"/>
          <p14:tracePt t="47642" x="3556000" y="857250"/>
          <p14:tracePt t="47650" x="3582988" y="884238"/>
          <p14:tracePt t="47658" x="3592513" y="884238"/>
          <p14:tracePt t="47666" x="3600450" y="884238"/>
          <p14:tracePt t="47818" x="3609975" y="884238"/>
          <p14:tracePt t="47835" x="3600450" y="874713"/>
          <p14:tracePt t="47843" x="3556000" y="866775"/>
          <p14:tracePt t="47852" x="3490913" y="839788"/>
          <p14:tracePt t="47859" x="3463925" y="839788"/>
          <p14:tracePt t="47868" x="3427413" y="839788"/>
          <p14:tracePt t="47875" x="3382963" y="839788"/>
          <p14:tracePt t="47884" x="3373438" y="830263"/>
          <p14:tracePt t="47902" x="3327400" y="830263"/>
          <p14:tracePt t="47907" x="3309938" y="830263"/>
          <p14:tracePt t="47917" x="3300413" y="830263"/>
          <p14:tracePt t="48092" x="3309938" y="830263"/>
          <p14:tracePt t="48098" x="3363913" y="830263"/>
          <p14:tracePt t="48106" x="3400425" y="830263"/>
          <p14:tracePt t="48114" x="3455988" y="830263"/>
          <p14:tracePt t="48122" x="3527425" y="830263"/>
          <p14:tracePt t="48131" x="3592513" y="803275"/>
          <p14:tracePt t="48138" x="3656013" y="784225"/>
          <p14:tracePt t="48148" x="3683000" y="774700"/>
          <p14:tracePt t="48154" x="3702050" y="766763"/>
          <p14:tracePt t="48171" x="3719513" y="766763"/>
          <p14:tracePt t="48466" x="3702050" y="766763"/>
          <p14:tracePt t="48474" x="3683000" y="784225"/>
          <p14:tracePt t="48482" x="3656013" y="803275"/>
          <p14:tracePt t="48490" x="3629025" y="857250"/>
          <p14:tracePt t="48499" x="3600450" y="893763"/>
          <p14:tracePt t="48506" x="3563938" y="947738"/>
          <p14:tracePt t="48514" x="3556000" y="993775"/>
          <p14:tracePt t="48522" x="3500438" y="1057275"/>
          <p14:tracePt t="48531" x="3490913" y="1103313"/>
          <p14:tracePt t="48538" x="3455988" y="1185863"/>
          <p14:tracePt t="48548" x="3446463" y="1203325"/>
          <p14:tracePt t="48554" x="3446463" y="1239838"/>
          <p14:tracePt t="48563" x="3436938" y="1285875"/>
          <p14:tracePt t="48571" x="3427413" y="1322388"/>
          <p14:tracePt t="48579" x="3400425" y="1358900"/>
          <p14:tracePt t="48587" x="3400425" y="1376363"/>
          <p14:tracePt t="48595" x="3400425" y="1395413"/>
          <p14:tracePt t="48611" x="3390900" y="1422400"/>
          <p14:tracePt t="48892" x="3373438" y="1449388"/>
          <p14:tracePt t="48898" x="3363913" y="1449388"/>
          <p14:tracePt t="48906" x="3346450" y="1477963"/>
          <p14:tracePt t="48914" x="3336925" y="1522413"/>
          <p14:tracePt t="48922" x="3327400" y="1541463"/>
          <p14:tracePt t="48931" x="3317875" y="1587500"/>
          <p14:tracePt t="48938" x="3300413" y="1631950"/>
          <p14:tracePt t="48949" x="3300413" y="1660525"/>
          <p14:tracePt t="48955" x="3300413" y="1687513"/>
          <p14:tracePt t="48963" x="3300413" y="1724025"/>
          <p14:tracePt t="48970" x="3300413" y="1787525"/>
          <p14:tracePt t="48978" x="3317875" y="1804988"/>
          <p14:tracePt t="48986" x="3327400" y="1814513"/>
          <p14:tracePt t="48994" x="3346450" y="1833563"/>
          <p14:tracePt t="49018" x="3354388" y="1833563"/>
          <p14:tracePt t="49083" x="3354388" y="1841500"/>
          <p14:tracePt t="49090" x="3363913" y="1851025"/>
          <p14:tracePt t="49098" x="3390900" y="1878013"/>
          <p14:tracePt t="49106" x="3400425" y="1887538"/>
          <p14:tracePt t="49114" x="3463925" y="1914525"/>
          <p14:tracePt t="49122" x="3482975" y="1924050"/>
          <p14:tracePt t="49131" x="3527425" y="1951038"/>
          <p14:tracePt t="49138" x="3556000" y="1970088"/>
          <p14:tracePt t="49148" x="3573463" y="1979613"/>
          <p14:tracePt t="49155" x="3592513" y="1987550"/>
          <p14:tracePt t="49167" x="3619500" y="2006600"/>
          <p14:tracePt t="49171" x="3619500" y="2016125"/>
          <p14:tracePt t="49179" x="3629025" y="2024063"/>
          <p14:tracePt t="49187" x="3636963" y="2033588"/>
          <p14:tracePt t="49268" x="3646488" y="2052638"/>
          <p14:tracePt t="49283" x="3646488" y="2070100"/>
          <p14:tracePt t="49299" x="3646488" y="2089150"/>
          <p14:tracePt t="49307" x="3646488" y="2106613"/>
          <p14:tracePt t="49315" x="3646488" y="2133600"/>
          <p14:tracePt t="49323" x="3646488" y="2152650"/>
          <p14:tracePt t="49334" x="3646488" y="2160588"/>
          <p14:tracePt t="49339" x="3646488" y="2179638"/>
          <p14:tracePt t="49351" x="3646488" y="2197100"/>
          <p14:tracePt t="49355" x="3665538" y="2206625"/>
          <p14:tracePt t="49367" x="3673475" y="2206625"/>
          <p14:tracePt t="49370" x="3683000" y="2206625"/>
          <p14:tracePt t="49378" x="3692525" y="2216150"/>
          <p14:tracePt t="49394" x="3702050" y="2216150"/>
          <p14:tracePt t="49484" x="3729038" y="2233613"/>
          <p14:tracePt t="49490" x="3729038" y="2243138"/>
          <p14:tracePt t="49498" x="3738563" y="2262188"/>
          <p14:tracePt t="49506" x="3746500" y="2279650"/>
          <p14:tracePt t="49514" x="3756025" y="2298700"/>
          <p14:tracePt t="49522" x="3765550" y="2316163"/>
          <p14:tracePt t="49531" x="3765550" y="2335213"/>
          <p14:tracePt t="49538" x="3783013" y="2362200"/>
          <p14:tracePt t="49550" x="3783013" y="2379663"/>
          <p14:tracePt t="49555" x="3783013" y="2408238"/>
          <p14:tracePt t="49566" x="3783013" y="2425700"/>
          <p14:tracePt t="49571" x="3783013" y="2471738"/>
          <p14:tracePt t="49579" x="3783013" y="2508250"/>
          <p14:tracePt t="49587" x="3783013" y="2535238"/>
          <p14:tracePt t="49595" x="3783013" y="2589213"/>
          <p14:tracePt t="49603" x="3783013" y="2644775"/>
          <p14:tracePt t="49611" x="3783013" y="2708275"/>
          <p14:tracePt t="49619" x="3783013" y="2763838"/>
          <p14:tracePt t="49627" x="3783013" y="2817813"/>
          <p14:tracePt t="49635" x="3783013" y="2854325"/>
          <p14:tracePt t="49643" x="3783013" y="2909888"/>
          <p14:tracePt t="49651" x="3765550" y="2973388"/>
          <p14:tracePt t="49659" x="3765550" y="3017838"/>
          <p14:tracePt t="49666" x="3765550" y="3046413"/>
          <p14:tracePt t="49675" x="3765550" y="3073400"/>
          <p14:tracePt t="49684" x="3765550" y="3100388"/>
          <p14:tracePt t="49691" x="3765550" y="3119438"/>
          <p14:tracePt t="49700" x="3765550" y="3127375"/>
          <p14:tracePt t="49707" x="3765550" y="3146425"/>
          <p14:tracePt t="49717" x="3765550" y="3155950"/>
          <p14:tracePt t="49723" x="3765550" y="3173413"/>
          <p14:tracePt t="49733" x="3765550" y="3192463"/>
          <p14:tracePt t="49739" x="3765550" y="3200400"/>
          <p14:tracePt t="49750" x="3765550" y="3209925"/>
          <p14:tracePt t="49755" x="3765550" y="3246438"/>
          <p14:tracePt t="49766" x="3765550" y="3292475"/>
          <p14:tracePt t="49771" x="3765550" y="3309938"/>
          <p14:tracePt t="49780" x="3765550" y="3346450"/>
          <p14:tracePt t="49787" x="3765550" y="3392488"/>
          <p14:tracePt t="49795" x="3775075" y="3411538"/>
          <p14:tracePt t="49803" x="3775075" y="3438525"/>
          <p14:tracePt t="49811" x="3783013" y="3482975"/>
          <p14:tracePt t="49819" x="3802063" y="3502025"/>
          <p14:tracePt t="49827" x="3802063" y="3529013"/>
          <p14:tracePt t="49836" x="3810000" y="3548063"/>
          <p14:tracePt t="49843" x="3810000" y="3556000"/>
          <p14:tracePt t="49851" x="3819525" y="3584575"/>
          <p14:tracePt t="49859" x="3829050" y="3592513"/>
          <p14:tracePt t="49867" x="3829050" y="3611563"/>
          <p14:tracePt t="49883" x="3846513" y="3638550"/>
          <p14:tracePt t="49903" x="3883025" y="3684588"/>
          <p14:tracePt t="49907" x="3883025" y="3711575"/>
          <p14:tracePt t="49917" x="3902075" y="3730625"/>
          <p14:tracePt t="49923" x="3919538" y="3757613"/>
          <p14:tracePt t="49933" x="3948113" y="3784600"/>
          <p14:tracePt t="49939" x="3956050" y="3794125"/>
          <p14:tracePt t="49950" x="3965575" y="3803650"/>
          <p14:tracePt t="49955" x="3984625" y="3821113"/>
          <p14:tracePt t="49964" x="3992563" y="3821113"/>
          <p14:tracePt t="49971" x="4002088" y="3821113"/>
          <p14:tracePt t="50019" x="4021138" y="3830638"/>
          <p14:tracePt t="50035" x="4029075" y="3830638"/>
          <p14:tracePt t="50043" x="4048125" y="3830638"/>
          <p14:tracePt t="50051" x="4065588" y="3830638"/>
          <p14:tracePt t="50059" x="4094163" y="3840163"/>
          <p14:tracePt t="50068" x="4138613" y="3840163"/>
          <p14:tracePt t="50075" x="4175125" y="3867150"/>
          <p14:tracePt t="50084" x="4221163" y="3867150"/>
          <p14:tracePt t="50091" x="4275138" y="3867150"/>
          <p14:tracePt t="50100" x="4303713" y="3867150"/>
          <p14:tracePt t="50107" x="4384675" y="3867150"/>
          <p14:tracePt t="50117" x="4467225" y="3867150"/>
          <p14:tracePt t="50123" x="4540250" y="3867150"/>
          <p14:tracePt t="50134" x="4613275" y="3867150"/>
          <p14:tracePt t="50139" x="4686300" y="3867150"/>
          <p14:tracePt t="50151" x="4759325" y="3867150"/>
          <p14:tracePt t="50155" x="4813300" y="3867150"/>
          <p14:tracePt t="50162" x="4840288" y="3867150"/>
          <p14:tracePt t="50170" x="4886325" y="3867150"/>
          <p14:tracePt t="50178" x="4913313" y="3867150"/>
          <p14:tracePt t="50186" x="4941888" y="3867150"/>
          <p14:tracePt t="50194" x="4978400" y="3867150"/>
          <p14:tracePt t="50202" x="4995863" y="3867150"/>
          <p14:tracePt t="50210" x="5022850" y="3867150"/>
          <p14:tracePt t="50218" x="5041900" y="3867150"/>
          <p14:tracePt t="50226" x="5078413" y="3867150"/>
          <p14:tracePt t="50234" x="5122863" y="3867150"/>
          <p14:tracePt t="50242" x="5159375" y="3867150"/>
          <p14:tracePt t="50250" x="5214938" y="3867150"/>
          <p14:tracePt t="50258" x="5268913" y="3867150"/>
          <p14:tracePt t="50266" x="5341938" y="3867150"/>
          <p14:tracePt t="50275" x="5441950" y="3867150"/>
          <p14:tracePt t="50284" x="5570538" y="3867150"/>
          <p14:tracePt t="50291" x="5643563" y="3867150"/>
          <p14:tracePt t="50300" x="5753100" y="3867150"/>
          <p14:tracePt t="50307" x="5789613" y="3867150"/>
          <p14:tracePt t="50317" x="5807075" y="3867150"/>
          <p14:tracePt t="50323" x="5834063" y="3867150"/>
          <p14:tracePt t="50652" x="5789613" y="3867150"/>
          <p14:tracePt t="50658" x="5680075" y="3884613"/>
          <p14:tracePt t="50666" x="5597525" y="3894138"/>
          <p14:tracePt t="50674" x="5507038" y="3911600"/>
          <p14:tracePt t="50683" x="5414963" y="3911600"/>
          <p14:tracePt t="50690" x="5351463" y="3930650"/>
          <p14:tracePt t="50699" x="5324475" y="3930650"/>
          <p14:tracePt t="50707" x="5297488" y="3930650"/>
          <p14:tracePt t="50715" x="5287963" y="3940175"/>
          <p14:tracePt t="50733" x="5278438" y="3940175"/>
          <p14:tracePt t="50802" x="5251450" y="3940175"/>
          <p14:tracePt t="50810" x="5232400" y="3940175"/>
          <p14:tracePt t="50818" x="5195888" y="3940175"/>
          <p14:tracePt t="50826" x="5151438" y="3940175"/>
          <p14:tracePt t="50834" x="5132388" y="3940175"/>
          <p14:tracePt t="50843" x="5095875" y="3940175"/>
          <p14:tracePt t="50851" x="5068888" y="3940175"/>
          <p14:tracePt t="50859" x="5049838" y="3940175"/>
          <p14:tracePt t="50867" x="5041900" y="3940175"/>
          <p14:tracePt t="51108" x="5032375" y="3948113"/>
          <p14:tracePt t="51114" x="5049838" y="3976688"/>
          <p14:tracePt t="51122" x="5151438" y="4021138"/>
          <p14:tracePt t="51131" x="5287963" y="4076700"/>
          <p14:tracePt t="51138" x="5397500" y="4140200"/>
          <p14:tracePt t="51149" x="5514975" y="4195763"/>
          <p14:tracePt t="51155" x="5597525" y="4232275"/>
          <p14:tracePt t="51165" x="5697538" y="4295775"/>
          <p14:tracePt t="51171" x="5743575" y="4332288"/>
          <p14:tracePt t="51179" x="5770563" y="4349750"/>
          <p14:tracePt t="51187" x="5789613" y="4359275"/>
          <p14:tracePt t="51195" x="5816600" y="4376738"/>
          <p14:tracePt t="51404" x="5953125" y="4359275"/>
          <p14:tracePt t="51410" x="6189663" y="4322763"/>
          <p14:tracePt t="51418" x="6500813" y="4286250"/>
          <p14:tracePt t="51426" x="6856413" y="4249738"/>
          <p14:tracePt t="51434" x="7183438" y="4186238"/>
          <p14:tracePt t="51442" x="7421563" y="4149725"/>
          <p14:tracePt t="51450" x="7575550" y="4122738"/>
          <p14:tracePt t="51458" x="7667625" y="4103688"/>
          <p14:tracePt t="51466" x="7712075" y="4094163"/>
          <p14:tracePt t="51692" x="7712075" y="4103688"/>
          <p14:tracePt t="51698" x="7712075" y="4122738"/>
          <p14:tracePt t="51706" x="7712075" y="4149725"/>
          <p14:tracePt t="51714" x="7721600" y="4195763"/>
          <p14:tracePt t="51722" x="7731125" y="4222750"/>
          <p14:tracePt t="51731" x="7740650" y="4259263"/>
          <p14:tracePt t="51738" x="7777163" y="4322763"/>
          <p14:tracePt t="51748" x="7804150" y="4405313"/>
          <p14:tracePt t="51754" x="7850188" y="4505325"/>
          <p14:tracePt t="51765" x="7885113" y="4587875"/>
          <p14:tracePt t="51771" x="7913688" y="4660900"/>
          <p14:tracePt t="51778" x="7967663" y="4760913"/>
          <p14:tracePt t="51786" x="7994650" y="4841875"/>
          <p14:tracePt t="51794" x="8013700" y="4914900"/>
          <p14:tracePt t="51802" x="8031163" y="4960938"/>
          <p14:tracePt t="51810" x="8040688" y="5024438"/>
          <p14:tracePt t="51818" x="8059738" y="5060950"/>
          <p14:tracePt t="51826" x="8059738" y="5106988"/>
          <p14:tracePt t="51834" x="8067675" y="5143500"/>
          <p14:tracePt t="51843" x="8067675" y="5189538"/>
          <p14:tracePt t="51850" x="8067675" y="5207000"/>
          <p14:tracePt t="51858" x="8077200" y="5243513"/>
          <p14:tracePt t="51866" x="8086725" y="5280025"/>
          <p14:tracePt t="51874" x="8096250" y="5299075"/>
          <p14:tracePt t="51882" x="8096250" y="5335588"/>
          <p14:tracePt t="51890" x="8096250" y="5353050"/>
          <p14:tracePt t="51898" x="8096250" y="5380038"/>
          <p14:tracePt t="51906" x="8096250" y="5399088"/>
          <p14:tracePt t="51915" x="8096250" y="5416550"/>
          <p14:tracePt t="51922" x="8096250" y="5426075"/>
          <p14:tracePt t="51935" x="8096250" y="5435600"/>
          <p14:tracePt t="51955" x="8096250" y="5445125"/>
          <p14:tracePt t="52011" x="8086725" y="5472113"/>
          <p14:tracePt t="52018" x="8077200" y="5481638"/>
          <p14:tracePt t="52026" x="8059738" y="5489575"/>
          <p14:tracePt t="52034" x="8040688" y="5499100"/>
          <p14:tracePt t="52042" x="8023225" y="5508625"/>
          <p14:tracePt t="52050" x="8004175" y="5518150"/>
          <p14:tracePt t="52058" x="7994650" y="5518150"/>
          <p14:tracePt t="52066" x="7986713" y="5518150"/>
          <p14:tracePt t="52074" x="7958138" y="5518150"/>
          <p14:tracePt t="52082" x="7950200" y="5518150"/>
          <p14:tracePt t="52091" x="7913688" y="5518150"/>
          <p14:tracePt t="52107" x="7885113" y="5518150"/>
          <p14:tracePt t="52116" x="7877175" y="5518150"/>
          <p14:tracePt t="52123" x="7858125" y="5518150"/>
          <p14:tracePt t="52133" x="7831138" y="5518150"/>
          <p14:tracePt t="52139" x="7813675" y="5518150"/>
          <p14:tracePt t="52150" x="7794625" y="5508625"/>
          <p14:tracePt t="52155" x="7758113" y="5489575"/>
          <p14:tracePt t="52166" x="7704138" y="5472113"/>
          <p14:tracePt t="52171" x="7658100" y="5445125"/>
          <p14:tracePt t="52179" x="7648575" y="5445125"/>
          <p14:tracePt t="52187" x="7631113" y="5435600"/>
          <p14:tracePt t="52195" x="7621588" y="5435600"/>
          <p14:tracePt t="52203" x="7612063" y="5416550"/>
          <p14:tracePt t="52219" x="7594600" y="5399088"/>
          <p14:tracePt t="52251" x="7594600" y="5372100"/>
          <p14:tracePt t="52259" x="7594600" y="5353050"/>
          <p14:tracePt t="52267" x="7594600" y="5326063"/>
          <p14:tracePt t="52275" x="7594600" y="5307013"/>
          <p14:tracePt t="52283" x="7594600" y="5280025"/>
          <p14:tracePt t="52291" x="7594600" y="5262563"/>
          <p14:tracePt t="52300" x="7594600" y="5233988"/>
          <p14:tracePt t="52307" x="7594600" y="5216525"/>
          <p14:tracePt t="52316" x="7612063" y="5170488"/>
          <p14:tracePt t="52323" x="7639050" y="5153025"/>
          <p14:tracePt t="52333" x="7685088" y="5116513"/>
          <p14:tracePt t="52339" x="7731125" y="5106988"/>
          <p14:tracePt t="52350" x="7794625" y="5080000"/>
          <p14:tracePt t="52355" x="7813675" y="5070475"/>
          <p14:tracePt t="52366" x="7867650" y="5060950"/>
          <p14:tracePt t="52371" x="7921625" y="5053013"/>
          <p14:tracePt t="52379" x="7986713" y="5053013"/>
          <p14:tracePt t="52387" x="8040688" y="5053013"/>
          <p14:tracePt t="52395" x="8113713" y="5053013"/>
          <p14:tracePt t="52403" x="8169275" y="5053013"/>
          <p14:tracePt t="52411" x="8213725" y="5053013"/>
          <p14:tracePt t="52419" x="8223250" y="5053013"/>
          <p14:tracePt t="52427" x="8240713" y="5053013"/>
          <p14:tracePt t="52443" x="8259763" y="5060950"/>
          <p14:tracePt t="52467" x="8286750" y="5080000"/>
          <p14:tracePt t="52483" x="8286750" y="5097463"/>
          <p14:tracePt t="52491" x="8286750" y="5106988"/>
          <p14:tracePt t="52500" x="8286750" y="5116513"/>
          <p14:tracePt t="52507" x="8286750" y="5133975"/>
          <p14:tracePt t="52517" x="8286750" y="5153025"/>
          <p14:tracePt t="52523" x="8286750" y="5189538"/>
          <p14:tracePt t="52533" x="8286750" y="5197475"/>
          <p14:tracePt t="52539" x="8286750" y="5233988"/>
          <p14:tracePt t="52551" x="8286750" y="5253038"/>
          <p14:tracePt t="52555" x="8286750" y="5280025"/>
          <p14:tracePt t="52566" x="8286750" y="5307013"/>
          <p14:tracePt t="52571" x="8286750" y="5335588"/>
          <p14:tracePt t="52579" x="8269288" y="5353050"/>
          <p14:tracePt t="52587" x="8259763" y="5399088"/>
          <p14:tracePt t="52595" x="8232775" y="5416550"/>
          <p14:tracePt t="52603" x="8223250" y="5435600"/>
          <p14:tracePt t="52619" x="8213725" y="5445125"/>
          <p14:tracePt t="52627" x="8204200" y="5453063"/>
          <p14:tracePt t="52642" x="8196263" y="5453063"/>
          <p14:tracePt t="52708" x="8169275" y="5453063"/>
          <p14:tracePt t="52715" x="8150225" y="5453063"/>
          <p14:tracePt t="52723" x="8096250" y="5453063"/>
          <p14:tracePt t="52734" x="8040688" y="5453063"/>
          <p14:tracePt t="52739" x="7994650" y="5453063"/>
          <p14:tracePt t="52751" x="7940675" y="5453063"/>
          <p14:tracePt t="52755" x="7885113" y="5453063"/>
          <p14:tracePt t="52767" x="7840663" y="5453063"/>
          <p14:tracePt t="52771" x="7785100" y="5453063"/>
          <p14:tracePt t="52781" x="7777163" y="5453063"/>
          <p14:tracePt t="52787" x="7731125" y="5453063"/>
          <p14:tracePt t="52796" x="7721600" y="5445125"/>
          <p14:tracePt t="52803" x="7712075" y="5435600"/>
          <p14:tracePt t="52820" x="7685088" y="5426075"/>
          <p14:tracePt t="52827" x="7675563" y="5416550"/>
          <p14:tracePt t="52834" x="7675563" y="5408613"/>
          <p14:tracePt t="52843" x="7675563" y="5399088"/>
          <p14:tracePt t="52851" x="7667625" y="5389563"/>
          <p14:tracePt t="52859" x="7648575" y="5343525"/>
          <p14:tracePt t="52868" x="7648575" y="5335588"/>
          <p14:tracePt t="52885" x="7639050" y="5262563"/>
          <p14:tracePt t="52891" x="7639050" y="5243513"/>
          <p14:tracePt t="52899" x="7639050" y="5216525"/>
          <p14:tracePt t="52907" x="7639050" y="5180013"/>
          <p14:tracePt t="52915" x="7639050" y="5153025"/>
          <p14:tracePt t="52923" x="7639050" y="5143500"/>
          <p14:tracePt t="52933" x="7639050" y="5106988"/>
          <p14:tracePt t="52939" x="7639050" y="5097463"/>
          <p14:tracePt t="52949" x="7648575" y="5080000"/>
          <p14:tracePt t="52955" x="7648575" y="5070475"/>
          <p14:tracePt t="52965" x="7675563" y="5053013"/>
          <p14:tracePt t="52971" x="7721600" y="5024438"/>
          <p14:tracePt t="52979" x="7758113" y="5016500"/>
          <p14:tracePt t="52986" x="7804150" y="5016500"/>
          <p14:tracePt t="52995" x="7885113" y="5006975"/>
          <p14:tracePt t="53002" x="7958138" y="5006975"/>
          <p14:tracePt t="53011" x="8031163" y="5006975"/>
          <p14:tracePt t="53019" x="8104188" y="5006975"/>
          <p14:tracePt t="53027" x="8177213" y="5006975"/>
          <p14:tracePt t="53035" x="8277225" y="5006975"/>
          <p14:tracePt t="53043" x="8313738" y="5006975"/>
          <p14:tracePt t="53050" x="8359775" y="5006975"/>
          <p14:tracePt t="53059" x="8386763" y="5006975"/>
          <p14:tracePt t="53067" x="8405813" y="5016500"/>
          <p14:tracePt t="53075" x="8415338" y="5024438"/>
          <p14:tracePt t="53083" x="8432800" y="5043488"/>
          <p14:tracePt t="53091" x="8432800" y="5053013"/>
          <p14:tracePt t="53099" x="8442325" y="5060950"/>
          <p14:tracePt t="53107" x="8442325" y="5097463"/>
          <p14:tracePt t="53115" x="8451850" y="5116513"/>
          <p14:tracePt t="53123" x="8451850" y="5153025"/>
          <p14:tracePt t="53132" x="8451850" y="5170488"/>
          <p14:tracePt t="53139" x="8451850" y="5197475"/>
          <p14:tracePt t="53149" x="8451850" y="5216525"/>
          <p14:tracePt t="53155" x="8432800" y="5280025"/>
          <p14:tracePt t="53165" x="8423275" y="5299075"/>
          <p14:tracePt t="53171" x="8415338" y="5326063"/>
          <p14:tracePt t="53179" x="8405813" y="5353050"/>
          <p14:tracePt t="53187" x="8369300" y="5389563"/>
          <p14:tracePt t="53195" x="8350250" y="5416550"/>
          <p14:tracePt t="53202" x="8323263" y="5445125"/>
          <p14:tracePt t="53211" x="8305800" y="5472113"/>
          <p14:tracePt t="53218" x="8250238" y="5518150"/>
          <p14:tracePt t="53227" x="8223250" y="5545138"/>
          <p14:tracePt t="53235" x="8204200" y="5562600"/>
          <p14:tracePt t="53243" x="8150225" y="5589588"/>
          <p14:tracePt t="53252" x="8113713" y="5599113"/>
          <p14:tracePt t="53259" x="8059738" y="5618163"/>
          <p14:tracePt t="53266" x="7994650" y="5635625"/>
          <p14:tracePt t="53275" x="7921625" y="5645150"/>
          <p14:tracePt t="53282" x="7867650" y="5645150"/>
          <p14:tracePt t="53291" x="7804150" y="5654675"/>
          <p14:tracePt t="53299" x="7767638" y="5654675"/>
          <p14:tracePt t="53307" x="7740650" y="5654675"/>
          <p14:tracePt t="53315" x="7721600" y="5654675"/>
          <p14:tracePt t="53323" x="7712075" y="5654675"/>
          <p14:tracePt t="53371" x="7704138" y="5654675"/>
          <p14:tracePt t="53395" x="7694613" y="5654675"/>
          <p14:tracePt t="53403" x="7694613" y="5635625"/>
          <p14:tracePt t="53411" x="7675563" y="5589588"/>
          <p14:tracePt t="53419" x="7675563" y="5545138"/>
          <p14:tracePt t="53427" x="7675563" y="5526088"/>
          <p14:tracePt t="53436" x="7658100" y="5472113"/>
          <p14:tracePt t="53443" x="7648575" y="5445125"/>
          <p14:tracePt t="53451" x="7631113" y="5399088"/>
          <p14:tracePt t="53459" x="7585075" y="5380038"/>
          <p14:tracePt t="53467" x="7521575" y="5326063"/>
          <p14:tracePt t="53475" x="7439025" y="5289550"/>
          <p14:tracePt t="53484" x="7319963" y="5226050"/>
          <p14:tracePt t="53491" x="7175500" y="5170488"/>
          <p14:tracePt t="53502" x="7019925" y="5126038"/>
          <p14:tracePt t="53507" x="6800850" y="5033963"/>
          <p14:tracePt t="53514" x="6537325" y="4960938"/>
          <p14:tracePt t="53522" x="6208713" y="4878388"/>
          <p14:tracePt t="53531" x="5834063" y="4768850"/>
          <p14:tracePt t="53538" x="5434013" y="4678363"/>
          <p14:tracePt t="53548" x="5095875" y="4578350"/>
          <p14:tracePt t="53554" x="4932363" y="4532313"/>
          <p14:tracePt t="53565" x="4776788" y="4486275"/>
          <p14:tracePt t="53571" x="4630738" y="4441825"/>
          <p14:tracePt t="53579" x="4567238" y="4405313"/>
          <p14:tracePt t="53587" x="4521200" y="4386263"/>
          <p14:tracePt t="53595" x="4476750" y="4359275"/>
          <p14:tracePt t="53603" x="4467225" y="4349750"/>
          <p14:tracePt t="53668" x="4457700" y="4340225"/>
          <p14:tracePt t="53707" x="4457700" y="4332288"/>
          <p14:tracePt t="53715" x="4457700" y="4322763"/>
          <p14:tracePt t="53723" x="4457700" y="4313238"/>
          <p14:tracePt t="53735" x="4457700" y="4303713"/>
          <p14:tracePt t="53740" x="4457700" y="4295775"/>
          <p14:tracePt t="53752" x="4457700" y="4276725"/>
          <p14:tracePt t="53755" x="4484688" y="4249738"/>
          <p14:tracePt t="53765" x="4503738" y="4232275"/>
          <p14:tracePt t="53771" x="4521200" y="4213225"/>
          <p14:tracePt t="53783" x="4549775" y="4186238"/>
          <p14:tracePt t="53787" x="4586288" y="4159250"/>
          <p14:tracePt t="53795" x="4640263" y="4149725"/>
          <p14:tracePt t="53803" x="4722813" y="4113213"/>
          <p14:tracePt t="53811" x="4767263" y="4086225"/>
          <p14:tracePt t="53819" x="4813300" y="4067175"/>
          <p14:tracePt t="53827" x="4849813" y="4057650"/>
          <p14:tracePt t="53836" x="4859338" y="4057650"/>
          <p14:tracePt t="53851" x="4868863" y="4057650"/>
          <p14:tracePt t="53940" x="4876800" y="4057650"/>
          <p14:tracePt t="53971" x="4876800" y="4067175"/>
          <p14:tracePt t="54076" x="4895850" y="4076700"/>
          <p14:tracePt t="54082" x="4932363" y="4076700"/>
          <p14:tracePt t="54090" x="5014913" y="4076700"/>
          <p14:tracePt t="54098" x="5122863" y="4076700"/>
          <p14:tracePt t="54106" x="5251450" y="4076700"/>
          <p14:tracePt t="54114" x="5397500" y="4076700"/>
          <p14:tracePt t="54122" x="5524500" y="4076700"/>
          <p14:tracePt t="54133" x="5616575" y="4076700"/>
          <p14:tracePt t="54139" x="5680075" y="4076700"/>
          <p14:tracePt t="54150" x="5688013" y="4076700"/>
          <p14:tracePt t="54564" x="5697538" y="4086225"/>
          <p14:tracePt t="54586" x="5697538" y="4094163"/>
          <p14:tracePt t="54594" x="5697538" y="4103688"/>
          <p14:tracePt t="54610" x="5697538" y="4113213"/>
          <p14:tracePt t="54628" x="5688013" y="4113213"/>
          <p14:tracePt t="54674" x="5680075" y="4122738"/>
          <p14:tracePt t="54682" x="5670550" y="4130675"/>
          <p14:tracePt t="54762" x="5661025" y="4130675"/>
          <p14:tracePt t="54788" x="5653088" y="4140200"/>
          <p14:tracePt t="54812" x="5634038" y="4149725"/>
          <p14:tracePt t="55684" x="5624513" y="4149725"/>
          <p14:tracePt t="55690" x="5588000" y="4149725"/>
          <p14:tracePt t="55698" x="5514975" y="4149725"/>
          <p14:tracePt t="55706" x="5461000" y="4149725"/>
          <p14:tracePt t="55714" x="5405438" y="4149725"/>
          <p14:tracePt t="55722" x="5334000" y="4149725"/>
          <p14:tracePt t="55731" x="5268913" y="4130675"/>
          <p14:tracePt t="55738" x="5214938" y="4130675"/>
          <p14:tracePt t="55748" x="5151438" y="4122738"/>
          <p14:tracePt t="55754" x="5114925" y="4122738"/>
          <p14:tracePt t="55766" x="5068888" y="4122738"/>
          <p14:tracePt t="55771" x="5049838" y="4122738"/>
          <p14:tracePt t="55784" x="5022850" y="4122738"/>
          <p14:tracePt t="55787" x="5014913" y="4122738"/>
          <p14:tracePt t="55796" x="5005388" y="4122738"/>
          <p14:tracePt t="55819" x="4986338" y="4122738"/>
          <p14:tracePt t="55924" x="4978400" y="4122738"/>
          <p14:tracePt t="56010" x="4968875" y="4122738"/>
          <p14:tracePt t="56019" x="4959350" y="4122738"/>
          <p14:tracePt t="56027" x="4932363" y="4122738"/>
          <p14:tracePt t="56035" x="4876800" y="4122738"/>
          <p14:tracePt t="56043" x="4849813" y="4140200"/>
          <p14:tracePt t="56050" x="4822825" y="4159250"/>
          <p14:tracePt t="56058" x="4776788" y="4186238"/>
          <p14:tracePt t="56066" x="4767263" y="4195763"/>
          <p14:tracePt t="56074" x="4749800" y="4222750"/>
          <p14:tracePt t="56082" x="4713288" y="4268788"/>
          <p14:tracePt t="56090" x="4695825" y="4286250"/>
          <p14:tracePt t="56098" x="4676775" y="4313238"/>
          <p14:tracePt t="56106" x="4667250" y="4349750"/>
          <p14:tracePt t="56115" x="4649788" y="4386263"/>
          <p14:tracePt t="56123" x="4640263" y="4405313"/>
          <p14:tracePt t="56133" x="4622800" y="4449763"/>
          <p14:tracePt t="56139" x="4613275" y="4495800"/>
          <p14:tracePt t="56150" x="4613275" y="4505325"/>
          <p14:tracePt t="56155" x="4613275" y="4532313"/>
          <p14:tracePt t="56167" x="4603750" y="4559300"/>
          <p14:tracePt t="56171" x="4603750" y="4578350"/>
          <p14:tracePt t="56183" x="4603750" y="4595813"/>
          <p14:tracePt t="56187" x="4603750" y="4624388"/>
          <p14:tracePt t="56195" x="4603750" y="4641850"/>
          <p14:tracePt t="56203" x="4603750" y="4668838"/>
          <p14:tracePt t="56211" x="4603750" y="4687888"/>
          <p14:tracePt t="56219" x="4603750" y="4724400"/>
          <p14:tracePt t="56227" x="4603750" y="4760913"/>
          <p14:tracePt t="56235" x="4603750" y="4778375"/>
          <p14:tracePt t="56243" x="4603750" y="4805363"/>
          <p14:tracePt t="56251" x="4603750" y="4824413"/>
          <p14:tracePt t="56259" x="4603750" y="4833938"/>
          <p14:tracePt t="56267" x="4603750" y="4841875"/>
          <p14:tracePt t="56284" x="4594225" y="4851400"/>
          <p14:tracePt t="56307" x="4594225" y="4860925"/>
          <p14:tracePt t="56317" x="4594225" y="4870450"/>
          <p14:tracePt t="56323" x="4567238" y="4887913"/>
          <p14:tracePt t="56333" x="4557713" y="4906963"/>
          <p14:tracePt t="56339" x="4549775" y="4924425"/>
          <p14:tracePt t="56351" x="4513263" y="4951413"/>
          <p14:tracePt t="56355" x="4494213" y="4979988"/>
          <p14:tracePt t="56367" x="4448175" y="5006975"/>
          <p14:tracePt t="56371" x="4421188" y="5016500"/>
          <p14:tracePt t="56383" x="4413250" y="5024438"/>
          <p14:tracePt t="56387" x="4384675" y="5043488"/>
          <p14:tracePt t="56395" x="4367213" y="5053013"/>
          <p14:tracePt t="56404" x="4357688" y="5060950"/>
          <p14:tracePt t="56411" x="4348163" y="5070475"/>
          <p14:tracePt t="56421" x="4321175" y="5080000"/>
          <p14:tracePt t="56427" x="4321175" y="5089525"/>
          <p14:tracePt t="56436" x="4294188" y="5106988"/>
          <p14:tracePt t="56443" x="4275138" y="5126038"/>
          <p14:tracePt t="56450" x="4275138" y="5133975"/>
          <p14:tracePt t="56459" x="4248150" y="5160963"/>
          <p14:tracePt t="56467" x="4230688" y="5189538"/>
          <p14:tracePt t="56474" x="4221163" y="5207000"/>
          <p14:tracePt t="56483" x="4211638" y="5243513"/>
          <p14:tracePt t="56506" x="4202113" y="5262563"/>
          <p14:tracePt t="56515" x="4194175" y="5262563"/>
          <p14:tracePt t="56532" x="4194175" y="5270500"/>
          <p14:tracePt t="56539" x="4184650" y="5280025"/>
          <p14:tracePt t="56548" x="4175125" y="5289550"/>
          <p14:tracePt t="56555" x="4157663" y="5316538"/>
          <p14:tracePt t="56566" x="4157663" y="5326063"/>
          <p14:tracePt t="56571" x="4138613" y="5362575"/>
          <p14:tracePt t="56580" x="4129088" y="5408613"/>
          <p14:tracePt t="56587" x="4129088" y="5435600"/>
          <p14:tracePt t="56595" x="4102100" y="5481638"/>
          <p14:tracePt t="56603" x="4102100" y="5535613"/>
          <p14:tracePt t="56611" x="4102100" y="5572125"/>
          <p14:tracePt t="56619" x="4094163" y="5645150"/>
          <p14:tracePt t="56627" x="4094163" y="5699125"/>
          <p14:tracePt t="56635" x="4094163" y="5772150"/>
          <p14:tracePt t="56643" x="4094163" y="5845175"/>
          <p14:tracePt t="56651" x="4094163" y="5946775"/>
          <p14:tracePt t="56659" x="4094163" y="6000750"/>
          <p14:tracePt t="56667" x="4094163" y="6073775"/>
          <p14:tracePt t="56675" x="4094163" y="6127750"/>
          <p14:tracePt t="56682" x="4094163" y="6173788"/>
          <p14:tracePt t="56691" x="4094163" y="6237288"/>
          <p14:tracePt t="56700" x="4102100" y="6283325"/>
          <p14:tracePt t="56707" x="4102100" y="6319838"/>
          <p14:tracePt t="56716" x="4111625" y="6356350"/>
          <p14:tracePt t="56723" x="4111625" y="6383338"/>
          <p14:tracePt t="56733" x="4129088" y="6402388"/>
          <p14:tracePt t="56739" x="4148138" y="6429375"/>
          <p14:tracePt t="56750" x="4148138" y="6438900"/>
          <p14:tracePt t="56755" x="4148138" y="6446838"/>
          <p14:tracePt t="56771" x="4148138" y="6465888"/>
          <p14:tracePt t="57067" x="4148138" y="6419850"/>
          <p14:tracePt t="57074" x="4148138" y="6392863"/>
          <p14:tracePt t="57082" x="4148138" y="6375400"/>
          <p14:tracePt t="57090" x="4129088" y="6310313"/>
          <p14:tracePt t="57098" x="4129088" y="6283325"/>
          <p14:tracePt t="57106" x="4121150" y="6246813"/>
          <p14:tracePt t="57115" x="4121150" y="6183313"/>
          <p14:tracePt t="57123" x="4111625" y="6156325"/>
          <p14:tracePt t="57133" x="4102100" y="6127750"/>
          <p14:tracePt t="57139" x="4102100" y="6110288"/>
          <p14:tracePt t="57150" x="4102100" y="6064250"/>
          <p14:tracePt t="57155" x="4094163" y="6010275"/>
          <p14:tracePt t="57166" x="4094163" y="5973763"/>
          <p14:tracePt t="57171" x="4075113" y="5918200"/>
          <p14:tracePt t="57182" x="4075113" y="5873750"/>
          <p14:tracePt t="57187" x="4075113" y="5818188"/>
          <p14:tracePt t="57195" x="4075113" y="5791200"/>
          <p14:tracePt t="57203" x="4075113" y="5745163"/>
          <p14:tracePt t="57211" x="4075113" y="5691188"/>
          <p14:tracePt t="57219" x="4075113" y="5635625"/>
          <p14:tracePt t="57227" x="4075113" y="5599113"/>
          <p14:tracePt t="57235" x="4075113" y="5526088"/>
          <p14:tracePt t="57243" x="4075113" y="5489575"/>
          <p14:tracePt t="57251" x="4075113" y="5435600"/>
          <p14:tracePt t="57259" x="4075113" y="5416550"/>
          <p14:tracePt t="57269" x="4075113" y="5362575"/>
          <p14:tracePt t="57276" x="4075113" y="5335588"/>
          <p14:tracePt t="57282" x="4075113" y="5280025"/>
          <p14:tracePt t="57290" x="4075113" y="5233988"/>
          <p14:tracePt t="57298" x="4075113" y="5216525"/>
          <p14:tracePt t="57306" x="4075113" y="5180013"/>
          <p14:tracePt t="57314" x="4094163" y="5143500"/>
          <p14:tracePt t="57322" x="4094163" y="5116513"/>
          <p14:tracePt t="57330" x="4102100" y="5089525"/>
          <p14:tracePt t="57338" x="4111625" y="5070475"/>
          <p14:tracePt t="57347" x="4121150" y="5024438"/>
          <p14:tracePt t="57354" x="4121150" y="5006975"/>
          <p14:tracePt t="57366" x="4138613" y="4979988"/>
          <p14:tracePt t="57371" x="4148138" y="4960938"/>
          <p14:tracePt t="57383" x="4157663" y="4914900"/>
          <p14:tracePt t="57387" x="4157663" y="4887913"/>
          <p14:tracePt t="57395" x="4165600" y="4870450"/>
          <p14:tracePt t="57403" x="4175125" y="4851400"/>
          <p14:tracePt t="57411" x="4184650" y="4833938"/>
          <p14:tracePt t="57420" x="4194175" y="4824413"/>
          <p14:tracePt t="57427" x="4194175" y="4814888"/>
          <p14:tracePt t="57436" x="4202113" y="4797425"/>
          <p14:tracePt t="57443" x="4211638" y="4787900"/>
          <p14:tracePt t="57451" x="4221163" y="4787900"/>
          <p14:tracePt t="57459" x="4238625" y="4768850"/>
          <p14:tracePt t="57468" x="4248150" y="4751388"/>
          <p14:tracePt t="57475" x="4267200" y="4741863"/>
          <p14:tracePt t="57483" x="4294188" y="4714875"/>
          <p14:tracePt t="57491" x="4340225" y="4687888"/>
          <p14:tracePt t="57500" x="4357688" y="4678363"/>
          <p14:tracePt t="57507" x="4403725" y="4651375"/>
          <p14:tracePt t="57516" x="4430713" y="4632325"/>
          <p14:tracePt t="57523" x="4467225" y="4624388"/>
          <p14:tracePt t="57533" x="4503738" y="4614863"/>
          <p14:tracePt t="57539" x="4567238" y="4578350"/>
          <p14:tracePt t="57550" x="4630738" y="4559300"/>
          <p14:tracePt t="57555" x="4686300" y="4559300"/>
          <p14:tracePt t="57566" x="4767263" y="4522788"/>
          <p14:tracePt t="57571" x="4822825" y="4514850"/>
          <p14:tracePt t="57579" x="4868863" y="4495800"/>
          <p14:tracePt t="57586" x="4913313" y="4486275"/>
          <p14:tracePt t="57594" x="4941888" y="4486275"/>
          <p14:tracePt t="57602" x="4968875" y="4468813"/>
          <p14:tracePt t="57610" x="4986338" y="4468813"/>
          <p14:tracePt t="57618" x="5005388" y="4468813"/>
          <p14:tracePt t="57626" x="5014913" y="4468813"/>
          <p14:tracePt t="57634" x="5032375" y="4468813"/>
          <p14:tracePt t="57650" x="5041900" y="4468813"/>
          <p14:tracePt t="57796" x="5041900" y="4459288"/>
          <p14:tracePt t="57836" x="5041900" y="4449763"/>
          <p14:tracePt t="57948" x="5049838" y="4449763"/>
          <p14:tracePt t="57955" x="5078413" y="4449763"/>
          <p14:tracePt t="57962" x="5095875" y="4449763"/>
          <p14:tracePt t="57970" x="5122863" y="4449763"/>
          <p14:tracePt t="57978" x="5168900" y="4468813"/>
          <p14:tracePt t="57986" x="5187950" y="4468813"/>
          <p14:tracePt t="57994" x="5195888" y="4468813"/>
          <p14:tracePt t="58002" x="5224463" y="4468813"/>
          <p14:tracePt t="58010" x="5232400" y="4468813"/>
          <p14:tracePt t="58044" x="5241925" y="4468813"/>
          <p14:tracePt t="58052" x="5251450" y="4468813"/>
          <p14:tracePt t="58060" x="5268913" y="4468813"/>
          <p14:tracePt t="58069" x="5278438" y="4459288"/>
          <p14:tracePt t="58075" x="5287963" y="4432300"/>
          <p14:tracePt t="58084" x="5287963" y="4422775"/>
          <p14:tracePt t="58091" x="5314950" y="4386263"/>
          <p14:tracePt t="58108" x="5324475" y="4368800"/>
          <p14:tracePt t="58124" x="5324475" y="4349750"/>
          <p14:tracePt t="58268" x="5324475" y="4376738"/>
          <p14:tracePt t="58275" x="5324475" y="4386263"/>
          <p14:tracePt t="58283" x="5314950" y="4413250"/>
          <p14:tracePt t="58388" x="5334000" y="4422775"/>
          <p14:tracePt t="58394" x="5451475" y="4422775"/>
          <p14:tracePt t="58402" x="5580063" y="4405313"/>
          <p14:tracePt t="58410" x="5743575" y="4395788"/>
          <p14:tracePt t="58418" x="5980113" y="4340225"/>
          <p14:tracePt t="58427" x="6218238" y="4322763"/>
          <p14:tracePt t="58435" x="6427788" y="4295775"/>
          <p14:tracePt t="58444" x="6746875" y="4232275"/>
          <p14:tracePt t="58451" x="6929438" y="4222750"/>
          <p14:tracePt t="58460" x="7129463" y="4203700"/>
          <p14:tracePt t="58467" x="7329488" y="4167188"/>
          <p14:tracePt t="58476" x="7458075" y="4167188"/>
          <p14:tracePt t="58484" x="7575550" y="4167188"/>
          <p14:tracePt t="58492" x="7648575" y="4167188"/>
          <p14:tracePt t="58501" x="7740650" y="4167188"/>
          <p14:tracePt t="58506" x="7777163" y="4167188"/>
          <p14:tracePt t="58514" x="7840663" y="4186238"/>
          <p14:tracePt t="58522" x="7894638" y="4195763"/>
          <p14:tracePt t="58530" x="7958138" y="4222750"/>
          <p14:tracePt t="58538" x="7994650" y="4232275"/>
          <p14:tracePt t="58547" x="8013700" y="4232275"/>
          <p14:tracePt t="58554" x="8031163" y="4232275"/>
          <p14:tracePt t="58890" x="8040688" y="4240213"/>
          <p14:tracePt t="58906" x="8040688" y="4259263"/>
          <p14:tracePt t="58923" x="8040688" y="4268788"/>
          <p14:tracePt t="58930" x="8050213" y="4268788"/>
          <p14:tracePt t="59082" x="8050213" y="4276725"/>
          <p14:tracePt t="59091" x="8040688" y="4303713"/>
          <p14:tracePt t="59098" x="8031163" y="4313238"/>
          <p14:tracePt t="59107" x="8004175" y="4322763"/>
          <p14:tracePt t="59115" x="7967663" y="4332288"/>
          <p14:tracePt t="59122" x="7904163" y="4368800"/>
          <p14:tracePt t="59132" x="7858125" y="4386263"/>
          <p14:tracePt t="59139" x="7785100" y="4395788"/>
          <p14:tracePt t="59149" x="7721600" y="4422775"/>
          <p14:tracePt t="59155" x="7648575" y="4422775"/>
          <p14:tracePt t="59165" x="7567613" y="4432300"/>
          <p14:tracePt t="59171" x="7512050" y="4432300"/>
          <p14:tracePt t="59181" x="7458075" y="4432300"/>
          <p14:tracePt t="59187" x="7412038" y="4432300"/>
          <p14:tracePt t="59195" x="7402513" y="4432300"/>
          <p14:tracePt t="59203" x="7385050" y="4432300"/>
          <p14:tracePt t="59211" x="7375525" y="4432300"/>
          <p14:tracePt t="59227" x="7356475" y="4432300"/>
          <p14:tracePt t="59235" x="7348538" y="4422775"/>
          <p14:tracePt t="59243" x="7329488" y="4405313"/>
          <p14:tracePt t="59251" x="7312025" y="4386263"/>
          <p14:tracePt t="59259" x="7292975" y="4359275"/>
          <p14:tracePt t="59266" x="7256463" y="4322763"/>
          <p14:tracePt t="59275" x="7239000" y="4303713"/>
          <p14:tracePt t="59282" x="7212013" y="4276725"/>
          <p14:tracePt t="59291" x="7183438" y="4232275"/>
          <p14:tracePt t="59299" x="7165975" y="4213225"/>
          <p14:tracePt t="59307" x="7146925" y="4195763"/>
          <p14:tracePt t="59315" x="7129463" y="4159250"/>
          <p14:tracePt t="59323" x="7119938" y="4149725"/>
          <p14:tracePt t="59332" x="7102475" y="4122738"/>
          <p14:tracePt t="59339" x="7092950" y="4122738"/>
          <p14:tracePt t="59348" x="7073900" y="4094163"/>
          <p14:tracePt t="59355" x="7073900" y="4076700"/>
          <p14:tracePt t="59366" x="7065963" y="4040188"/>
          <p14:tracePt t="59371" x="7056438" y="4003675"/>
          <p14:tracePt t="59382" x="7056438" y="3976688"/>
          <p14:tracePt t="59387" x="7029450" y="3911600"/>
          <p14:tracePt t="59395" x="7019925" y="3875088"/>
          <p14:tracePt t="59403" x="7019925" y="3830638"/>
          <p14:tracePt t="59411" x="7019925" y="3811588"/>
          <p14:tracePt t="59419" x="7019925" y="3784600"/>
          <p14:tracePt t="59427" x="7019925" y="3748088"/>
          <p14:tracePt t="59435" x="7019925" y="3738563"/>
          <p14:tracePt t="59443" x="7019925" y="3721100"/>
          <p14:tracePt t="59451" x="7019925" y="3694113"/>
          <p14:tracePt t="59459" x="7029450" y="3684588"/>
          <p14:tracePt t="59466" x="7037388" y="3675063"/>
          <p14:tracePt t="59475" x="7065963" y="3638550"/>
          <p14:tracePt t="59482" x="7110413" y="3621088"/>
          <p14:tracePt t="59491" x="7138988" y="3611563"/>
          <p14:tracePt t="59501" x="7183438" y="3592513"/>
          <p14:tracePt t="59507" x="7219950" y="3584575"/>
          <p14:tracePt t="59515" x="7248525" y="3575050"/>
          <p14:tracePt t="59523" x="7283450" y="3575050"/>
          <p14:tracePt t="59532" x="7312025" y="3565525"/>
          <p14:tracePt t="59539" x="7329488" y="3565525"/>
          <p14:tracePt t="59549" x="7375525" y="3565525"/>
          <p14:tracePt t="59555" x="7392988" y="3565525"/>
          <p14:tracePt t="59566" x="7448550" y="3565525"/>
          <p14:tracePt t="59571" x="7475538" y="3565525"/>
          <p14:tracePt t="59582" x="7512050" y="3565525"/>
          <p14:tracePt t="59587" x="7548563" y="3565525"/>
          <p14:tracePt t="59594" x="7585075" y="3565525"/>
          <p14:tracePt t="59602" x="7639050" y="3565525"/>
          <p14:tracePt t="59610" x="7704138" y="3602038"/>
          <p14:tracePt t="59618" x="7748588" y="3611563"/>
          <p14:tracePt t="59626" x="7777163" y="3648075"/>
          <p14:tracePt t="59634" x="7794625" y="3657600"/>
          <p14:tracePt t="59642" x="7813675" y="3665538"/>
          <p14:tracePt t="59658" x="7821613" y="3675063"/>
          <p14:tracePt t="59756" x="7821613" y="3684588"/>
          <p14:tracePt t="59764" x="7821613" y="3702050"/>
          <p14:tracePt t="59770" x="7821613" y="3738563"/>
          <p14:tracePt t="59779" x="7821613" y="3757613"/>
          <p14:tracePt t="59786" x="7821613" y="3784600"/>
          <p14:tracePt t="59794" x="7821613" y="3821113"/>
          <p14:tracePt t="59802" x="7821613" y="3840163"/>
          <p14:tracePt t="59810" x="7821613" y="3857625"/>
          <p14:tracePt t="59818" x="7821613" y="3875088"/>
          <p14:tracePt t="59826" x="7821613" y="3884613"/>
          <p14:tracePt t="59834" x="7821613" y="3894138"/>
          <p14:tracePt t="59843" x="7821613" y="3903663"/>
          <p14:tracePt t="59851" x="7821613" y="3911600"/>
          <p14:tracePt t="59868" x="7821613" y="3921125"/>
          <p14:tracePt t="59885" x="7804150" y="3940175"/>
          <p14:tracePt t="59901" x="7804150" y="3948113"/>
          <p14:tracePt t="59908" x="7804150" y="3967163"/>
          <p14:tracePt t="59918" x="7794625" y="3976688"/>
          <p14:tracePt t="59934" x="7794625" y="3994150"/>
          <p14:tracePt t="59940" x="7785100" y="3994150"/>
          <p14:tracePt t="59963" x="7777163" y="4013200"/>
          <p14:tracePt t="59971" x="7767638" y="4021138"/>
          <p14:tracePt t="59982" x="7758113" y="4040188"/>
          <p14:tracePt t="59987" x="7748588" y="4049713"/>
          <p14:tracePt t="59995" x="7740650" y="4057650"/>
          <p14:tracePt t="60003" x="7721600" y="4076700"/>
          <p14:tracePt t="60019" x="7704138" y="4094163"/>
          <p14:tracePt t="60035" x="7685088" y="4103688"/>
          <p14:tracePt t="60043" x="7675563" y="4103688"/>
          <p14:tracePt t="60051" x="7658100" y="4122738"/>
          <p14:tracePt t="60067" x="7639050" y="4130675"/>
          <p14:tracePt t="60075" x="7631113" y="4140200"/>
          <p14:tracePt t="60083" x="7621588" y="4149725"/>
          <p14:tracePt t="60098" x="7594600" y="4159250"/>
          <p14:tracePt t="60115" x="7585075" y="4167188"/>
          <p14:tracePt t="60123" x="7575550" y="4186238"/>
          <p14:tracePt t="60139" x="7567613" y="4203700"/>
          <p14:tracePt t="60148" x="7558088" y="4222750"/>
          <p14:tracePt t="60155" x="7548563" y="4232275"/>
          <p14:tracePt t="60166" x="7548563" y="4249738"/>
          <p14:tracePt t="60171" x="7539038" y="4268788"/>
          <p14:tracePt t="60187" x="7531100" y="4276725"/>
          <p14:tracePt t="60195" x="7531100" y="4286250"/>
          <p14:tracePt t="60203" x="7531100" y="4303713"/>
          <p14:tracePt t="60211" x="7521575" y="4313238"/>
          <p14:tracePt t="60484" x="7512050" y="4322763"/>
          <p14:tracePt t="60506" x="7512050" y="4332288"/>
          <p14:tracePt t="60530" x="7502525" y="4340225"/>
          <p14:tracePt t="60538" x="7502525" y="4349750"/>
          <p14:tracePt t="60546" x="7502525" y="4368800"/>
          <p14:tracePt t="60554" x="7494588" y="4376738"/>
          <p14:tracePt t="60564" x="7485063" y="4395788"/>
          <p14:tracePt t="60628" x="7475538" y="4405313"/>
          <p14:tracePt t="61084" x="7466013" y="4405313"/>
          <p14:tracePt t="61091" x="7458075" y="4405313"/>
          <p14:tracePt t="61099" x="7429500" y="4422775"/>
          <p14:tracePt t="61106" x="7421563" y="4441825"/>
          <p14:tracePt t="61114" x="7412038" y="4468813"/>
          <p14:tracePt t="61122" x="7392988" y="4495800"/>
          <p14:tracePt t="61130" x="7366000" y="4532313"/>
          <p14:tracePt t="61138" x="7356475" y="4551363"/>
          <p14:tracePt t="61146" x="7356475" y="4568825"/>
          <p14:tracePt t="61154" x="7348538" y="4587875"/>
          <p14:tracePt t="61164" x="7348538" y="4605338"/>
          <p14:tracePt t="61170" x="7339013" y="4605338"/>
          <p14:tracePt t="61491" x="7339013" y="4578350"/>
          <p14:tracePt t="61498" x="7329488" y="4559300"/>
          <p14:tracePt t="61506" x="7329488" y="4532313"/>
          <p14:tracePt t="61514" x="7329488" y="4514850"/>
          <p14:tracePt t="61522" x="7329488" y="4478338"/>
          <p14:tracePt t="61530" x="7319963" y="4478338"/>
          <p14:tracePt t="61538" x="7319963" y="4468813"/>
          <p14:tracePt t="61546" x="7312025" y="4441825"/>
          <p14:tracePt t="61731" x="7302500" y="4441825"/>
          <p14:tracePt t="61746" x="7292975" y="4441825"/>
          <p14:tracePt t="61940" x="7256463" y="4441825"/>
          <p14:tracePt t="61946" x="7248525" y="4449763"/>
          <p14:tracePt t="61954" x="7229475" y="4459288"/>
          <p14:tracePt t="61978" x="7212013" y="4459288"/>
          <p14:tracePt t="61995" x="7202488" y="4459288"/>
          <p14:tracePt t="62002" x="7175500" y="4459288"/>
          <p14:tracePt t="62010" x="7138988" y="4459288"/>
          <p14:tracePt t="62018" x="7065963" y="4432300"/>
          <p14:tracePt t="62026" x="6983413" y="4386263"/>
          <p14:tracePt t="62034" x="6892925" y="4332288"/>
          <p14:tracePt t="62043" x="6827838" y="4295775"/>
          <p14:tracePt t="62052" x="6783388" y="4268788"/>
          <p14:tracePt t="62059" x="6718300" y="4232275"/>
          <p14:tracePt t="62067" x="6637338" y="4222750"/>
          <p14:tracePt t="62075" x="6581775" y="4203700"/>
          <p14:tracePt t="62083" x="6545263" y="4195763"/>
          <p14:tracePt t="62099" x="6527800" y="4195763"/>
          <p14:tracePt t="62107" x="6472238" y="4195763"/>
          <p14:tracePt t="62115" x="6408738" y="4222750"/>
          <p14:tracePt t="62123" x="6345238" y="4232275"/>
          <p14:tracePt t="62132" x="6254750" y="4259263"/>
          <p14:tracePt t="62139" x="6189663" y="4303713"/>
          <p14:tracePt t="62149" x="6145213" y="4322763"/>
          <p14:tracePt t="62155" x="6099175" y="4332288"/>
          <p14:tracePt t="62166" x="6080125" y="4349750"/>
          <p14:tracePt t="62171" x="6062663" y="4349750"/>
          <p14:tracePt t="62182" x="6035675" y="4368800"/>
          <p14:tracePt t="62187" x="6026150" y="4368800"/>
          <p14:tracePt t="62195" x="6016625" y="4368800"/>
          <p14:tracePt t="62372" x="5989638" y="4386263"/>
          <p14:tracePt t="62378" x="5972175" y="4395788"/>
          <p14:tracePt t="62386" x="5962650" y="4395788"/>
          <p14:tracePt t="62394" x="5935663" y="4405313"/>
          <p14:tracePt t="62402" x="5916613" y="4405313"/>
          <p14:tracePt t="62411" x="5899150" y="4405313"/>
          <p14:tracePt t="62427" x="5899150" y="4413250"/>
          <p14:tracePt t="62627" x="5870575" y="4395788"/>
          <p14:tracePt t="62643" x="5870575" y="4386263"/>
          <p14:tracePt t="62780" x="5862638" y="4376738"/>
          <p14:tracePt t="62786" x="5853113" y="4376738"/>
          <p14:tracePt t="62794" x="5826125" y="4376738"/>
          <p14:tracePt t="62802" x="5797550" y="4395788"/>
          <p14:tracePt t="62810" x="5761038" y="4395788"/>
          <p14:tracePt t="62818" x="5743575" y="4405313"/>
          <p14:tracePt t="62826" x="5716588" y="4413250"/>
          <p14:tracePt t="62834" x="5688013" y="4413250"/>
          <p14:tracePt t="62842" x="5670550" y="4413250"/>
          <p14:tracePt t="62876" x="5661025" y="4413250"/>
          <p14:tracePt t="62886" x="5643563" y="4413250"/>
          <p14:tracePt t="62890" x="5616575" y="4413250"/>
          <p14:tracePt t="62898" x="5597525" y="4405313"/>
          <p14:tracePt t="62906" x="5588000" y="4386263"/>
          <p14:tracePt t="62914" x="5561013" y="4340225"/>
          <p14:tracePt t="62922" x="5561013" y="4332288"/>
          <p14:tracePt t="62930" x="5551488" y="4295775"/>
          <p14:tracePt t="62938" x="5551488" y="4259263"/>
          <p14:tracePt t="62948" x="5543550" y="4240213"/>
          <p14:tracePt t="62955" x="5514975" y="4167188"/>
          <p14:tracePt t="62964" x="5507038" y="4122738"/>
          <p14:tracePt t="62970" x="5507038" y="4094163"/>
          <p14:tracePt t="62981" x="5507038" y="4040188"/>
          <p14:tracePt t="62986" x="5507038" y="3984625"/>
          <p14:tracePt t="62995" x="5507038" y="3930650"/>
          <p14:tracePt t="63002" x="5507038" y="3884613"/>
          <p14:tracePt t="63010" x="5507038" y="3857625"/>
          <p14:tracePt t="63018" x="5507038" y="3803650"/>
          <p14:tracePt t="63026" x="5507038" y="3775075"/>
          <p14:tracePt t="63034" x="5507038" y="3730625"/>
          <p14:tracePt t="63043" x="5524500" y="3711575"/>
          <p14:tracePt t="63051" x="5551488" y="3694113"/>
          <p14:tracePt t="63059" x="5570538" y="3657600"/>
          <p14:tracePt t="63075" x="5597525" y="3648075"/>
          <p14:tracePt t="63083" x="5607050" y="3648075"/>
          <p14:tracePt t="63091" x="5634038" y="3648075"/>
          <p14:tracePt t="63098" x="5653088" y="3648075"/>
          <p14:tracePt t="63107" x="5688013" y="3648075"/>
          <p14:tracePt t="63115" x="5707063" y="3648075"/>
          <p14:tracePt t="63123" x="5761038" y="3648075"/>
          <p14:tracePt t="63131" x="5807075" y="3648075"/>
          <p14:tracePt t="63139" x="5862638" y="3648075"/>
          <p14:tracePt t="63148" x="5926138" y="3675063"/>
          <p14:tracePt t="63155" x="5989638" y="3694113"/>
          <p14:tracePt t="63165" x="6053138" y="3730625"/>
          <p14:tracePt t="63171" x="6072188" y="3757613"/>
          <p14:tracePt t="63181" x="6116638" y="3784600"/>
          <p14:tracePt t="63187" x="6145213" y="3811588"/>
          <p14:tracePt t="63195" x="6162675" y="3830638"/>
          <p14:tracePt t="63203" x="6181725" y="3848100"/>
          <p14:tracePt t="63211" x="6199188" y="3857625"/>
          <p14:tracePt t="63243" x="6199188" y="3875088"/>
          <p14:tracePt t="63252" x="6199188" y="3884613"/>
          <p14:tracePt t="63267" x="6199188" y="3894138"/>
          <p14:tracePt t="63275" x="6199188" y="3921125"/>
          <p14:tracePt t="63283" x="6199188" y="3940175"/>
          <p14:tracePt t="63291" x="6199188" y="3967163"/>
          <p14:tracePt t="63300" x="6199188" y="3984625"/>
          <p14:tracePt t="63307" x="6199188" y="4030663"/>
          <p14:tracePt t="63316" x="6199188" y="4067175"/>
          <p14:tracePt t="63323" x="6189663" y="4103688"/>
          <p14:tracePt t="63332" x="6181725" y="4140200"/>
          <p14:tracePt t="63339" x="6181725" y="4167188"/>
          <p14:tracePt t="63349" x="6172200" y="4186238"/>
          <p14:tracePt t="63355" x="6172200" y="4203700"/>
          <p14:tracePt t="63366" x="6172200" y="4222750"/>
          <p14:tracePt t="63371" x="6172200" y="4232275"/>
          <p14:tracePt t="63382" x="6162675" y="4240213"/>
          <p14:tracePt t="63395" x="6153150" y="4249738"/>
          <p14:tracePt t="63411" x="6145213" y="4259263"/>
          <p14:tracePt t="63435" x="6135688" y="4268788"/>
          <p14:tracePt t="63443" x="6108700" y="4276725"/>
          <p14:tracePt t="63452" x="6089650" y="4286250"/>
          <p14:tracePt t="63459" x="6053138" y="4303713"/>
          <p14:tracePt t="63467" x="6007100" y="4313238"/>
          <p14:tracePt t="63475" x="5989638" y="4332288"/>
          <p14:tracePt t="63482" x="5943600" y="4359275"/>
          <p14:tracePt t="63491" x="5889625" y="4368800"/>
          <p14:tracePt t="63500" x="5843588" y="4368800"/>
          <p14:tracePt t="63507" x="5807075" y="4368800"/>
          <p14:tracePt t="63516" x="5770563" y="4376738"/>
          <p14:tracePt t="63523" x="5743575" y="4376738"/>
          <p14:tracePt t="63532" x="5724525" y="4376738"/>
          <p14:tracePt t="63539" x="5707063" y="4376738"/>
          <p14:tracePt t="63555" x="5697538" y="4376738"/>
          <p14:tracePt t="63708" x="5688013" y="4359275"/>
          <p14:tracePt t="64884" x="5688013" y="4332288"/>
          <p14:tracePt t="64890" x="5688013" y="4322763"/>
          <p14:tracePt t="64898" x="5643563" y="4295775"/>
          <p14:tracePt t="64906" x="5624513" y="4276725"/>
          <p14:tracePt t="64914" x="5597525" y="4249738"/>
          <p14:tracePt t="64922" x="5580063" y="4222750"/>
          <p14:tracePt t="64931" x="5543550" y="4195763"/>
          <p14:tracePt t="64938" x="5524500" y="4176713"/>
          <p14:tracePt t="64947" x="5507038" y="4167188"/>
          <p14:tracePt t="64955" x="5497513" y="4159250"/>
          <p14:tracePt t="64964" x="5487988" y="4149725"/>
          <p14:tracePt t="64970" x="5478463" y="4140200"/>
          <p14:tracePt t="64980" x="5478463" y="4130675"/>
          <p14:tracePt t="65123" x="5478463" y="4140200"/>
          <p14:tracePt t="65138" x="5478463" y="4159250"/>
          <p14:tracePt t="65146" x="5507038" y="4176713"/>
          <p14:tracePt t="65154" x="5507038" y="4186238"/>
          <p14:tracePt t="65170" x="5514975" y="4213225"/>
          <p14:tracePt t="65187" x="5514975" y="4222750"/>
          <p14:tracePt t="65324" x="5514975" y="4213225"/>
          <p14:tracePt t="65468" x="5478463" y="4213225"/>
          <p14:tracePt t="65474" x="5451475" y="4213225"/>
          <p14:tracePt t="65482" x="5405438" y="4213225"/>
          <p14:tracePt t="65490" x="5368925" y="4213225"/>
          <p14:tracePt t="65498" x="5334000" y="4213225"/>
          <p14:tracePt t="65506" x="5297488" y="4232275"/>
          <p14:tracePt t="65514" x="5268913" y="4240213"/>
          <p14:tracePt t="65522" x="5251450" y="4249738"/>
          <p14:tracePt t="65539" x="5205413" y="4268788"/>
          <p14:tracePt t="65548" x="5178425" y="4276725"/>
          <p14:tracePt t="65555" x="5159375" y="4286250"/>
          <p14:tracePt t="65567" x="5151438" y="4295775"/>
          <p14:tracePt t="65571" x="5105400" y="4313238"/>
          <p14:tracePt t="65579" x="5095875" y="4322763"/>
          <p14:tracePt t="65586" x="5068888" y="4340225"/>
          <p14:tracePt t="65594" x="5032375" y="4376738"/>
          <p14:tracePt t="65602" x="5005388" y="4395788"/>
          <p14:tracePt t="65610" x="4932363" y="4441825"/>
          <p14:tracePt t="65618" x="4868863" y="4486275"/>
          <p14:tracePt t="65626" x="4786313" y="4551363"/>
          <p14:tracePt t="65634" x="4703763" y="4605338"/>
          <p14:tracePt t="65643" x="4640263" y="4660900"/>
          <p14:tracePt t="65652" x="4567238" y="4714875"/>
          <p14:tracePt t="65659" x="4503738" y="4778375"/>
          <p14:tracePt t="65668" x="4467225" y="4824413"/>
          <p14:tracePt t="65675" x="4413250" y="4887913"/>
          <p14:tracePt t="65683" x="4376738" y="4943475"/>
          <p14:tracePt t="65691" x="4357688" y="4987925"/>
          <p14:tracePt t="65698" x="4321175" y="5053013"/>
          <p14:tracePt t="65707" x="4294188" y="5097463"/>
          <p14:tracePt t="65716" x="4284663" y="5133975"/>
          <p14:tracePt t="65723" x="4275138" y="5197475"/>
          <p14:tracePt t="65732" x="4267200" y="5233988"/>
          <p14:tracePt t="65739" x="4248150" y="5280025"/>
          <p14:tracePt t="65749" x="4238625" y="5343525"/>
          <p14:tracePt t="65755" x="4230688" y="5399088"/>
          <p14:tracePt t="65765" x="4202113" y="5481638"/>
          <p14:tracePt t="65771" x="4194175" y="5554663"/>
          <p14:tracePt t="65782" x="4165600" y="5618163"/>
          <p14:tracePt t="65787" x="4138613" y="5708650"/>
          <p14:tracePt t="65798" x="4111625" y="5791200"/>
          <p14:tracePt t="65803" x="4111625" y="5864225"/>
          <p14:tracePt t="65811" x="4065588" y="5964238"/>
          <p14:tracePt t="65819" x="4057650" y="6054725"/>
          <p14:tracePt t="65827" x="4029075" y="6137275"/>
          <p14:tracePt t="65835" x="4002088" y="6219825"/>
          <p14:tracePt t="65843" x="3975100" y="6292850"/>
          <p14:tracePt t="65852" x="3965575" y="6356350"/>
          <p14:tracePt t="65859" x="3965575" y="6392863"/>
          <p14:tracePt t="65866" x="3948113" y="6438900"/>
          <p14:tracePt t="65874" x="3929063" y="6465888"/>
          <p14:tracePt t="65882" x="3929063" y="6475413"/>
          <p14:tracePt t="65897" x="3929063" y="6483350"/>
          <p14:tracePt t="65996" x="3929063" y="6492875"/>
          <p14:tracePt t="66491" x="3929063" y="6519863"/>
          <p14:tracePt t="66498" x="3929063" y="6529388"/>
          <p14:tracePt t="66514" x="3929063" y="6548438"/>
          <p14:tracePt t="66522" x="3929063" y="6556375"/>
          <p14:tracePt t="66692" x="3919538" y="6529388"/>
          <p14:tracePt t="66700" x="3892550" y="6502400"/>
          <p14:tracePt t="66708" x="3883025" y="6446838"/>
          <p14:tracePt t="66717" x="3883025" y="6402388"/>
          <p14:tracePt t="66723" x="3875088" y="6338888"/>
          <p14:tracePt t="66733" x="3875088" y="6273800"/>
          <p14:tracePt t="66738" x="3856038" y="6183313"/>
          <p14:tracePt t="66746" x="3856038" y="6110288"/>
          <p14:tracePt t="66754" x="3856038" y="6083300"/>
          <p14:tracePt t="66762" x="3856038" y="5991225"/>
          <p14:tracePt t="66770" x="3856038" y="5900738"/>
          <p14:tracePt t="66780" x="3856038" y="5808663"/>
          <p14:tracePt t="66786" x="3865563" y="5735638"/>
          <p14:tracePt t="66796" x="3892550" y="5635625"/>
          <p14:tracePt t="66802" x="3919538" y="5562600"/>
          <p14:tracePt t="66811" x="3956050" y="5481638"/>
          <p14:tracePt t="66819" x="3975100" y="5445125"/>
          <p14:tracePt t="66827" x="4029075" y="5372100"/>
          <p14:tracePt t="66836" x="4065588" y="5326063"/>
          <p14:tracePt t="66843" x="4148138" y="5253038"/>
          <p14:tracePt t="66852" x="4248150" y="5189538"/>
          <p14:tracePt t="66859" x="4348163" y="5126038"/>
          <p14:tracePt t="66868" x="4467225" y="5053013"/>
          <p14:tracePt t="66885" x="4659313" y="4960938"/>
          <p14:tracePt t="66891" x="4722813" y="4906963"/>
          <p14:tracePt t="66898" x="4803775" y="4860925"/>
          <p14:tracePt t="66907" x="4886325" y="4824413"/>
          <p14:tracePt t="66915" x="4932363" y="4787900"/>
          <p14:tracePt t="66923" x="4995863" y="4760913"/>
          <p14:tracePt t="66932" x="5032375" y="4714875"/>
          <p14:tracePt t="66939" x="5041900" y="4705350"/>
          <p14:tracePt t="66950" x="5068888" y="4705350"/>
          <p14:tracePt t="66955" x="5078413" y="4697413"/>
          <p14:tracePt t="66971" x="5078413" y="4687888"/>
          <p14:tracePt t="66987" x="5086350" y="4678363"/>
          <p14:tracePt t="66998" x="5095875" y="4660900"/>
          <p14:tracePt t="67003" x="5114925" y="4641850"/>
          <p14:tracePt t="67011" x="5132388" y="4632325"/>
          <p14:tracePt t="67019" x="5168900" y="4568825"/>
          <p14:tracePt t="67027" x="5187950" y="4551363"/>
          <p14:tracePt t="67036" x="5224463" y="4522788"/>
          <p14:tracePt t="67043" x="5251450" y="4486275"/>
          <p14:tracePt t="67053" x="5287963" y="4459288"/>
          <p14:tracePt t="67059" x="5305425" y="4441825"/>
          <p14:tracePt t="67068" x="5305425" y="4432300"/>
          <p14:tracePt t="67075" x="5314950" y="4413250"/>
          <p14:tracePt t="67083" x="5334000" y="4395788"/>
          <p14:tracePt t="67099" x="5341938" y="4376738"/>
          <p14:tracePt t="67260" x="5341938" y="4368800"/>
          <p14:tracePt t="67268" x="5314950" y="4359275"/>
          <p14:tracePt t="67275" x="5305425" y="4349750"/>
          <p14:tracePt t="67283" x="5297488" y="4340225"/>
          <p14:tracePt t="67291" x="5251450" y="4332288"/>
          <p14:tracePt t="67300" x="5187950" y="4322763"/>
          <p14:tracePt t="67307" x="5114925" y="4322763"/>
          <p14:tracePt t="67316" x="5059363" y="4295775"/>
          <p14:tracePt t="67323" x="4978400" y="4295775"/>
          <p14:tracePt t="67332" x="4868863" y="4295775"/>
          <p14:tracePt t="67339" x="4776788" y="4295775"/>
          <p14:tracePt t="67350" x="4722813" y="4295775"/>
          <p14:tracePt t="67355" x="4649788" y="4295775"/>
          <p14:tracePt t="67367" x="4594225" y="4295775"/>
          <p14:tracePt t="67371" x="4540250" y="4295775"/>
          <p14:tracePt t="67383" x="4476750" y="4295775"/>
          <p14:tracePt t="67387" x="4421188" y="4295775"/>
          <p14:tracePt t="67399" x="4367213" y="4295775"/>
          <p14:tracePt t="67403" x="4330700" y="4295775"/>
          <p14:tracePt t="67412" x="4294188" y="4295775"/>
          <p14:tracePt t="67419" x="4275138" y="4286250"/>
          <p14:tracePt t="67426" x="4248150" y="4276725"/>
          <p14:tracePt t="67434" x="4221163" y="4259263"/>
          <p14:tracePt t="67442" x="4194175" y="4232275"/>
          <p14:tracePt t="67450" x="4165600" y="4203700"/>
          <p14:tracePt t="67458" x="4121150" y="4159250"/>
          <p14:tracePt t="67466" x="4094163" y="4122738"/>
          <p14:tracePt t="67474" x="4065588" y="4103688"/>
          <p14:tracePt t="67484" x="4029075" y="4057650"/>
          <p14:tracePt t="67491" x="3992563" y="4013200"/>
          <p14:tracePt t="67498" x="3956050" y="3948113"/>
          <p14:tracePt t="67506" x="3929063" y="3867150"/>
          <p14:tracePt t="67514" x="3919538" y="3830638"/>
          <p14:tracePt t="67523" x="3892550" y="3767138"/>
          <p14:tracePt t="67531" x="3883025" y="3684588"/>
          <p14:tracePt t="67539" x="3856038" y="3629025"/>
          <p14:tracePt t="67547" x="3829050" y="3529013"/>
          <p14:tracePt t="67555" x="3802063" y="3419475"/>
          <p14:tracePt t="67564" x="3792538" y="3319463"/>
          <p14:tracePt t="67571" x="3765550" y="3246438"/>
          <p14:tracePt t="67581" x="3746500" y="3163888"/>
          <p14:tracePt t="67587" x="3738563" y="3036888"/>
          <p14:tracePt t="67597" x="3719513" y="2963863"/>
          <p14:tracePt t="67603" x="3719513" y="2881313"/>
          <p14:tracePt t="67611" x="3702050" y="2808288"/>
          <p14:tracePt t="67619" x="3702050" y="2735263"/>
          <p14:tracePt t="67627" x="3683000" y="2671763"/>
          <p14:tracePt t="67635" x="3673475" y="2635250"/>
          <p14:tracePt t="67643" x="3673475" y="2589213"/>
          <p14:tracePt t="67651" x="3673475" y="2562225"/>
          <p14:tracePt t="67659" x="3665538" y="2517775"/>
          <p14:tracePt t="67668" x="3665538" y="2489200"/>
          <p14:tracePt t="67675" x="3665538" y="2462213"/>
          <p14:tracePt t="67683" x="3665538" y="2444750"/>
          <p14:tracePt t="67691" x="3665538" y="2416175"/>
          <p14:tracePt t="67699" x="3665538" y="2398713"/>
          <p14:tracePt t="67707" x="3665538" y="2379663"/>
          <p14:tracePt t="67716" x="3665538" y="2362200"/>
          <p14:tracePt t="67723" x="3665538" y="2335213"/>
          <p14:tracePt t="67732" x="3665538" y="2316163"/>
          <p14:tracePt t="67739" x="3665538" y="2306638"/>
          <p14:tracePt t="67748" x="3665538" y="2289175"/>
          <p14:tracePt t="67755" x="3665538" y="2279650"/>
          <p14:tracePt t="68076" x="3665538" y="2270125"/>
          <p14:tracePt t="68082" x="3665538" y="2252663"/>
          <p14:tracePt t="68090" x="3646488" y="2225675"/>
          <p14:tracePt t="68098" x="3600450" y="2206625"/>
          <p14:tracePt t="68106" x="3573463" y="2189163"/>
          <p14:tracePt t="68114" x="3536950" y="2170113"/>
          <p14:tracePt t="68122" x="3509963" y="2133600"/>
          <p14:tracePt t="68131" x="3490913" y="2116138"/>
          <p14:tracePt t="68148" x="3463925" y="2089150"/>
          <p14:tracePt t="68154" x="3463925" y="2079625"/>
          <p14:tracePt t="68162" x="3455988" y="2060575"/>
          <p14:tracePt t="68170" x="3446463" y="2033588"/>
          <p14:tracePt t="68181" x="3446463" y="2024063"/>
          <p14:tracePt t="68187" x="3446463" y="1997075"/>
          <p14:tracePt t="68198" x="3446463" y="1979613"/>
          <p14:tracePt t="68203" x="3446463" y="1951038"/>
          <p14:tracePt t="68211" x="3455988" y="1924050"/>
          <p14:tracePt t="68219" x="3490913" y="1878013"/>
          <p14:tracePt t="68227" x="3536950" y="1824038"/>
          <p14:tracePt t="68235" x="3563938" y="1804988"/>
          <p14:tracePt t="68243" x="3656013" y="1760538"/>
          <p14:tracePt t="68252" x="3756025" y="1697038"/>
          <p14:tracePt t="68259" x="3810000" y="1687513"/>
          <p14:tracePt t="68267" x="3929063" y="1677988"/>
          <p14:tracePt t="68275" x="4021138" y="1651000"/>
          <p14:tracePt t="68283" x="4148138" y="1651000"/>
          <p14:tracePt t="68291" x="4294188" y="1651000"/>
          <p14:tracePt t="68299" x="4457700" y="1651000"/>
          <p14:tracePt t="68307" x="4640263" y="1651000"/>
          <p14:tracePt t="68316" x="4832350" y="1714500"/>
          <p14:tracePt t="68323" x="4986338" y="1760538"/>
          <p14:tracePt t="68332" x="5122863" y="1870075"/>
          <p14:tracePt t="68339" x="5241925" y="1960563"/>
          <p14:tracePt t="68349" x="5324475" y="2060575"/>
          <p14:tracePt t="68355" x="5387975" y="2179638"/>
          <p14:tracePt t="68366" x="5424488" y="2289175"/>
          <p14:tracePt t="68371" x="5470525" y="2408238"/>
          <p14:tracePt t="68382" x="5497513" y="2535238"/>
          <p14:tracePt t="68387" x="5524500" y="2654300"/>
          <p14:tracePt t="68398" x="5524500" y="2744788"/>
          <p14:tracePt t="68403" x="5543550" y="2854325"/>
          <p14:tracePt t="68411" x="5543550" y="2946400"/>
          <p14:tracePt t="68419" x="5543550" y="3000375"/>
          <p14:tracePt t="68427" x="5543550" y="3073400"/>
          <p14:tracePt t="68435" x="5570538" y="3192463"/>
          <p14:tracePt t="68443" x="5580063" y="3246438"/>
          <p14:tracePt t="68451" x="5624513" y="3328988"/>
          <p14:tracePt t="68459" x="5680075" y="3411538"/>
          <p14:tracePt t="68468" x="5724525" y="3475038"/>
          <p14:tracePt t="68475" x="5780088" y="3548063"/>
          <p14:tracePt t="68483" x="5834063" y="3611563"/>
          <p14:tracePt t="68491" x="5899150" y="3675063"/>
          <p14:tracePt t="68499" x="5972175" y="3748088"/>
          <p14:tracePt t="68506" x="6035675" y="3794125"/>
          <p14:tracePt t="68514" x="6116638" y="3848100"/>
          <p14:tracePt t="68522" x="6199188" y="3921125"/>
          <p14:tracePt t="68530" x="6299200" y="3994150"/>
          <p14:tracePt t="68538" x="6381750" y="4030663"/>
          <p14:tracePt t="68546" x="6500813" y="4094163"/>
          <p14:tracePt t="68554" x="6618288" y="4167188"/>
          <p14:tracePt t="68563" x="6746875" y="4240213"/>
          <p14:tracePt t="68570" x="6827838" y="4276725"/>
          <p14:tracePt t="68579" x="6864350" y="4313238"/>
          <p14:tracePt t="68586" x="6929438" y="4349750"/>
          <p14:tracePt t="68596" x="6956425" y="4368800"/>
          <p14:tracePt t="68602" x="6992938" y="4405313"/>
          <p14:tracePt t="68610" x="7010400" y="4422775"/>
          <p14:tracePt t="68618" x="7019925" y="4441825"/>
          <p14:tracePt t="68626" x="7029450" y="4459288"/>
          <p14:tracePt t="68634" x="7037388" y="4468813"/>
          <p14:tracePt t="68643" x="7037388" y="4478338"/>
          <p14:tracePt t="68651" x="7037388" y="4486275"/>
          <p14:tracePt t="68666" x="7046913" y="4486275"/>
          <p14:tracePt t="68690" x="7046913" y="4495800"/>
          <p14:tracePt t="68698" x="7046913" y="4514850"/>
          <p14:tracePt t="68706" x="7046913" y="4522788"/>
          <p14:tracePt t="68722" x="7046913" y="4532313"/>
          <p14:tracePt t="68731" x="7046913" y="4541838"/>
          <p14:tracePt t="68746" x="7046913" y="4551363"/>
          <p14:tracePt t="68754" x="7037388" y="4578350"/>
          <p14:tracePt t="68770" x="7029450" y="4578350"/>
          <p14:tracePt t="68786" x="7019925" y="4587875"/>
          <p14:tracePt t="68796" x="7019925" y="4595813"/>
          <p14:tracePt t="68802" x="6992938" y="4624388"/>
          <p14:tracePt t="68810" x="6983413" y="4632325"/>
          <p14:tracePt t="68818" x="6964363" y="4651375"/>
          <p14:tracePt t="68826" x="6946900" y="4668838"/>
          <p14:tracePt t="68835" x="6929438" y="4678363"/>
          <p14:tracePt t="68843" x="6892925" y="4697413"/>
          <p14:tracePt t="68851" x="6883400" y="4705350"/>
          <p14:tracePt t="68916" x="6873875" y="4705350"/>
          <p14:tracePt t="68924" x="6864350" y="4705350"/>
          <p14:tracePt t="68931" x="6846888" y="4697413"/>
          <p14:tracePt t="68940" x="6837363" y="4678363"/>
          <p14:tracePt t="68948" x="6837363" y="4660900"/>
          <p14:tracePt t="68955" x="6837363" y="4624388"/>
          <p14:tracePt t="68964" x="6819900" y="4587875"/>
          <p14:tracePt t="68971" x="6819900" y="4578350"/>
          <p14:tracePt t="68981" x="6819900" y="4541838"/>
          <p14:tracePt t="68987" x="6819900" y="4514850"/>
          <p14:tracePt t="68998" x="6819900" y="4478338"/>
          <p14:tracePt t="69003" x="6864350" y="4422775"/>
          <p14:tracePt t="69011" x="6919913" y="4376738"/>
          <p14:tracePt t="69019" x="7010400" y="4322763"/>
          <p14:tracePt t="69027" x="7146925" y="4259263"/>
          <p14:tracePt t="69035" x="7248525" y="4232275"/>
          <p14:tracePt t="69043" x="7392988" y="4186238"/>
          <p14:tracePt t="69052" x="7539038" y="4159250"/>
          <p14:tracePt t="69059" x="7685088" y="4140200"/>
          <p14:tracePt t="69068" x="7821613" y="4113213"/>
          <p14:tracePt t="69075" x="7950200" y="4113213"/>
          <p14:tracePt t="69083" x="8040688" y="4113213"/>
          <p14:tracePt t="69091" x="8132763" y="4113213"/>
          <p14:tracePt t="69099" x="8186738" y="4122738"/>
          <p14:tracePt t="69107" x="8223250" y="4140200"/>
          <p14:tracePt t="69114" x="8277225" y="4176713"/>
          <p14:tracePt t="69123" x="8296275" y="4186238"/>
          <p14:tracePt t="69131" x="8342313" y="4232275"/>
          <p14:tracePt t="69139" x="8359775" y="4249738"/>
          <p14:tracePt t="69148" x="8396288" y="4276725"/>
          <p14:tracePt t="69155" x="8432800" y="4332288"/>
          <p14:tracePt t="69164" x="8451850" y="4349750"/>
          <p14:tracePt t="69171" x="8451850" y="4376738"/>
          <p14:tracePt t="69182" x="8469313" y="4395788"/>
          <p14:tracePt t="69187" x="8478838" y="4422775"/>
          <p14:tracePt t="69197" x="8478838" y="4432300"/>
          <p14:tracePt t="69203" x="8478838" y="4441825"/>
          <p14:tracePt t="69211" x="8478838" y="4459288"/>
          <p14:tracePt t="69219" x="8478838" y="4478338"/>
          <p14:tracePt t="69227" x="8478838" y="4486275"/>
          <p14:tracePt t="69235" x="8478838" y="4505325"/>
          <p14:tracePt t="69243" x="8478838" y="4514850"/>
          <p14:tracePt t="69251" x="8469313" y="4532313"/>
          <p14:tracePt t="69259" x="8451850" y="4551363"/>
          <p14:tracePt t="69267" x="8432800" y="4578350"/>
          <p14:tracePt t="69275" x="8369300" y="4624388"/>
          <p14:tracePt t="69283" x="8313738" y="4632325"/>
          <p14:tracePt t="69291" x="8250238" y="4660900"/>
          <p14:tracePt t="69299" x="8169275" y="4697413"/>
          <p14:tracePt t="69307" x="8113713" y="4714875"/>
          <p14:tracePt t="69315" x="8031163" y="4751388"/>
          <p14:tracePt t="69323" x="7913688" y="4778375"/>
          <p14:tracePt t="69332" x="7840663" y="4805363"/>
          <p14:tracePt t="69339" x="7777163" y="4814888"/>
          <p14:tracePt t="69348" x="7721600" y="4814888"/>
          <p14:tracePt t="69355" x="7694613" y="4814888"/>
          <p14:tracePt t="69364" x="7675563" y="4824413"/>
          <p14:tracePt t="69371" x="7667625" y="4824413"/>
          <p14:tracePt t="69381" x="7648575" y="4824413"/>
          <p14:tracePt t="69387" x="7631113" y="4824413"/>
          <p14:tracePt t="69397" x="7621588" y="4824413"/>
          <p14:tracePt t="69403" x="7612063" y="4824413"/>
          <p14:tracePt t="69411" x="7575550" y="4824413"/>
          <p14:tracePt t="69419" x="7539038" y="4824413"/>
          <p14:tracePt t="69427" x="7494588" y="4814888"/>
          <p14:tracePt t="69435" x="7439025" y="4805363"/>
          <p14:tracePt t="69443" x="7356475" y="4778375"/>
          <p14:tracePt t="69451" x="7302500" y="4778375"/>
          <p14:tracePt t="69459" x="7239000" y="4751388"/>
          <p14:tracePt t="69467" x="7183438" y="4751388"/>
          <p14:tracePt t="69475" x="7156450" y="4741863"/>
          <p14:tracePt t="69483" x="7138988" y="4732338"/>
          <p14:tracePt t="69498" x="7129463" y="4732338"/>
          <p14:tracePt t="69507" x="7102475" y="4724400"/>
          <p14:tracePt t="69523" x="7092950" y="4714875"/>
          <p14:tracePt t="69531" x="7092950" y="4705350"/>
          <p14:tracePt t="69539" x="7083425" y="4687888"/>
          <p14:tracePt t="69548" x="7083425" y="4660900"/>
          <p14:tracePt t="69555" x="7073900" y="4624388"/>
          <p14:tracePt t="69564" x="7073900" y="4614863"/>
          <p14:tracePt t="69571" x="7056438" y="4587875"/>
          <p14:tracePt t="69582" x="7056438" y="4568825"/>
          <p14:tracePt t="69587" x="7056438" y="4551363"/>
          <p14:tracePt t="69597" x="7056438" y="4522788"/>
          <p14:tracePt t="69603" x="7056438" y="4514850"/>
          <p14:tracePt t="69611" x="7056438" y="4505325"/>
          <p14:tracePt t="69619" x="7056438" y="4486275"/>
          <p14:tracePt t="69820" x="7046913" y="4478338"/>
          <p14:tracePt t="69834" x="7037388" y="4478338"/>
          <p14:tracePt t="69858" x="7029450" y="4486275"/>
          <p14:tracePt t="69866" x="7019925" y="4486275"/>
          <p14:tracePt t="69875" x="7010400" y="4486275"/>
          <p14:tracePt t="69883" x="7000875" y="4495800"/>
          <p14:tracePt t="69900" x="6973888" y="4505325"/>
          <p14:tracePt t="69910" x="6964363" y="4514850"/>
          <p14:tracePt t="69938" x="6956425" y="4514850"/>
          <p14:tracePt t="69963" x="6937375" y="4522788"/>
          <p14:tracePt t="69986" x="6937375" y="4532313"/>
          <p14:tracePt t="70010" x="6929438" y="4541838"/>
          <p14:tracePt t="70026" x="6919913" y="4551363"/>
          <p14:tracePt t="70387" x="6910388" y="4559300"/>
          <p14:tracePt t="70410" x="6892925" y="4559300"/>
          <p14:tracePt t="70418" x="6873875" y="4559300"/>
          <p14:tracePt t="70426" x="6846888" y="4559300"/>
          <p14:tracePt t="70434" x="6827838" y="4559300"/>
          <p14:tracePt t="70442" x="6800850" y="4559300"/>
          <p14:tracePt t="70451" x="6783388" y="4559300"/>
          <p14:tracePt t="70459" x="6754813" y="4532313"/>
          <p14:tracePt t="70467" x="6746875" y="4532313"/>
          <p14:tracePt t="70475" x="6727825" y="4514850"/>
          <p14:tracePt t="70483" x="6710363" y="4505325"/>
          <p14:tracePt t="70491" x="6700838" y="4495800"/>
          <p14:tracePt t="70506" x="6691313" y="4486275"/>
          <p14:tracePt t="70522" x="6691313" y="4478338"/>
          <p14:tracePt t="70530" x="6681788" y="4468813"/>
          <p14:tracePt t="70931" x="6673850" y="4468813"/>
          <p14:tracePt t="70972" x="6664325" y="4459288"/>
          <p14:tracePt t="71068" x="6654800" y="4459288"/>
          <p14:tracePt t="71075" x="6645275" y="4449763"/>
          <p14:tracePt t="71083" x="6645275" y="4441825"/>
          <p14:tracePt t="71091" x="6637338" y="4422775"/>
          <p14:tracePt t="71099" x="6627813" y="4413250"/>
          <p14:tracePt t="71116" x="6627813" y="4395788"/>
          <p14:tracePt t="71123" x="6618288" y="4376738"/>
          <p14:tracePt t="71132" x="6610350" y="4368800"/>
          <p14:tracePt t="71149" x="6600825" y="4340225"/>
          <p14:tracePt t="71165" x="6581775" y="4332288"/>
          <p14:tracePt t="71171" x="6573838" y="4332288"/>
          <p14:tracePt t="71183" x="6573838" y="4322763"/>
          <p14:tracePt t="71187" x="6564313" y="4313238"/>
          <p14:tracePt t="71203" x="6545263" y="4295775"/>
          <p14:tracePt t="71215" x="6537325" y="4286250"/>
          <p14:tracePt t="71227" x="6527800" y="4268788"/>
          <p14:tracePt t="71235" x="6518275" y="4259263"/>
          <p14:tracePt t="71243" x="6500813" y="4240213"/>
          <p14:tracePt t="71259" x="6491288" y="4222750"/>
          <p14:tracePt t="71268" x="6481763" y="4222750"/>
          <p14:tracePt t="71275" x="6472238" y="4203700"/>
          <p14:tracePt t="71284" x="6472238" y="4195763"/>
          <p14:tracePt t="71292" x="6464300" y="4176713"/>
          <p14:tracePt t="71299" x="6454775" y="4167188"/>
          <p14:tracePt t="71307" x="6445250" y="4159250"/>
          <p14:tracePt t="71323" x="6435725" y="4140200"/>
          <p14:tracePt t="71452" x="6435725" y="4122738"/>
          <p14:tracePt t="71458" x="6435725" y="4086225"/>
          <p14:tracePt t="71466" x="6418263" y="4067175"/>
          <p14:tracePt t="71474" x="6408738" y="4049713"/>
          <p14:tracePt t="71482" x="6408738" y="4030663"/>
          <p14:tracePt t="71498" x="6399213" y="4003675"/>
          <p14:tracePt t="71506" x="6391275" y="3994150"/>
          <p14:tracePt t="71515" x="6391275" y="3984625"/>
          <p14:tracePt t="71531" x="6391275" y="3967163"/>
          <p14:tracePt t="71828" x="6391275" y="3957638"/>
          <p14:tracePt t="71834" x="6391275" y="3940175"/>
          <p14:tracePt t="71842" x="6399213" y="3940175"/>
          <p14:tracePt t="71850" x="6427788" y="3903663"/>
          <p14:tracePt t="71858" x="6454775" y="3884613"/>
          <p14:tracePt t="71866" x="6481763" y="3867150"/>
          <p14:tracePt t="71874" x="6508750" y="3857625"/>
          <p14:tracePt t="71882" x="6527800" y="3848100"/>
          <p14:tracePt t="71890" x="6545263" y="3848100"/>
          <p14:tracePt t="71898" x="6545263" y="3840163"/>
          <p14:tracePt t="71906" x="6564313" y="3830638"/>
          <p14:tracePt t="71915" x="6573838" y="3821113"/>
          <p14:tracePt t="71923" x="6591300" y="3811588"/>
          <p14:tracePt t="71931" x="6610350" y="3811588"/>
          <p14:tracePt t="71939" x="6637338" y="3803650"/>
          <p14:tracePt t="71948" x="6654800" y="3803650"/>
          <p14:tracePt t="71955" x="6681788" y="3794125"/>
          <p14:tracePt t="71965" x="6727825" y="3775075"/>
          <p14:tracePt t="71971" x="6773863" y="3767138"/>
          <p14:tracePt t="71981" x="6810375" y="3748088"/>
          <p14:tracePt t="71987" x="6873875" y="3738563"/>
          <p14:tracePt t="71998" x="6937375" y="3711575"/>
          <p14:tracePt t="72003" x="6973888" y="3711575"/>
          <p14:tracePt t="72014" x="7019925" y="3702050"/>
          <p14:tracePt t="72019" x="7037388" y="3694113"/>
          <p14:tracePt t="72027" x="7065963" y="3684588"/>
          <p14:tracePt t="72883" x="7019925" y="3721100"/>
          <p14:tracePt t="72891" x="6919913" y="3784600"/>
          <p14:tracePt t="72898" x="6800850" y="3857625"/>
          <p14:tracePt t="72906" x="6681788" y="3930650"/>
          <p14:tracePt t="72914" x="6564313" y="4021138"/>
          <p14:tracePt t="72922" x="6464300" y="4103688"/>
          <p14:tracePt t="72931" x="6362700" y="4195763"/>
          <p14:tracePt t="72939" x="6254750" y="4295775"/>
          <p14:tracePt t="72949" x="6172200" y="4395788"/>
          <p14:tracePt t="72955" x="6089650" y="4468813"/>
          <p14:tracePt t="72965" x="6035675" y="4551363"/>
          <p14:tracePt t="72971" x="5980113" y="4632325"/>
          <p14:tracePt t="72982" x="5935663" y="4697413"/>
          <p14:tracePt t="72987" x="5926138" y="4787900"/>
          <p14:tracePt t="72999" x="5899150" y="4851400"/>
          <p14:tracePt t="73003" x="5899150" y="4906963"/>
          <p14:tracePt t="73014" x="5870575" y="4970463"/>
          <p14:tracePt t="73019" x="5862638" y="5043488"/>
          <p14:tracePt t="73027" x="5862638" y="5089525"/>
          <p14:tracePt t="73035" x="5862638" y="5126038"/>
          <p14:tracePt t="73043" x="5862638" y="5153025"/>
          <p14:tracePt t="73051" x="5862638" y="5197475"/>
          <p14:tracePt t="73059" x="5862638" y="5226050"/>
          <p14:tracePt t="73067" x="5862638" y="5243513"/>
          <p14:tracePt t="73075" x="5862638" y="5289550"/>
          <p14:tracePt t="73083" x="5862638" y="5316538"/>
          <p14:tracePt t="73091" x="5862638" y="5335588"/>
          <p14:tracePt t="73099" x="5862638" y="5362575"/>
          <p14:tracePt t="73107" x="5862638" y="5380038"/>
          <p14:tracePt t="73115" x="5853113" y="5389563"/>
          <p14:tracePt t="73123" x="5853113" y="5416550"/>
          <p14:tracePt t="73147" x="5853113" y="5426075"/>
          <p14:tracePt t="73187" x="5843588" y="5435600"/>
          <p14:tracePt t="73284" x="5834063" y="5435600"/>
          <p14:tracePt t="73290" x="5816600" y="5435600"/>
          <p14:tracePt t="73298" x="5789613" y="5435600"/>
          <p14:tracePt t="73306" x="5780088" y="5435600"/>
          <p14:tracePt t="73314" x="5734050" y="5462588"/>
          <p14:tracePt t="73322" x="5734050" y="5472113"/>
          <p14:tracePt t="73330" x="5716588" y="5481638"/>
          <p14:tracePt t="73338" x="5680075" y="5499100"/>
          <p14:tracePt t="73347" x="5680075" y="5508625"/>
          <p14:tracePt t="73355" x="5624513" y="5545138"/>
          <p14:tracePt t="73365" x="5561013" y="5581650"/>
          <p14:tracePt t="73371" x="5497513" y="5635625"/>
          <p14:tracePt t="73381" x="5434013" y="5672138"/>
          <p14:tracePt t="73387" x="5368925" y="5708650"/>
          <p14:tracePt t="73398" x="5305425" y="5745163"/>
          <p14:tracePt t="73403" x="5260975" y="5772150"/>
          <p14:tracePt t="73414" x="5224463" y="5781675"/>
          <p14:tracePt t="73419" x="5195888" y="5808663"/>
          <p14:tracePt t="73427" x="5168900" y="5818188"/>
          <p14:tracePt t="73436" x="5122863" y="5827713"/>
          <p14:tracePt t="73443" x="5059363" y="5873750"/>
          <p14:tracePt t="73452" x="5014913" y="5881688"/>
          <p14:tracePt t="73459" x="4959350" y="5891213"/>
          <p14:tracePt t="73468" x="4913313" y="5891213"/>
          <p14:tracePt t="73475" x="4876800" y="5891213"/>
          <p14:tracePt t="73484" x="4822825" y="5891213"/>
          <p14:tracePt t="73491" x="4767263" y="5891213"/>
          <p14:tracePt t="73500" x="4695825" y="5891213"/>
          <p14:tracePt t="73506" x="4603750" y="5891213"/>
          <p14:tracePt t="73514" x="4503738" y="5891213"/>
          <p14:tracePt t="73522" x="4394200" y="5891213"/>
          <p14:tracePt t="73530" x="4284663" y="5891213"/>
          <p14:tracePt t="73538" x="4194175" y="5891213"/>
          <p14:tracePt t="73546" x="4102100" y="5891213"/>
          <p14:tracePt t="73554" x="4029075" y="5891213"/>
          <p14:tracePt t="73562" x="3965575" y="5864225"/>
          <p14:tracePt t="73570" x="3902075" y="5837238"/>
          <p14:tracePt t="73579" x="3846513" y="5827713"/>
          <p14:tracePt t="73586" x="3746500" y="5800725"/>
          <p14:tracePt t="73595" x="3673475" y="5791200"/>
          <p14:tracePt t="73602" x="3609975" y="5764213"/>
          <p14:tracePt t="73612" x="3546475" y="5727700"/>
          <p14:tracePt t="73618" x="3463925" y="5672138"/>
          <p14:tracePt t="73627" x="3419475" y="5635625"/>
          <p14:tracePt t="73635" x="3336925" y="5589588"/>
          <p14:tracePt t="73643" x="3254375" y="5535613"/>
          <p14:tracePt t="73650" x="3171825" y="5472113"/>
          <p14:tracePt t="73659" x="3127375" y="5445125"/>
          <p14:tracePt t="73666" x="3054350" y="5380038"/>
          <p14:tracePt t="73675" x="2971800" y="5307013"/>
          <p14:tracePt t="73684" x="2908300" y="5243513"/>
          <p14:tracePt t="73691" x="2852738" y="5180013"/>
          <p14:tracePt t="73699" x="2781300" y="5089525"/>
          <p14:tracePt t="73707" x="2735263" y="5024438"/>
          <p14:tracePt t="73714" x="2679700" y="4943475"/>
          <p14:tracePt t="73722" x="2635250" y="4841875"/>
          <p14:tracePt t="73730" x="2579688" y="4751388"/>
          <p14:tracePt t="73738" x="2525713" y="4651375"/>
          <p14:tracePt t="73746" x="2498725" y="4568825"/>
          <p14:tracePt t="73754" x="2452688" y="4449763"/>
          <p14:tracePt t="73762" x="2397125" y="4340225"/>
          <p14:tracePt t="73770" x="2379663" y="4240213"/>
          <p14:tracePt t="73779" x="2370138" y="4130675"/>
          <p14:tracePt t="73786" x="2352675" y="4040188"/>
          <p14:tracePt t="73796" x="2316163" y="3940175"/>
          <p14:tracePt t="73802" x="2316163" y="3830638"/>
          <p14:tracePt t="73813" x="2316163" y="3738563"/>
          <p14:tracePt t="73819" x="2316163" y="3629025"/>
          <p14:tracePt t="73827" x="2316163" y="3519488"/>
          <p14:tracePt t="73835" x="2316163" y="3392488"/>
          <p14:tracePt t="73843" x="2316163" y="3282950"/>
          <p14:tracePt t="73851" x="2316163" y="3192463"/>
          <p14:tracePt t="73858" x="2316163" y="3063875"/>
          <p14:tracePt t="73867" x="2333625" y="2963863"/>
          <p14:tracePt t="73875" x="2360613" y="2854325"/>
          <p14:tracePt t="73882" x="2397125" y="2735263"/>
          <p14:tracePt t="73891" x="2433638" y="2625725"/>
          <p14:tracePt t="73899" x="2452688" y="2544763"/>
          <p14:tracePt t="73907" x="2479675" y="2452688"/>
          <p14:tracePt t="73915" x="2525713" y="2352675"/>
          <p14:tracePt t="73923" x="2562225" y="2289175"/>
          <p14:tracePt t="73930" x="2635250" y="2189163"/>
          <p14:tracePt t="73939" x="2689225" y="2125663"/>
          <p14:tracePt t="73947" x="2752725" y="2052638"/>
          <p14:tracePt t="73955" x="2889250" y="1979613"/>
          <p14:tracePt t="73964" x="3027363" y="1924050"/>
          <p14:tracePt t="73971" x="3190875" y="1841500"/>
          <p14:tracePt t="73980" x="3346450" y="1797050"/>
          <p14:tracePt t="73987" x="3556000" y="1751013"/>
          <p14:tracePt t="73998" x="3746500" y="1687513"/>
          <p14:tracePt t="74003" x="3938588" y="1624013"/>
          <p14:tracePt t="74014" x="4102100" y="1587500"/>
          <p14:tracePt t="74019" x="4221163" y="1550988"/>
          <p14:tracePt t="74027" x="4330700" y="1531938"/>
          <p14:tracePt t="74035" x="4376738" y="1531938"/>
          <p14:tracePt t="74043" x="4403725" y="1531938"/>
          <p14:tracePt t="74051" x="4421188" y="1522413"/>
          <p14:tracePt t="74092" x="4440238" y="1522413"/>
          <p14:tracePt t="74099" x="4467225" y="1522413"/>
          <p14:tracePt t="74107" x="4521200" y="1522413"/>
          <p14:tracePt t="74116" x="4603750" y="1568450"/>
          <p14:tracePt t="74123" x="4740275" y="1631950"/>
          <p14:tracePt t="74132" x="4886325" y="1724025"/>
          <p14:tracePt t="74139" x="5041900" y="1833563"/>
          <p14:tracePt t="74148" x="5224463" y="1960563"/>
          <p14:tracePt t="74155" x="5461000" y="2133600"/>
          <p14:tracePt t="74165" x="5634038" y="2306638"/>
          <p14:tracePt t="74171" x="5724525" y="2444750"/>
          <p14:tracePt t="74182" x="5780088" y="2598738"/>
          <p14:tracePt t="74187" x="5862638" y="2790825"/>
          <p14:tracePt t="74198" x="5907088" y="2954338"/>
          <p14:tracePt t="74203" x="5935663" y="3136900"/>
          <p14:tracePt t="74215" x="5972175" y="3346450"/>
          <p14:tracePt t="74219" x="5999163" y="3511550"/>
          <p14:tracePt t="74227" x="5999163" y="3694113"/>
          <p14:tracePt t="74236" x="5999163" y="3840163"/>
          <p14:tracePt t="74243" x="5999163" y="3984625"/>
          <p14:tracePt t="74251" x="5999163" y="4130675"/>
          <p14:tracePt t="74259" x="5999163" y="4222750"/>
          <p14:tracePt t="74267" x="5999163" y="4349750"/>
          <p14:tracePt t="74275" x="5999163" y="4459288"/>
          <p14:tracePt t="74283" x="5999163" y="4551363"/>
          <p14:tracePt t="74291" x="5999163" y="4624388"/>
          <p14:tracePt t="74300" x="5999163" y="4732338"/>
          <p14:tracePt t="74307" x="5999163" y="4824413"/>
          <p14:tracePt t="74315" x="5999163" y="4878388"/>
          <p14:tracePt t="74323" x="5999163" y="4970463"/>
          <p14:tracePt t="74332" x="5999163" y="5033963"/>
          <p14:tracePt t="74339" x="5999163" y="5089525"/>
          <p14:tracePt t="74349" x="5989638" y="5133975"/>
          <p14:tracePt t="74355" x="5972175" y="5160963"/>
          <p14:tracePt t="74365" x="5935663" y="5226050"/>
          <p14:tracePt t="74371" x="5880100" y="5307013"/>
          <p14:tracePt t="74382" x="5843588" y="5353050"/>
          <p14:tracePt t="74387" x="5770563" y="5416550"/>
          <p14:tracePt t="74399" x="5707063" y="5472113"/>
          <p14:tracePt t="74403" x="5607050" y="5545138"/>
          <p14:tracePt t="74415" x="5487988" y="5618163"/>
          <p14:tracePt t="74419" x="5378450" y="5662613"/>
          <p14:tracePt t="74427" x="5297488" y="5718175"/>
          <p14:tracePt t="74436" x="5195888" y="5754688"/>
          <p14:tracePt t="74443" x="5095875" y="5781675"/>
          <p14:tracePt t="74453" x="5014913" y="5837238"/>
          <p14:tracePt t="74459" x="4922838" y="5854700"/>
          <p14:tracePt t="74468" x="4840288" y="5891213"/>
          <p14:tracePt t="74475" x="4767263" y="5918200"/>
          <p14:tracePt t="74483" x="4667250" y="5937250"/>
          <p14:tracePt t="74491" x="4594225" y="5954713"/>
          <p14:tracePt t="74499" x="4513263" y="5973763"/>
          <p14:tracePt t="74506" x="4440238" y="5973763"/>
          <p14:tracePt t="74514" x="4367213" y="5983288"/>
          <p14:tracePt t="74523" x="4267200" y="5983288"/>
          <p14:tracePt t="74530" x="4194175" y="6000750"/>
          <p14:tracePt t="74539" x="4102100" y="6000750"/>
          <p14:tracePt t="74547" x="3975100" y="6000750"/>
          <p14:tracePt t="74555" x="3829050" y="6000750"/>
          <p14:tracePt t="74563" x="3683000" y="6000750"/>
          <p14:tracePt t="74571" x="3536950" y="6000750"/>
          <p14:tracePt t="74580" x="3390900" y="6000750"/>
          <p14:tracePt t="74587" x="3227388" y="5973763"/>
          <p14:tracePt t="74597" x="3100388" y="5937250"/>
          <p14:tracePt t="74603" x="2925763" y="5854700"/>
          <p14:tracePt t="74613" x="2771775" y="5781675"/>
          <p14:tracePt t="74619" x="2635250" y="5691188"/>
          <p14:tracePt t="74627" x="2489200" y="5581650"/>
          <p14:tracePt t="74635" x="2379663" y="5481638"/>
          <p14:tracePt t="74643" x="2279650" y="5343525"/>
          <p14:tracePt t="74651" x="2170113" y="5207000"/>
          <p14:tracePt t="74659" x="2078038" y="5053013"/>
          <p14:tracePt t="74667" x="1968500" y="4870450"/>
          <p14:tracePt t="74675" x="1868488" y="4697413"/>
          <p14:tracePt t="74683" x="1804988" y="4551363"/>
          <p14:tracePt t="74691" x="1768475" y="4413250"/>
          <p14:tracePt t="74700" x="1722438" y="4249738"/>
          <p14:tracePt t="74707" x="1685925" y="4094163"/>
          <p14:tracePt t="74714" x="1658938" y="3948113"/>
          <p14:tracePt t="74723" x="1641475" y="3803650"/>
          <p14:tracePt t="74730" x="1631950" y="3657600"/>
          <p14:tracePt t="74739" x="1631950" y="3511550"/>
          <p14:tracePt t="74747" x="1631950" y="3365500"/>
          <p14:tracePt t="74755" x="1631950" y="3200400"/>
          <p14:tracePt t="74764" x="1631950" y="3073400"/>
          <p14:tracePt t="74771" x="1668463" y="2946400"/>
          <p14:tracePt t="74780" x="1722438" y="2771775"/>
          <p14:tracePt t="74787" x="1768475" y="2690813"/>
          <p14:tracePt t="74797" x="1824038" y="2581275"/>
          <p14:tracePt t="74802" x="1914525" y="2444750"/>
          <p14:tracePt t="74813" x="1987550" y="2362200"/>
          <p14:tracePt t="74819" x="2087563" y="2225675"/>
          <p14:tracePt t="74827" x="2197100" y="2133600"/>
          <p14:tracePt t="74835" x="2324100" y="2043113"/>
          <p14:tracePt t="74842" x="2462213" y="1951038"/>
          <p14:tracePt t="74851" x="2635250" y="1897063"/>
          <p14:tracePt t="74859" x="2798763" y="1814513"/>
          <p14:tracePt t="74867" x="2998788" y="1731963"/>
          <p14:tracePt t="74875" x="3163888" y="1687513"/>
          <p14:tracePt t="74883" x="3309938" y="1641475"/>
          <p14:tracePt t="74891" x="3409950" y="1614488"/>
          <p14:tracePt t="74900" x="3500438" y="1604963"/>
          <p14:tracePt t="74906" x="3573463" y="1604963"/>
          <p14:tracePt t="74914" x="3646488" y="1604963"/>
          <p14:tracePt t="74922" x="3729038" y="1604963"/>
          <p14:tracePt t="74930" x="3819525" y="1604963"/>
          <p14:tracePt t="74938" x="3892550" y="1631950"/>
          <p14:tracePt t="74946" x="3984625" y="1687513"/>
          <p14:tracePt t="74954" x="4057650" y="1731963"/>
          <p14:tracePt t="74963" x="4111625" y="1778000"/>
          <p14:tracePt t="74971" x="4211638" y="1851025"/>
          <p14:tracePt t="74982" x="4294188" y="1924050"/>
          <p14:tracePt t="74986" x="4376738" y="1987550"/>
          <p14:tracePt t="74996" x="4476750" y="2097088"/>
          <p14:tracePt t="75002" x="4567238" y="2197100"/>
          <p14:tracePt t="75012" x="4686300" y="2316163"/>
          <p14:tracePt t="75018" x="4776788" y="2452688"/>
          <p14:tracePt t="75026" x="4905375" y="2589213"/>
          <p14:tracePt t="75034" x="4986338" y="2727325"/>
          <p14:tracePt t="75042" x="5086350" y="2900363"/>
          <p14:tracePt t="75050" x="5178425" y="3073400"/>
          <p14:tracePt t="75058" x="5241925" y="3246438"/>
          <p14:tracePt t="75066" x="5305425" y="3392488"/>
          <p14:tracePt t="75074" x="5368925" y="3565525"/>
          <p14:tracePt t="75082" x="5378450" y="3638550"/>
          <p14:tracePt t="75090" x="5387975" y="3748088"/>
          <p14:tracePt t="75099" x="5387975" y="3857625"/>
          <p14:tracePt t="75107" x="5405438" y="3994150"/>
          <p14:tracePt t="75116" x="5405438" y="4103688"/>
          <p14:tracePt t="75123" x="5405438" y="4195763"/>
          <p14:tracePt t="75130" x="5405438" y="4303713"/>
          <p14:tracePt t="75139" x="5434013" y="4376738"/>
          <p14:tracePt t="75147" x="5434013" y="4468813"/>
          <p14:tracePt t="75155" x="5434013" y="4551363"/>
          <p14:tracePt t="75164" x="5434013" y="4641850"/>
          <p14:tracePt t="75170" x="5434013" y="4697413"/>
          <p14:tracePt t="75180" x="5414963" y="4778375"/>
          <p14:tracePt t="75187" x="5405438" y="4833938"/>
          <p14:tracePt t="75197" x="5378450" y="4897438"/>
          <p14:tracePt t="75203" x="5351463" y="4960938"/>
          <p14:tracePt t="75213" x="5297488" y="5053013"/>
          <p14:tracePt t="75219" x="5268913" y="5116513"/>
          <p14:tracePt t="75227" x="5214938" y="5197475"/>
          <p14:tracePt t="75235" x="5159375" y="5280025"/>
          <p14:tracePt t="75243" x="5122863" y="5343525"/>
          <p14:tracePt t="75251" x="5078413" y="5399088"/>
          <p14:tracePt t="75259" x="5041900" y="5426075"/>
          <p14:tracePt t="75267" x="5014913" y="5462588"/>
          <p14:tracePt t="75275" x="4995863" y="5472113"/>
          <p14:tracePt t="75283" x="4932363" y="5508625"/>
          <p14:tracePt t="75291" x="4913313" y="5518150"/>
          <p14:tracePt t="75300" x="4895850" y="5518150"/>
          <p14:tracePt t="75307" x="4840288" y="5526088"/>
          <p14:tracePt t="75315" x="4822825" y="5526088"/>
          <p14:tracePt t="75323" x="4759325" y="5526088"/>
          <p14:tracePt t="75330" x="4659313" y="5526088"/>
          <p14:tracePt t="75339" x="4567238" y="5526088"/>
          <p14:tracePt t="75347" x="4440238" y="5526088"/>
          <p14:tracePt t="75355" x="4294188" y="5526088"/>
          <p14:tracePt t="75364" x="4138613" y="5526088"/>
          <p14:tracePt t="75371" x="3938588" y="5526088"/>
          <p14:tracePt t="75380" x="3756025" y="5526088"/>
          <p14:tracePt t="75387" x="3556000" y="5526088"/>
          <p14:tracePt t="75397" x="3354388" y="5526088"/>
          <p14:tracePt t="75403" x="3227388" y="5526088"/>
          <p14:tracePt t="75413" x="3081338" y="5472113"/>
          <p14:tracePt t="75419" x="2944813" y="5426075"/>
          <p14:tracePt t="75427" x="2889250" y="5416550"/>
          <p14:tracePt t="75435" x="2808288" y="5389563"/>
          <p14:tracePt t="75443" x="2744788" y="5335588"/>
          <p14:tracePt t="75451" x="2679700" y="5289550"/>
          <p14:tracePt t="75459" x="2643188" y="5262563"/>
          <p14:tracePt t="75466" x="2570163" y="5207000"/>
          <p14:tracePt t="75475" x="2506663" y="5133975"/>
          <p14:tracePt t="75483" x="2470150" y="5089525"/>
          <p14:tracePt t="75491" x="2406650" y="5024438"/>
          <p14:tracePt t="75498" x="2352675" y="4951413"/>
          <p14:tracePt t="75506" x="2279650" y="4851400"/>
          <p14:tracePt t="75514" x="2170113" y="4732338"/>
          <p14:tracePt t="75522" x="2106613" y="4668838"/>
          <p14:tracePt t="75530" x="2051050" y="4587875"/>
          <p14:tracePt t="75538" x="1978025" y="4468813"/>
          <p14:tracePt t="75546" x="1941513" y="4422775"/>
          <p14:tracePt t="75554" x="1887538" y="4322763"/>
          <p14:tracePt t="75562" x="1860550" y="4203700"/>
          <p14:tracePt t="75570" x="1814513" y="4130675"/>
          <p14:tracePt t="75578" x="1758950" y="4013200"/>
          <p14:tracePt t="75586" x="1741488" y="3921125"/>
          <p14:tracePt t="75595" x="1714500" y="3784600"/>
          <p14:tracePt t="75602" x="1714500" y="3675063"/>
          <p14:tracePt t="75614" x="1685925" y="3565525"/>
          <p14:tracePt t="75619" x="1685925" y="3455988"/>
          <p14:tracePt t="75627" x="1685925" y="3346450"/>
          <p14:tracePt t="75635" x="1685925" y="3219450"/>
          <p14:tracePt t="75643" x="1685925" y="3127375"/>
          <p14:tracePt t="75651" x="1695450" y="3009900"/>
          <p14:tracePt t="75659" x="1722438" y="2900363"/>
          <p14:tracePt t="75667" x="1758950" y="2817813"/>
          <p14:tracePt t="75675" x="1787525" y="2727325"/>
          <p14:tracePt t="75684" x="1831975" y="2644775"/>
          <p14:tracePt t="75690" x="1887538" y="2562225"/>
          <p14:tracePt t="75698" x="1905000" y="2498725"/>
          <p14:tracePt t="75706" x="1978025" y="2398713"/>
          <p14:tracePt t="75714" x="2033588" y="2343150"/>
          <p14:tracePt t="75722" x="2070100" y="2279650"/>
          <p14:tracePt t="75730" x="2114550" y="2233613"/>
          <p14:tracePt t="75738" x="2170113" y="2189163"/>
          <p14:tracePt t="75746" x="2214563" y="2133600"/>
          <p14:tracePt t="75754" x="2297113" y="2097088"/>
          <p14:tracePt t="75765" x="2379663" y="2043113"/>
          <p14:tracePt t="75771" x="2397125" y="2024063"/>
          <p14:tracePt t="75781" x="2470150" y="1987550"/>
          <p14:tracePt t="75787" x="2533650" y="1943100"/>
          <p14:tracePt t="75799" x="2616200" y="1887538"/>
          <p14:tracePt t="75803" x="2679700" y="1870075"/>
          <p14:tracePt t="75815" x="2762250" y="1814513"/>
          <p14:tracePt t="75819" x="2844800" y="1768475"/>
          <p14:tracePt t="75828" x="2925763" y="1731963"/>
          <p14:tracePt t="75836" x="3008313" y="1687513"/>
          <p14:tracePt t="75842" x="3044825" y="1677988"/>
          <p14:tracePt t="75850" x="3127375" y="1641475"/>
          <p14:tracePt t="75858" x="3190875" y="1624013"/>
          <p14:tracePt t="75866" x="3244850" y="1624013"/>
          <p14:tracePt t="75874" x="3336925" y="1614488"/>
          <p14:tracePt t="75882" x="3427413" y="1614488"/>
          <p14:tracePt t="75890" x="3519488" y="1614488"/>
          <p14:tracePt t="75898" x="3629025" y="1614488"/>
          <p14:tracePt t="75906" x="3719513" y="1614488"/>
          <p14:tracePt t="75914" x="3838575" y="1660525"/>
          <p14:tracePt t="75923" x="3956050" y="1704975"/>
          <p14:tracePt t="75931" x="4048125" y="1731963"/>
          <p14:tracePt t="75939" x="4121150" y="1787525"/>
          <p14:tracePt t="75947" x="4221163" y="1860550"/>
          <p14:tracePt t="75955" x="4303713" y="1914525"/>
          <p14:tracePt t="75964" x="4403725" y="1997075"/>
          <p14:tracePt t="75971" x="4467225" y="2070100"/>
          <p14:tracePt t="75981" x="4521200" y="2133600"/>
          <p14:tracePt t="75987" x="4557713" y="2216150"/>
          <p14:tracePt t="75998" x="4630738" y="2316163"/>
          <p14:tracePt t="76003" x="4703763" y="2435225"/>
          <p14:tracePt t="76014" x="4749800" y="2508250"/>
          <p14:tracePt t="76019" x="4786313" y="2581275"/>
          <p14:tracePt t="76027" x="4822825" y="2671763"/>
          <p14:tracePt t="76035" x="4840288" y="2735263"/>
          <p14:tracePt t="76043" x="4895850" y="2817813"/>
          <p14:tracePt t="76051" x="4905375" y="2873375"/>
          <p14:tracePt t="76059" x="4941888" y="2954338"/>
          <p14:tracePt t="76067" x="4968875" y="3000375"/>
          <p14:tracePt t="76075" x="4995863" y="3082925"/>
          <p14:tracePt t="76084" x="5014913" y="3127375"/>
          <p14:tracePt t="76091" x="5078413" y="3228975"/>
          <p14:tracePt t="76100" x="5095875" y="3302000"/>
          <p14:tracePt t="76107" x="5122863" y="3382963"/>
          <p14:tracePt t="76114" x="5151438" y="3455988"/>
          <p14:tracePt t="76123" x="5168900" y="3538538"/>
          <p14:tracePt t="76131" x="5205413" y="3638550"/>
          <p14:tracePt t="76139" x="5224463" y="3730625"/>
          <p14:tracePt t="76147" x="5251450" y="3840163"/>
          <p14:tracePt t="76167" x="5305425" y="4049713"/>
          <p14:tracePt t="76171" x="5314950" y="4130675"/>
          <p14:tracePt t="76181" x="5341938" y="4222750"/>
          <p14:tracePt t="76187" x="5360988" y="4349750"/>
          <p14:tracePt t="76198" x="5360988" y="4432300"/>
          <p14:tracePt t="76203" x="5360988" y="4541838"/>
          <p14:tracePt t="76214" x="5360988" y="4632325"/>
          <p14:tracePt t="76219" x="5360988" y="4687888"/>
          <p14:tracePt t="76227" x="5360988" y="4778375"/>
          <p14:tracePt t="76235" x="5360988" y="4851400"/>
          <p14:tracePt t="76243" x="5360988" y="4906963"/>
          <p14:tracePt t="76251" x="5341938" y="4970463"/>
          <p14:tracePt t="76259" x="5324475" y="5033963"/>
          <p14:tracePt t="76267" x="5278438" y="5097463"/>
          <p14:tracePt t="76275" x="5224463" y="5180013"/>
          <p14:tracePt t="76284" x="5205413" y="5207000"/>
          <p14:tracePt t="76291" x="5159375" y="5270500"/>
          <p14:tracePt t="76299" x="5141913" y="5289550"/>
          <p14:tracePt t="76307" x="5105400" y="5343525"/>
          <p14:tracePt t="76315" x="5086350" y="5380038"/>
          <p14:tracePt t="76323" x="5059363" y="5399088"/>
          <p14:tracePt t="76331" x="5059363" y="5408613"/>
          <p14:tracePt t="76339" x="5041900" y="5426075"/>
          <p14:tracePt t="76363" x="5032375" y="5435600"/>
          <p14:tracePt t="76371" x="5022850" y="5435600"/>
          <p14:tracePt t="76412" x="5022850" y="5445125"/>
          <p14:tracePt t="76419" x="5022850" y="5462588"/>
          <p14:tracePt t="76427" x="5014913" y="5472113"/>
          <p14:tracePt t="76890" x="5005388" y="5481638"/>
          <p14:tracePt t="77132" x="5005388" y="5489575"/>
          <p14:tracePt t="77138" x="4978400" y="5535613"/>
          <p14:tracePt t="77146" x="4941888" y="5572125"/>
          <p14:tracePt t="77154" x="4876800" y="5626100"/>
          <p14:tracePt t="77162" x="4832350" y="5672138"/>
          <p14:tracePt t="77171" x="4749800" y="5727700"/>
          <p14:tracePt t="77182" x="4695825" y="5791200"/>
          <p14:tracePt t="77187" x="4640263" y="5873750"/>
          <p14:tracePt t="77199" x="4557713" y="5964238"/>
          <p14:tracePt t="77203" x="4513263" y="6027738"/>
          <p14:tracePt t="77214" x="4476750" y="6091238"/>
          <p14:tracePt t="77218" x="4430713" y="6119813"/>
          <p14:tracePt t="77226" x="4394200" y="6173788"/>
          <p14:tracePt t="77234" x="4376738" y="6192838"/>
          <p14:tracePt t="77468" x="4348163" y="6192838"/>
          <p14:tracePt t="77474" x="4330700" y="6192838"/>
          <p14:tracePt t="77482" x="4311650" y="6192838"/>
          <p14:tracePt t="77490" x="4294188" y="6192838"/>
          <p14:tracePt t="77498" x="4248150" y="6156325"/>
          <p14:tracePt t="77506" x="4221163" y="6137275"/>
          <p14:tracePt t="77514" x="4184650" y="6119813"/>
          <p14:tracePt t="77522" x="4129088" y="6100763"/>
          <p14:tracePt t="77530" x="4065588" y="6083300"/>
          <p14:tracePt t="77538" x="4002088" y="6037263"/>
          <p14:tracePt t="77547" x="3965575" y="6027738"/>
          <p14:tracePt t="77554" x="3902075" y="6010275"/>
          <p14:tracePt t="77563" x="3883025" y="5983288"/>
          <p14:tracePt t="77570" x="3865563" y="5983288"/>
          <p14:tracePt t="77580" x="3856038" y="5983288"/>
          <p14:tracePt t="77587" x="3838575" y="5983288"/>
          <p14:tracePt t="77603" x="3819525" y="5973763"/>
          <p14:tracePt t="77907" x="3810000" y="5973763"/>
          <p14:tracePt t="77914" x="3673475" y="5973763"/>
          <p14:tracePt t="77922" x="3400425" y="5973763"/>
          <p14:tracePt t="77930" x="3027363" y="5973763"/>
          <p14:tracePt t="77938" x="2725738" y="5973763"/>
          <p14:tracePt t="77946" x="2462213" y="5973763"/>
          <p14:tracePt t="77954" x="2316163" y="5973763"/>
          <p14:tracePt t="77962" x="2224088" y="5973763"/>
          <p14:tracePt t="77970" x="2151063" y="5973763"/>
          <p14:tracePt t="77981" x="2143125" y="5983288"/>
          <p14:tracePt t="78091" x="2143125" y="5964238"/>
          <p14:tracePt t="78099" x="2179638" y="5937250"/>
          <p14:tracePt t="78107" x="2197100" y="5927725"/>
          <p14:tracePt t="78115" x="2214563" y="5910263"/>
          <p14:tracePt t="78132" x="2233613" y="5881688"/>
          <p14:tracePt t="78139" x="2260600" y="5854700"/>
          <p14:tracePt t="78149" x="2270125" y="5837238"/>
          <p14:tracePt t="78155" x="2279650" y="5837238"/>
          <p14:tracePt t="78165" x="2306638" y="5818188"/>
          <p14:tracePt t="78171" x="2333625" y="5772150"/>
          <p14:tracePt t="78181" x="2352675" y="5727700"/>
          <p14:tracePt t="78187" x="2379663" y="5662613"/>
          <p14:tracePt t="78198" x="2397125" y="5608638"/>
          <p14:tracePt t="78203" x="2416175" y="5572125"/>
          <p14:tracePt t="78215" x="2433638" y="5518150"/>
          <p14:tracePt t="78219" x="2462213" y="5472113"/>
          <p14:tracePt t="78231" x="2479675" y="5408613"/>
          <p14:tracePt t="78235" x="2489200" y="5380038"/>
          <p14:tracePt t="78243" x="2525713" y="5316538"/>
          <p14:tracePt t="78251" x="2543175" y="5262563"/>
          <p14:tracePt t="78259" x="2552700" y="5197475"/>
          <p14:tracePt t="78266" x="2579688" y="5143500"/>
          <p14:tracePt t="78275" x="2579688" y="5106988"/>
          <p14:tracePt t="78282" x="2589213" y="5070475"/>
          <p14:tracePt t="78291" x="2598738" y="5043488"/>
          <p14:tracePt t="78298" x="2598738" y="5006975"/>
          <p14:tracePt t="78307" x="2606675" y="5006975"/>
          <p14:tracePt t="78316" x="2606675" y="4979988"/>
          <p14:tracePt t="78323" x="2606675" y="4970463"/>
          <p14:tracePt t="78330" x="2606675" y="4960938"/>
          <p14:tracePt t="78483" x="2625725" y="4951413"/>
          <p14:tracePt t="78491" x="2689225" y="4943475"/>
          <p14:tracePt t="78498" x="2852738" y="4943475"/>
          <p14:tracePt t="78506" x="3054350" y="4943475"/>
          <p14:tracePt t="78514" x="3254375" y="4943475"/>
          <p14:tracePt t="78522" x="3500438" y="4943475"/>
          <p14:tracePt t="78530" x="3765550" y="4943475"/>
          <p14:tracePt t="78538" x="3992563" y="4943475"/>
          <p14:tracePt t="78546" x="4184650" y="4943475"/>
          <p14:tracePt t="78554" x="4367213" y="4943475"/>
          <p14:tracePt t="78562" x="4494213" y="4943475"/>
          <p14:tracePt t="78570" x="4567238" y="4943475"/>
          <p14:tracePt t="78578" x="4586288" y="4943475"/>
          <p14:tracePt t="78586" x="4594225" y="4943475"/>
          <p14:tracePt t="78740" x="4603750" y="4943475"/>
          <p14:tracePt t="78746" x="4613275" y="4943475"/>
          <p14:tracePt t="78754" x="4630738" y="4943475"/>
          <p14:tracePt t="78762" x="4686300" y="4943475"/>
          <p14:tracePt t="78770" x="4740275" y="4943475"/>
          <p14:tracePt t="78779" x="4813300" y="4943475"/>
          <p14:tracePt t="78786" x="4941888" y="4897438"/>
          <p14:tracePt t="78797" x="5041900" y="4878388"/>
          <p14:tracePt t="78803" x="5168900" y="4870450"/>
          <p14:tracePt t="78815" x="5251450" y="4841875"/>
          <p14:tracePt t="78819" x="5324475" y="4814888"/>
          <p14:tracePt t="78831" x="5368925" y="4805363"/>
          <p14:tracePt t="78835" x="5397500" y="4787900"/>
          <p14:tracePt t="78844" x="5414963" y="4778375"/>
          <p14:tracePt t="78852" x="5424488" y="4768850"/>
          <p14:tracePt t="78891" x="5424488" y="4751388"/>
          <p14:tracePt t="78899" x="5424488" y="4741863"/>
          <p14:tracePt t="78907" x="5424488" y="4732338"/>
          <p14:tracePt t="78915" x="5424488" y="4724400"/>
          <p14:tracePt t="78923" x="5424488" y="4714875"/>
          <p14:tracePt t="78932" x="5434013" y="4705350"/>
          <p14:tracePt t="78939" x="5434013" y="4697413"/>
          <p14:tracePt t="78948" x="5434013" y="4687888"/>
          <p14:tracePt t="78955" x="5434013" y="4660900"/>
          <p14:tracePt t="78966" x="5434013" y="4651375"/>
          <p14:tracePt t="78972" x="5434013" y="4641850"/>
          <p14:tracePt t="78981" x="5434013" y="4624388"/>
          <p14:tracePt t="78998" x="5434013" y="4614863"/>
          <p14:tracePt t="79003" x="5434013" y="4587875"/>
          <p14:tracePt t="79019" x="5434013" y="4578350"/>
          <p14:tracePt t="79035" x="5434013" y="4568825"/>
          <p14:tracePt t="79212" x="5434013" y="4587875"/>
          <p14:tracePt t="79218" x="5434013" y="4632325"/>
          <p14:tracePt t="79226" x="5441950" y="4697413"/>
          <p14:tracePt t="79234" x="5451475" y="4732338"/>
          <p14:tracePt t="79242" x="5451475" y="4787900"/>
          <p14:tracePt t="79250" x="5451475" y="4860925"/>
          <p14:tracePt t="79258" x="5451475" y="4914900"/>
          <p14:tracePt t="79267" x="5451475" y="4987925"/>
          <p14:tracePt t="79275" x="5451475" y="5043488"/>
          <p14:tracePt t="79283" x="5451475" y="5143500"/>
          <p14:tracePt t="79291" x="5434013" y="5216525"/>
          <p14:tracePt t="79299" x="5424488" y="5270500"/>
          <p14:tracePt t="79307" x="5424488" y="5353050"/>
          <p14:tracePt t="79316" x="5397500" y="5408613"/>
          <p14:tracePt t="79323" x="5397500" y="5453063"/>
          <p14:tracePt t="79331" x="5387975" y="5472113"/>
          <p14:tracePt t="79339" x="5387975" y="5508625"/>
          <p14:tracePt t="79347" x="5378450" y="5526088"/>
          <p14:tracePt t="79355" x="5378450" y="5535613"/>
          <p14:tracePt t="79364" x="5378450" y="5545138"/>
          <p14:tracePt t="79570" x="5368925" y="5554663"/>
          <p14:tracePt t="79579" x="5360988" y="5554663"/>
          <p14:tracePt t="79587" x="5341938" y="5554663"/>
          <p14:tracePt t="79595" x="5314950" y="5554663"/>
          <p14:tracePt t="79603" x="5305425" y="5554663"/>
          <p14:tracePt t="79613" x="5287963" y="5554663"/>
          <p14:tracePt t="79619" x="5268913" y="5554663"/>
          <p14:tracePt t="79629" x="5260975" y="5554663"/>
          <p14:tracePt t="79635" x="5251450" y="5554663"/>
          <p14:tracePt t="79643" x="5241925" y="5554663"/>
          <p14:tracePt t="79651" x="5224463" y="5554663"/>
          <p14:tracePt t="79658" x="5214938" y="5554663"/>
          <p14:tracePt t="79666" x="5187950" y="5554663"/>
          <p14:tracePt t="79674" x="5168900" y="5554663"/>
          <p14:tracePt t="79682" x="5141913" y="5554663"/>
          <p14:tracePt t="79690" x="5105400" y="5562600"/>
          <p14:tracePt t="79698" x="5095875" y="5562600"/>
          <p14:tracePt t="79706" x="5078413" y="5562600"/>
          <p14:tracePt t="79714" x="5059363" y="5562600"/>
          <p14:tracePt t="79956" x="5049838" y="5572125"/>
          <p14:tracePt t="80003" x="5049838" y="5581650"/>
          <p14:tracePt t="80012" x="5049838" y="5589588"/>
          <p14:tracePt t="80018" x="5049838" y="5608638"/>
          <p14:tracePt t="80027" x="5049838" y="5618163"/>
          <p14:tracePt t="80034" x="5049838" y="5654675"/>
          <p14:tracePt t="80042" x="5049838" y="5691188"/>
          <p14:tracePt t="80050" x="5049838" y="5718175"/>
          <p14:tracePt t="80058" x="5049838" y="5772150"/>
          <p14:tracePt t="80066" x="5049838" y="5808663"/>
          <p14:tracePt t="80074" x="5049838" y="5864225"/>
          <p14:tracePt t="80082" x="5049838" y="5900738"/>
          <p14:tracePt t="80090" x="5041900" y="5946775"/>
          <p14:tracePt t="80098" x="5032375" y="5983288"/>
          <p14:tracePt t="80107" x="5022850" y="6000750"/>
          <p14:tracePt t="80115" x="5022850" y="6027738"/>
          <p14:tracePt t="80123" x="5005388" y="6054725"/>
          <p14:tracePt t="80443" x="5005388" y="6064250"/>
          <p14:tracePt t="80451" x="5022850" y="6064250"/>
          <p14:tracePt t="80458" x="5059363" y="6083300"/>
          <p14:tracePt t="80466" x="5114925" y="6083300"/>
          <p14:tracePt t="80474" x="5151438" y="6100763"/>
          <p14:tracePt t="80482" x="5195888" y="6100763"/>
          <p14:tracePt t="80490" x="5214938" y="6100763"/>
          <p14:tracePt t="80498" x="5241925" y="6100763"/>
          <p14:tracePt t="80506" x="5251450" y="6100763"/>
          <p14:tracePt t="80522" x="5260975" y="6100763"/>
          <p14:tracePt t="80860" x="5268913" y="6100763"/>
          <p14:tracePt t="80882" x="5287963" y="6127750"/>
          <p14:tracePt t="80890" x="5297488" y="6146800"/>
          <p14:tracePt t="80898" x="5297488" y="6183313"/>
          <p14:tracePt t="80906" x="5297488" y="6229350"/>
          <p14:tracePt t="80914" x="5297488" y="6256338"/>
          <p14:tracePt t="80922" x="5297488" y="6302375"/>
          <p14:tracePt t="80930" x="5297488" y="6329363"/>
          <p14:tracePt t="80938" x="5297488" y="6346825"/>
          <p14:tracePt t="80946" x="5297488" y="6375400"/>
          <p14:tracePt t="80954" x="5297488" y="6383338"/>
          <p14:tracePt t="80962" x="5297488" y="6392863"/>
          <p14:tracePt t="80970" x="5297488" y="6402388"/>
          <p14:tracePt t="81132" x="5287963" y="6402388"/>
          <p14:tracePt t="81138" x="5241925" y="6402388"/>
          <p14:tracePt t="81146" x="5168900" y="6402388"/>
          <p14:tracePt t="81154" x="5068888" y="6402388"/>
          <p14:tracePt t="81162" x="4995863" y="6402388"/>
          <p14:tracePt t="81170" x="4941888" y="6402388"/>
          <p14:tracePt t="81178" x="4905375" y="6402388"/>
          <p14:tracePt t="81187" x="4895850" y="6402388"/>
          <p14:tracePt t="81292" x="4886325" y="6402388"/>
          <p14:tracePt t="81299" x="4895850" y="6329363"/>
          <p14:tracePt t="81307" x="4959350" y="6210300"/>
          <p14:tracePt t="81315" x="5005388" y="6091238"/>
          <p14:tracePt t="81323" x="5059363" y="5964238"/>
          <p14:tracePt t="81331" x="5122863" y="5808663"/>
          <p14:tracePt t="81339" x="5151438" y="5681663"/>
          <p14:tracePt t="81348" x="5214938" y="5508625"/>
          <p14:tracePt t="81355" x="5214938" y="5326063"/>
          <p14:tracePt t="81364" x="5214938" y="5216525"/>
          <p14:tracePt t="81371" x="5224463" y="5126038"/>
          <p14:tracePt t="81380" x="5224463" y="5016500"/>
          <p14:tracePt t="81387" x="5251450" y="4924425"/>
          <p14:tracePt t="81398" x="5260975" y="4878388"/>
          <p14:tracePt t="81403" x="5260975" y="4833938"/>
          <p14:tracePt t="81414" x="5268913" y="4814888"/>
          <p14:tracePt t="81419" x="5268913" y="4797425"/>
          <p14:tracePt t="81435" x="5278438" y="4787900"/>
          <p14:tracePt t="81451" x="5278438" y="4778375"/>
          <p14:tracePt t="81459" x="5278438" y="4760913"/>
          <p14:tracePt t="81467" x="5297488" y="4741863"/>
          <p14:tracePt t="81483" x="5305425" y="4714875"/>
          <p14:tracePt t="81491" x="5305425" y="4678363"/>
          <p14:tracePt t="81499" x="5334000" y="4641850"/>
          <p14:tracePt t="81506" x="5351463" y="4605338"/>
          <p14:tracePt t="81514" x="5368925" y="4578350"/>
          <p14:tracePt t="81522" x="5387975" y="4551363"/>
          <p14:tracePt t="81530" x="5414963" y="4522788"/>
          <p14:tracePt t="81554" x="5414963" y="4514850"/>
          <p14:tracePt t="81595" x="5424488" y="4505325"/>
          <p14:tracePt t="81636" x="5441950" y="4486275"/>
          <p14:tracePt t="81644" x="5461000" y="4478338"/>
          <p14:tracePt t="81652" x="5507038" y="4459288"/>
          <p14:tracePt t="81660" x="5570538" y="4441825"/>
          <p14:tracePt t="81668" x="5624513" y="4432300"/>
          <p14:tracePt t="81675" x="5653088" y="4422775"/>
          <p14:tracePt t="81684" x="5688013" y="4386263"/>
          <p14:tracePt t="81691" x="5724525" y="4386263"/>
          <p14:tracePt t="81698" x="5761038" y="4376738"/>
          <p14:tracePt t="81707" x="5780088" y="4376738"/>
          <p14:tracePt t="81882" x="5780088" y="4368800"/>
          <p14:tracePt t="81890" x="5780088" y="4349750"/>
          <p14:tracePt t="81898" x="5761038" y="4303713"/>
          <p14:tracePt t="81906" x="5734050" y="4240213"/>
          <p14:tracePt t="81914" x="5716588" y="4213225"/>
          <p14:tracePt t="81922" x="5707063" y="4167188"/>
          <p14:tracePt t="81931" x="5697538" y="4122738"/>
          <p14:tracePt t="81939" x="5680075" y="4067175"/>
          <p14:tracePt t="81947" x="5661025" y="4003675"/>
          <p14:tracePt t="81955" x="5653088" y="3957638"/>
          <p14:tracePt t="81964" x="5634038" y="3903663"/>
          <p14:tracePt t="81971" x="5634038" y="3848100"/>
          <p14:tracePt t="81980" x="5634038" y="3821113"/>
          <p14:tracePt t="81987" x="5634038" y="3784600"/>
          <p14:tracePt t="81997" x="5634038" y="3748088"/>
          <p14:tracePt t="82003" x="5634038" y="3702050"/>
          <p14:tracePt t="82015" x="5634038" y="3684588"/>
          <p14:tracePt t="82019" x="5661025" y="3657600"/>
          <p14:tracePt t="82030" x="5680075" y="3638550"/>
          <p14:tracePt t="82035" x="5697538" y="3629025"/>
          <p14:tracePt t="82043" x="5716588" y="3621088"/>
          <p14:tracePt t="82051" x="5770563" y="3592513"/>
          <p14:tracePt t="82059" x="5789613" y="3592513"/>
          <p14:tracePt t="82067" x="5816600" y="3592513"/>
          <p14:tracePt t="82075" x="5862638" y="3592513"/>
          <p14:tracePt t="82083" x="5899150" y="3592513"/>
          <p14:tracePt t="82091" x="5943600" y="3592513"/>
          <p14:tracePt t="82099" x="5980113" y="3592513"/>
          <p14:tracePt t="82107" x="6026150" y="3621088"/>
          <p14:tracePt t="82115" x="6080125" y="3657600"/>
          <p14:tracePt t="82123" x="6126163" y="3675063"/>
          <p14:tracePt t="82132" x="6172200" y="3730625"/>
          <p14:tracePt t="82139" x="6218238" y="3767138"/>
          <p14:tracePt t="82147" x="6254750" y="3794125"/>
          <p14:tracePt t="82155" x="6262688" y="3821113"/>
          <p14:tracePt t="82164" x="6299200" y="3884613"/>
          <p14:tracePt t="82171" x="6299200" y="3911600"/>
          <p14:tracePt t="82180" x="6299200" y="3930650"/>
          <p14:tracePt t="82187" x="6299200" y="3967163"/>
          <p14:tracePt t="82197" x="6299200" y="4013200"/>
          <p14:tracePt t="82203" x="6299200" y="4030663"/>
          <p14:tracePt t="82214" x="6299200" y="4067175"/>
          <p14:tracePt t="82219" x="6272213" y="4094163"/>
          <p14:tracePt t="82230" x="6245225" y="4113213"/>
          <p14:tracePt t="82235" x="6226175" y="4140200"/>
          <p14:tracePt t="82243" x="6208713" y="4159250"/>
          <p14:tracePt t="82251" x="6181725" y="4176713"/>
          <p14:tracePt t="82259" x="6153150" y="4213225"/>
          <p14:tracePt t="82267" x="6089650" y="4249738"/>
          <p14:tracePt t="82275" x="6072188" y="4259263"/>
          <p14:tracePt t="82283" x="6026150" y="4286250"/>
          <p14:tracePt t="82291" x="6016625" y="4286250"/>
          <p14:tracePt t="82300" x="5989638" y="4295775"/>
          <p14:tracePt t="82307" x="5989638" y="4303713"/>
          <p14:tracePt t="82499" x="5980113" y="4313238"/>
          <p14:tracePt t="82514" x="5972175" y="4332288"/>
          <p14:tracePt t="82522" x="5972175" y="4340225"/>
          <p14:tracePt t="82530" x="5972175" y="4368800"/>
          <p14:tracePt t="82538" x="5972175" y="4386263"/>
          <p14:tracePt t="82546" x="5972175" y="4413250"/>
          <p14:tracePt t="82554" x="5972175" y="4432300"/>
          <p14:tracePt t="82563" x="5972175" y="4459288"/>
          <p14:tracePt t="82571" x="5972175" y="4478338"/>
          <p14:tracePt t="82581" x="5953125" y="4495800"/>
          <p14:tracePt t="82602" x="5943600" y="4505325"/>
          <p14:tracePt t="82651" x="5935663" y="4505325"/>
          <p14:tracePt t="82658" x="5916613" y="4505325"/>
          <p14:tracePt t="82667" x="5899150" y="4505325"/>
          <p14:tracePt t="82675" x="5889625" y="4505325"/>
          <p14:tracePt t="82683" x="5862638" y="4505325"/>
          <p14:tracePt t="82699" x="5853113" y="4505325"/>
          <p14:tracePt t="82707" x="5826125" y="4505325"/>
          <p14:tracePt t="82715" x="5816600" y="4505325"/>
          <p14:tracePt t="82723" x="5789613" y="4505325"/>
          <p14:tracePt t="82731" x="5780088" y="4505325"/>
          <p14:tracePt t="82739" x="5770563" y="4505325"/>
          <p14:tracePt t="82940" x="5753100" y="4505325"/>
          <p14:tracePt t="82954" x="5734050" y="4514850"/>
          <p14:tracePt t="82962" x="5724525" y="4514850"/>
          <p14:tracePt t="82970" x="5707063" y="4514850"/>
          <p14:tracePt t="82978" x="5697538" y="4522788"/>
          <p14:tracePt t="83212" x="5716588" y="4522788"/>
          <p14:tracePt t="83218" x="5761038" y="4522788"/>
          <p14:tracePt t="83227" x="5789613" y="4522788"/>
          <p14:tracePt t="83234" x="5816600" y="4522788"/>
          <p14:tracePt t="83242" x="5843588" y="4522788"/>
          <p14:tracePt t="83250" x="5862638" y="4522788"/>
          <p14:tracePt t="83258" x="5880100" y="4522788"/>
          <p14:tracePt t="83266" x="5889625" y="4522788"/>
          <p14:tracePt t="83275" x="5899150" y="4522788"/>
          <p14:tracePt t="83283" x="5926138" y="4522788"/>
          <p14:tracePt t="83314" x="5935663" y="4522788"/>
          <p14:tracePt t="83388" x="5943600" y="4522788"/>
          <p14:tracePt t="83708" x="5943600" y="4532313"/>
          <p14:tracePt t="83715" x="5899150" y="4559300"/>
          <p14:tracePt t="83722" x="5862638" y="4578350"/>
          <p14:tracePt t="83730" x="5797550" y="4595813"/>
          <p14:tracePt t="83738" x="5770563" y="4605338"/>
          <p14:tracePt t="83746" x="5753100" y="4614863"/>
          <p14:tracePt t="83754" x="5743575" y="4624388"/>
          <p14:tracePt t="83763" x="5716588" y="4632325"/>
          <p14:tracePt t="83770" x="5697538" y="4651375"/>
          <p14:tracePt t="83779" x="5688013" y="4660900"/>
          <p14:tracePt t="83900" x="5670550" y="4668838"/>
          <p14:tracePt t="83938" x="5670550" y="4678363"/>
          <p14:tracePt t="84267" x="5716588" y="4697413"/>
          <p14:tracePt t="84275" x="5743575" y="4697413"/>
          <p14:tracePt t="84282" x="5797550" y="4697413"/>
          <p14:tracePt t="84290" x="5880100" y="4697413"/>
          <p14:tracePt t="84298" x="5916613" y="4697413"/>
          <p14:tracePt t="84306" x="5943600" y="4697413"/>
          <p14:tracePt t="84314" x="5972175" y="4697413"/>
          <p14:tracePt t="84322" x="5999163" y="4705350"/>
          <p14:tracePt t="84330" x="6007100" y="4705350"/>
          <p14:tracePt t="84338" x="6026150" y="4705350"/>
          <p14:tracePt t="84355" x="6035675" y="4705350"/>
          <p14:tracePt t="84668" x="6043613" y="4714875"/>
          <p14:tracePt t="86900" x="6053138" y="4724400"/>
          <p14:tracePt t="88506" x="6062663" y="4724400"/>
          <p14:tracePt t="88514" x="6072188" y="4724400"/>
          <p14:tracePt t="88523" x="6072188" y="4732338"/>
          <p14:tracePt t="88531" x="6080125" y="4741863"/>
          <p14:tracePt t="88538" x="6080125" y="4751388"/>
          <p14:tracePt t="88546" x="6089650" y="4760913"/>
          <p14:tracePt t="88859" x="6099175" y="4760913"/>
          <p14:tracePt t="88866" x="6108700" y="4760913"/>
          <p14:tracePt t="88874" x="6116638" y="4760913"/>
          <p14:tracePt t="88882" x="6126163" y="4760913"/>
          <p14:tracePt t="88898" x="6135688" y="4751388"/>
          <p14:tracePt t="88906" x="6135688" y="4741863"/>
          <p14:tracePt t="88947" x="6135688" y="4732338"/>
          <p14:tracePt t="88955" x="6145213" y="4705350"/>
          <p14:tracePt t="88964" x="6153150" y="4697413"/>
          <p14:tracePt t="88986" x="6153150" y="4678363"/>
          <p14:tracePt t="88994" x="6162675" y="4668838"/>
          <p14:tracePt t="89019" x="6162675" y="4660900"/>
          <p14:tracePt t="91715" x="6162675" y="4624388"/>
          <p14:tracePt t="91722" x="6162675" y="4614863"/>
          <p14:tracePt t="91730" x="6162675" y="4605338"/>
          <p14:tracePt t="91738" x="6162675" y="4595813"/>
          <p14:tracePt t="91746" x="6162675" y="4578350"/>
          <p14:tracePt t="91762" x="6162675" y="4568825"/>
          <p14:tracePt t="91770" x="6162675" y="4551363"/>
          <p14:tracePt t="91778" x="6162675" y="4541838"/>
          <p14:tracePt t="91795" x="6162675" y="4532313"/>
          <p14:tracePt t="91813" x="6162675" y="4522788"/>
          <p14:tracePt t="91832" x="6162675" y="4514850"/>
          <p14:tracePt t="91843" x="6162675" y="4505325"/>
          <p14:tracePt t="92068" x="6162675" y="4495800"/>
          <p14:tracePt t="92074" x="6162675" y="4486275"/>
          <p14:tracePt t="92082" x="6162675" y="4468813"/>
          <p14:tracePt t="92090" x="6162675" y="4459288"/>
          <p14:tracePt t="92106" x="6172200" y="4449763"/>
          <p14:tracePt t="92580" x="6181725" y="4432300"/>
          <p14:tracePt t="92586" x="6181725" y="4422775"/>
          <p14:tracePt t="92594" x="6181725" y="4413250"/>
          <p14:tracePt t="92602" x="6181725" y="4405313"/>
          <p14:tracePt t="92626" x="6189663" y="4395788"/>
          <p14:tracePt t="92796" x="6189663" y="4386263"/>
          <p14:tracePt t="92802" x="6189663" y="4376738"/>
          <p14:tracePt t="92810" x="6208713" y="4340225"/>
          <p14:tracePt t="92818" x="6226175" y="4313238"/>
          <p14:tracePt t="92827" x="6245225" y="4295775"/>
          <p14:tracePt t="92834" x="6281738" y="4268788"/>
          <p14:tracePt t="92844" x="6281738" y="4259263"/>
          <p14:tracePt t="92850" x="6291263" y="4240213"/>
          <p14:tracePt t="92863" x="6299200" y="4232275"/>
          <p14:tracePt t="92866" x="6308725" y="4222750"/>
          <p14:tracePt t="92874" x="6318250" y="4222750"/>
          <p14:tracePt t="92980" x="6335713" y="4203700"/>
          <p14:tracePt t="92988" x="6354763" y="4186238"/>
          <p14:tracePt t="92995" x="6381750" y="4159250"/>
          <p14:tracePt t="93003" x="6427788" y="4140200"/>
          <p14:tracePt t="93011" x="6435725" y="4130675"/>
          <p14:tracePt t="93018" x="6491288" y="4103688"/>
          <p14:tracePt t="93028" x="6518275" y="4094163"/>
          <p14:tracePt t="93035" x="6527800" y="4086225"/>
          <p14:tracePt t="93044" x="6545263" y="4076700"/>
          <p14:tracePt t="93050" x="6564313" y="4067175"/>
          <p14:tracePt t="93083" x="6573838" y="4049713"/>
          <p14:tracePt t="93276" x="6637338" y="4049713"/>
          <p14:tracePt t="93282" x="6910388" y="3940175"/>
          <p14:tracePt t="93290" x="7319963" y="3821113"/>
          <p14:tracePt t="93299" x="7694613" y="3711575"/>
          <p14:tracePt t="93306" x="8104188" y="3602038"/>
          <p14:tracePt t="93314" x="8432800" y="3519488"/>
          <p14:tracePt t="93322" x="8734425" y="3438525"/>
          <p14:tracePt t="93330" x="9017000" y="338296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1476375" y="0"/>
            <a:ext cx="8229600" cy="676275"/>
          </a:xfrm>
        </p:spPr>
        <p:txBody>
          <a:bodyPr/>
          <a:lstStyle/>
          <a:p>
            <a:r>
              <a:rPr lang="ja-JP" altLang="en-US"/>
              <a:t>ブール式から回路図への変換</a:t>
            </a:r>
            <a:r>
              <a:rPr lang="en-US" altLang="ja-JP"/>
              <a:t>(p.20)</a:t>
            </a:r>
          </a:p>
        </p:txBody>
      </p:sp>
      <p:grpSp>
        <p:nvGrpSpPr>
          <p:cNvPr id="44035" name="Group 3"/>
          <p:cNvGrpSpPr>
            <a:grpSpLocks/>
          </p:cNvGrpSpPr>
          <p:nvPr/>
        </p:nvGrpSpPr>
        <p:grpSpPr bwMode="auto">
          <a:xfrm>
            <a:off x="3684588" y="4365625"/>
            <a:ext cx="600075" cy="1079500"/>
            <a:chOff x="2789" y="2746"/>
            <a:chExt cx="514" cy="907"/>
          </a:xfrm>
        </p:grpSpPr>
        <p:sp>
          <p:nvSpPr>
            <p:cNvPr id="44036" name="Line 4"/>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37" name="Line 5"/>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38" name="Line 6"/>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39" name="Line 7"/>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40" name="Line 8"/>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41" name="Line 9"/>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4042" name="Group 10"/>
          <p:cNvGrpSpPr>
            <a:grpSpLocks/>
          </p:cNvGrpSpPr>
          <p:nvPr/>
        </p:nvGrpSpPr>
        <p:grpSpPr bwMode="auto">
          <a:xfrm>
            <a:off x="2652713" y="4364038"/>
            <a:ext cx="600075" cy="1079500"/>
            <a:chOff x="2789" y="2746"/>
            <a:chExt cx="514" cy="907"/>
          </a:xfrm>
        </p:grpSpPr>
        <p:sp>
          <p:nvSpPr>
            <p:cNvPr id="44043" name="Line 11"/>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44" name="Line 12"/>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45" name="Line 13"/>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46" name="Line 14"/>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47" name="Line 15"/>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48" name="Line 16"/>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4049" name="Group 17"/>
          <p:cNvGrpSpPr>
            <a:grpSpLocks/>
          </p:cNvGrpSpPr>
          <p:nvPr/>
        </p:nvGrpSpPr>
        <p:grpSpPr bwMode="auto">
          <a:xfrm>
            <a:off x="3179763" y="5445125"/>
            <a:ext cx="600075" cy="1079500"/>
            <a:chOff x="2789" y="2746"/>
            <a:chExt cx="514" cy="907"/>
          </a:xfrm>
        </p:grpSpPr>
        <p:sp>
          <p:nvSpPr>
            <p:cNvPr id="44050" name="Line 18"/>
            <p:cNvSpPr>
              <a:spLocks noChangeShapeType="1"/>
            </p:cNvSpPr>
            <p:nvPr/>
          </p:nvSpPr>
          <p:spPr bwMode="auto">
            <a:xfrm>
              <a:off x="3103" y="2972"/>
              <a:ext cx="0" cy="54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51" name="Line 19"/>
            <p:cNvSpPr>
              <a:spLocks noChangeShapeType="1"/>
            </p:cNvSpPr>
            <p:nvPr/>
          </p:nvSpPr>
          <p:spPr bwMode="auto">
            <a:xfrm>
              <a:off x="3103" y="3108"/>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52" name="Line 20"/>
            <p:cNvSpPr>
              <a:spLocks noChangeShapeType="1"/>
            </p:cNvSpPr>
            <p:nvPr/>
          </p:nvSpPr>
          <p:spPr bwMode="auto">
            <a:xfrm flipV="1">
              <a:off x="3285" y="2746"/>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53" name="Line 21"/>
            <p:cNvSpPr>
              <a:spLocks noChangeShapeType="1"/>
            </p:cNvSpPr>
            <p:nvPr/>
          </p:nvSpPr>
          <p:spPr bwMode="auto">
            <a:xfrm>
              <a:off x="3103" y="3381"/>
              <a:ext cx="18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54" name="Line 22"/>
            <p:cNvSpPr>
              <a:spLocks noChangeShapeType="1"/>
            </p:cNvSpPr>
            <p:nvPr/>
          </p:nvSpPr>
          <p:spPr bwMode="auto">
            <a:xfrm>
              <a:off x="3303" y="3381"/>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55" name="Line 23"/>
            <p:cNvSpPr>
              <a:spLocks noChangeShapeType="1"/>
            </p:cNvSpPr>
            <p:nvPr/>
          </p:nvSpPr>
          <p:spPr bwMode="auto">
            <a:xfrm flipH="1">
              <a:off x="2789" y="3245"/>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4056" name="Line 24"/>
          <p:cNvSpPr>
            <a:spLocks noChangeShapeType="1"/>
          </p:cNvSpPr>
          <p:nvPr/>
        </p:nvSpPr>
        <p:spPr bwMode="auto">
          <a:xfrm>
            <a:off x="3419475" y="4076700"/>
            <a:ext cx="21605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57" name="Line 25"/>
          <p:cNvSpPr>
            <a:spLocks noChangeShapeType="1"/>
          </p:cNvSpPr>
          <p:nvPr/>
        </p:nvSpPr>
        <p:spPr bwMode="auto">
          <a:xfrm>
            <a:off x="3252788" y="5445125"/>
            <a:ext cx="1008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58" name="Line 26"/>
          <p:cNvSpPr>
            <a:spLocks noChangeShapeType="1"/>
          </p:cNvSpPr>
          <p:nvPr/>
        </p:nvSpPr>
        <p:spPr bwMode="auto">
          <a:xfrm flipV="1">
            <a:off x="3228182" y="4360228"/>
            <a:ext cx="1032668" cy="381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4059" name="Group 27"/>
          <p:cNvGrpSpPr>
            <a:grpSpLocks/>
          </p:cNvGrpSpPr>
          <p:nvPr/>
        </p:nvGrpSpPr>
        <p:grpSpPr bwMode="auto">
          <a:xfrm>
            <a:off x="3563938" y="6669088"/>
            <a:ext cx="431800" cy="144462"/>
            <a:chOff x="2789" y="4019"/>
            <a:chExt cx="272" cy="91"/>
          </a:xfrm>
        </p:grpSpPr>
        <p:sp>
          <p:nvSpPr>
            <p:cNvPr id="44060" name="Line 28"/>
            <p:cNvSpPr>
              <a:spLocks noChangeShapeType="1"/>
            </p:cNvSpPr>
            <p:nvPr/>
          </p:nvSpPr>
          <p:spPr bwMode="auto">
            <a:xfrm>
              <a:off x="2789" y="401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61" name="Line 29"/>
            <p:cNvSpPr>
              <a:spLocks noChangeShapeType="1"/>
            </p:cNvSpPr>
            <p:nvPr/>
          </p:nvSpPr>
          <p:spPr bwMode="auto">
            <a:xfrm flipH="1">
              <a:off x="280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62" name="Line 30"/>
            <p:cNvSpPr>
              <a:spLocks noChangeShapeType="1"/>
            </p:cNvSpPr>
            <p:nvPr/>
          </p:nvSpPr>
          <p:spPr bwMode="auto">
            <a:xfrm flipH="1">
              <a:off x="285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63" name="Line 31"/>
            <p:cNvSpPr>
              <a:spLocks noChangeShapeType="1"/>
            </p:cNvSpPr>
            <p:nvPr/>
          </p:nvSpPr>
          <p:spPr bwMode="auto">
            <a:xfrm flipH="1">
              <a:off x="289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64" name="Line 32"/>
            <p:cNvSpPr>
              <a:spLocks noChangeShapeType="1"/>
            </p:cNvSpPr>
            <p:nvPr/>
          </p:nvSpPr>
          <p:spPr bwMode="auto">
            <a:xfrm flipH="1">
              <a:off x="2940"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65" name="Line 33"/>
            <p:cNvSpPr>
              <a:spLocks noChangeShapeType="1"/>
            </p:cNvSpPr>
            <p:nvPr/>
          </p:nvSpPr>
          <p:spPr bwMode="auto">
            <a:xfrm flipH="1">
              <a:off x="2985" y="4020"/>
              <a:ext cx="45"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4066" name="Line 34"/>
          <p:cNvSpPr>
            <a:spLocks noChangeShapeType="1"/>
          </p:cNvSpPr>
          <p:nvPr/>
        </p:nvSpPr>
        <p:spPr bwMode="auto">
          <a:xfrm>
            <a:off x="3779838" y="6524625"/>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67" name="Line 35"/>
          <p:cNvSpPr>
            <a:spLocks noChangeShapeType="1"/>
          </p:cNvSpPr>
          <p:nvPr/>
        </p:nvSpPr>
        <p:spPr bwMode="auto">
          <a:xfrm flipV="1">
            <a:off x="3419475" y="40767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68" name="Text Box 36"/>
          <p:cNvSpPr txBox="1">
            <a:spLocks noChangeArrowheads="1"/>
          </p:cNvSpPr>
          <p:nvPr/>
        </p:nvSpPr>
        <p:spPr bwMode="auto">
          <a:xfrm>
            <a:off x="2844800" y="5654675"/>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C</a:t>
            </a:r>
          </a:p>
        </p:txBody>
      </p:sp>
      <p:sp>
        <p:nvSpPr>
          <p:cNvPr id="44069" name="Text Box 37"/>
          <p:cNvSpPr txBox="1">
            <a:spLocks noChangeArrowheads="1"/>
          </p:cNvSpPr>
          <p:nvPr/>
        </p:nvSpPr>
        <p:spPr bwMode="auto">
          <a:xfrm>
            <a:off x="2316163" y="47196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44070" name="Text Box 38"/>
          <p:cNvSpPr txBox="1">
            <a:spLocks noChangeArrowheads="1"/>
          </p:cNvSpPr>
          <p:nvPr/>
        </p:nvSpPr>
        <p:spPr bwMode="auto">
          <a:xfrm>
            <a:off x="3397250" y="479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a:t>
            </a:r>
          </a:p>
        </p:txBody>
      </p:sp>
      <p:sp>
        <p:nvSpPr>
          <p:cNvPr id="44071" name="Text Box 39"/>
          <p:cNvSpPr txBox="1">
            <a:spLocks noChangeArrowheads="1"/>
          </p:cNvSpPr>
          <p:nvPr/>
        </p:nvSpPr>
        <p:spPr bwMode="auto">
          <a:xfrm>
            <a:off x="5651500" y="38608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Z</a:t>
            </a:r>
          </a:p>
        </p:txBody>
      </p:sp>
      <p:sp>
        <p:nvSpPr>
          <p:cNvPr id="44072" name="Text Box 40"/>
          <p:cNvSpPr txBox="1">
            <a:spLocks noChangeArrowheads="1"/>
          </p:cNvSpPr>
          <p:nvPr/>
        </p:nvSpPr>
        <p:spPr bwMode="auto">
          <a:xfrm>
            <a:off x="323850" y="3783013"/>
            <a:ext cx="1054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(A+B)</a:t>
            </a:r>
            <a:r>
              <a:rPr lang="ja-JP" altLang="en-US"/>
              <a:t>・</a:t>
            </a:r>
            <a:r>
              <a:rPr lang="en-US" altLang="ja-JP"/>
              <a:t>C</a:t>
            </a:r>
          </a:p>
        </p:txBody>
      </p:sp>
      <p:sp>
        <p:nvSpPr>
          <p:cNvPr id="44073" name="Line 41"/>
          <p:cNvSpPr>
            <a:spLocks noChangeShapeType="1"/>
          </p:cNvSpPr>
          <p:nvPr/>
        </p:nvSpPr>
        <p:spPr bwMode="auto">
          <a:xfrm>
            <a:off x="179388" y="3783013"/>
            <a:ext cx="1439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74" name="Text Box 42"/>
          <p:cNvSpPr txBox="1">
            <a:spLocks noChangeArrowheads="1"/>
          </p:cNvSpPr>
          <p:nvPr/>
        </p:nvSpPr>
        <p:spPr bwMode="auto">
          <a:xfrm>
            <a:off x="6443663" y="4868863"/>
            <a:ext cx="1911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まず</a:t>
            </a:r>
            <a:r>
              <a:rPr lang="en-US" altLang="ja-JP"/>
              <a:t>nMOS</a:t>
            </a:r>
            <a:r>
              <a:rPr lang="ja-JP" altLang="en-US"/>
              <a:t>部分を</a:t>
            </a:r>
          </a:p>
          <a:p>
            <a:r>
              <a:rPr lang="ja-JP" altLang="en-US"/>
              <a:t>作る</a:t>
            </a:r>
          </a:p>
        </p:txBody>
      </p:sp>
      <p:sp>
        <p:nvSpPr>
          <p:cNvPr id="44075" name="Line 43"/>
          <p:cNvSpPr>
            <a:spLocks noChangeShapeType="1"/>
          </p:cNvSpPr>
          <p:nvPr/>
        </p:nvSpPr>
        <p:spPr bwMode="auto">
          <a:xfrm>
            <a:off x="684213" y="4076700"/>
            <a:ext cx="1943100"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76" name="Text Box 44"/>
          <p:cNvSpPr txBox="1">
            <a:spLocks noChangeArrowheads="1"/>
          </p:cNvSpPr>
          <p:nvPr/>
        </p:nvSpPr>
        <p:spPr bwMode="auto">
          <a:xfrm>
            <a:off x="2032000" y="408305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並列</a:t>
            </a:r>
          </a:p>
        </p:txBody>
      </p:sp>
      <p:sp>
        <p:nvSpPr>
          <p:cNvPr id="44077" name="Line 45"/>
          <p:cNvSpPr>
            <a:spLocks noChangeShapeType="1"/>
          </p:cNvSpPr>
          <p:nvPr/>
        </p:nvSpPr>
        <p:spPr bwMode="auto">
          <a:xfrm>
            <a:off x="1116013" y="4076700"/>
            <a:ext cx="1655762" cy="1584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078" name="Text Box 46"/>
          <p:cNvSpPr txBox="1">
            <a:spLocks noChangeArrowheads="1"/>
          </p:cNvSpPr>
          <p:nvPr/>
        </p:nvSpPr>
        <p:spPr bwMode="auto">
          <a:xfrm>
            <a:off x="1527175" y="516255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直列</a:t>
            </a:r>
          </a:p>
        </p:txBody>
      </p:sp>
      <p:sp>
        <p:nvSpPr>
          <p:cNvPr id="47" name="楕円 46"/>
          <p:cNvSpPr/>
          <p:nvPr/>
        </p:nvSpPr>
        <p:spPr>
          <a:xfrm>
            <a:off x="3347864" y="4293096"/>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p:cNvSpPr/>
          <p:nvPr/>
        </p:nvSpPr>
        <p:spPr>
          <a:xfrm>
            <a:off x="3708574" y="5372075"/>
            <a:ext cx="143346" cy="145157"/>
          </a:xfrm>
          <a:prstGeom prst="ellipse">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オーディオ 1">
            <a:hlinkClick r:id="" action="ppaction://media"/>
            <a:extLst>
              <a:ext uri="{FF2B5EF4-FFF2-40B4-BE49-F238E27FC236}">
                <a16:creationId xmlns:a16="http://schemas.microsoft.com/office/drawing/2014/main" id="{F928D9CD-283C-40F8-8650-715088C28B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784"/>
    </mc:Choice>
    <mc:Fallback xmlns="">
      <p:transition spd="slow" advTm="53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247" x="8870950" y="4295775"/>
          <p14:tracePt t="3255" x="8770938" y="4332288"/>
          <p14:tracePt t="3263" x="8669338" y="4376738"/>
          <p14:tracePt t="3272" x="8588375" y="4413250"/>
          <p14:tracePt t="3279" x="8496300" y="4441825"/>
          <p14:tracePt t="3288" x="8415338" y="4486275"/>
          <p14:tracePt t="3295" x="8350250" y="4505325"/>
          <p14:tracePt t="3302" x="8305800" y="4532313"/>
          <p14:tracePt t="3311" x="8277225" y="4541838"/>
          <p14:tracePt t="3319" x="8250238" y="4551363"/>
          <p14:tracePt t="3327" x="8232775" y="4559300"/>
          <p14:tracePt t="3336" x="8204200" y="4559300"/>
          <p14:tracePt t="3343" x="8169275" y="4578350"/>
          <p14:tracePt t="3352" x="8132763" y="4587875"/>
          <p14:tracePt t="3359" x="8086725" y="4605338"/>
          <p14:tracePt t="3370" x="8004175" y="4614863"/>
          <p14:tracePt t="3375" x="7967663" y="4624388"/>
          <p14:tracePt t="3385" x="7921625" y="4651375"/>
          <p14:tracePt t="3391" x="7877175" y="4660900"/>
          <p14:tracePt t="3399" x="7850188" y="4660900"/>
          <p14:tracePt t="3407" x="7804150" y="4668838"/>
          <p14:tracePt t="3423" x="7777163" y="4668838"/>
          <p14:tracePt t="3431" x="7767638" y="4668838"/>
          <p14:tracePt t="3455" x="7758113" y="4668838"/>
          <p14:tracePt t="3463" x="7740650" y="4668838"/>
          <p14:tracePt t="3471" x="7731125" y="4668838"/>
          <p14:tracePt t="3479" x="7712075" y="4668838"/>
          <p14:tracePt t="3487" x="7685088" y="4668838"/>
          <p14:tracePt t="3495" x="7667625" y="4668838"/>
          <p14:tracePt t="3503" x="7639050" y="4668838"/>
          <p14:tracePt t="3511" x="7594600" y="4668838"/>
          <p14:tracePt t="3519" x="7558088" y="4660900"/>
          <p14:tracePt t="3527" x="7512050" y="4641850"/>
          <p14:tracePt t="3536" x="7458075" y="4641850"/>
          <p14:tracePt t="3543" x="7366000" y="4632325"/>
          <p14:tracePt t="3552" x="7265988" y="4632325"/>
          <p14:tracePt t="3559" x="7138988" y="4632325"/>
          <p14:tracePt t="3569" x="7010400" y="4632325"/>
          <p14:tracePt t="3575" x="6900863" y="4632325"/>
          <p14:tracePt t="3586" x="6727825" y="4632325"/>
          <p14:tracePt t="3591" x="6564313" y="4632325"/>
          <p14:tracePt t="3599" x="6399213" y="4632325"/>
          <p14:tracePt t="3607" x="6235700" y="4632325"/>
          <p14:tracePt t="3615" x="6072188" y="4632325"/>
          <p14:tracePt t="3623" x="5907088" y="4632325"/>
          <p14:tracePt t="3631" x="5761038" y="4632325"/>
          <p14:tracePt t="3639" x="5616575" y="4632325"/>
          <p14:tracePt t="3647" x="5470525" y="4632325"/>
          <p14:tracePt t="3655" x="5297488" y="4632325"/>
          <p14:tracePt t="3663" x="5068888" y="4641850"/>
          <p14:tracePt t="3671" x="4905375" y="4651375"/>
          <p14:tracePt t="3679" x="4722813" y="4687888"/>
          <p14:tracePt t="3688" x="4540250" y="4687888"/>
          <p14:tracePt t="3695" x="4384675" y="4714875"/>
          <p14:tracePt t="3704" x="4221163" y="4732338"/>
          <p14:tracePt t="3711" x="4111625" y="4732338"/>
          <p14:tracePt t="3719" x="4002088" y="4732338"/>
          <p14:tracePt t="3727" x="3911600" y="4732338"/>
          <p14:tracePt t="3736" x="3838575" y="4724400"/>
          <p14:tracePt t="3743" x="3775075" y="4705350"/>
          <p14:tracePt t="3752" x="3729038" y="4668838"/>
          <p14:tracePt t="3759" x="3702050" y="4660900"/>
          <p14:tracePt t="3769" x="3636963" y="4624388"/>
          <p14:tracePt t="3775" x="3592513" y="4595813"/>
          <p14:tracePt t="3785" x="3509963" y="4568825"/>
          <p14:tracePt t="3791" x="3419475" y="4532313"/>
          <p14:tracePt t="3799" x="3317875" y="4505325"/>
          <p14:tracePt t="3807" x="3208338" y="4459288"/>
          <p14:tracePt t="3819" x="3108325" y="4432300"/>
          <p14:tracePt t="3824" x="2981325" y="4405313"/>
          <p14:tracePt t="3831" x="2881313" y="4386263"/>
          <p14:tracePt t="3839" x="2771775" y="4376738"/>
          <p14:tracePt t="3847" x="2698750" y="4359275"/>
          <p14:tracePt t="3856" x="2643188" y="4359275"/>
          <p14:tracePt t="3863" x="2598738" y="4340225"/>
          <p14:tracePt t="3872" x="2589213" y="4340225"/>
          <p14:tracePt t="3879" x="2562225" y="4340225"/>
          <p14:tracePt t="3985" x="2533650" y="4332288"/>
          <p14:tracePt t="3994" x="2489200" y="4332288"/>
          <p14:tracePt t="4002" x="2433638" y="4332288"/>
          <p14:tracePt t="4006" x="2360613" y="4332288"/>
          <p14:tracePt t="4015" x="2233613" y="4332288"/>
          <p14:tracePt t="4023" x="2124075" y="4332288"/>
          <p14:tracePt t="4031" x="2014538" y="4332288"/>
          <p14:tracePt t="4038" x="1868488" y="4332288"/>
          <p14:tracePt t="4046" x="1722438" y="4332288"/>
          <p14:tracePt t="4055" x="1595438" y="4332288"/>
          <p14:tracePt t="4063" x="1468438" y="4332288"/>
          <p14:tracePt t="4070" x="1376363" y="4332288"/>
          <p14:tracePt t="4078" x="1322388" y="4332288"/>
          <p14:tracePt t="4086" x="1266825" y="4332288"/>
          <p14:tracePt t="4094" x="1222375" y="4332288"/>
          <p14:tracePt t="4102" x="1185863" y="4332288"/>
          <p14:tracePt t="4110" x="1176338" y="4332288"/>
          <p14:tracePt t="4207" x="1166813" y="4322763"/>
          <p14:tracePt t="4320" x="1176338" y="4322763"/>
          <p14:tracePt t="4358" x="1185863" y="4322763"/>
          <p14:tracePt t="4375" x="1185863" y="4332288"/>
          <p14:tracePt t="4384" x="1193800" y="4332288"/>
          <p14:tracePt t="4551" x="1185863" y="4340225"/>
          <p14:tracePt t="4559" x="1176338" y="4340225"/>
          <p14:tracePt t="4567" x="1176338" y="4349750"/>
          <p14:tracePt t="4575" x="1139825" y="4349750"/>
          <p14:tracePt t="4586" x="1120775" y="4359275"/>
          <p14:tracePt t="4591" x="1084263" y="4368800"/>
          <p14:tracePt t="4601" x="1066800" y="4376738"/>
          <p14:tracePt t="4607" x="1030288" y="4395788"/>
          <p14:tracePt t="4615" x="1020763" y="4395788"/>
          <p14:tracePt t="4623" x="993775" y="4405313"/>
          <p14:tracePt t="4631" x="974725" y="4405313"/>
          <p14:tracePt t="4639" x="920750" y="4413250"/>
          <p14:tracePt t="4646" x="884238" y="4422775"/>
          <p14:tracePt t="4654" x="847725" y="4422775"/>
          <p14:tracePt t="4663" x="830263" y="4422775"/>
          <p14:tracePt t="4671" x="801688" y="4422775"/>
          <p14:tracePt t="4679" x="784225" y="4422775"/>
          <p14:tracePt t="4687" x="757238" y="4422775"/>
          <p14:tracePt t="4695" x="747713" y="4422775"/>
          <p14:tracePt t="4711" x="738188" y="4422775"/>
          <p14:tracePt t="4735" x="728663" y="4422775"/>
          <p14:tracePt t="4751" x="701675" y="4422775"/>
          <p14:tracePt t="4767" x="692150" y="4413250"/>
          <p14:tracePt t="4775" x="692150" y="4405313"/>
          <p14:tracePt t="4785" x="684213" y="4395788"/>
          <p14:tracePt t="4791" x="665163" y="4376738"/>
          <p14:tracePt t="4802" x="655638" y="4376738"/>
          <p14:tracePt t="4807" x="638175" y="4359275"/>
          <p14:tracePt t="4815" x="620713" y="4340225"/>
          <p14:tracePt t="4823" x="601663" y="4313238"/>
          <p14:tracePt t="4831" x="592138" y="4295775"/>
          <p14:tracePt t="4839" x="565150" y="4268788"/>
          <p14:tracePt t="4847" x="547688" y="4249738"/>
          <p14:tracePt t="4856" x="547688" y="4240213"/>
          <p14:tracePt t="4863" x="519113" y="4213225"/>
          <p14:tracePt t="4872" x="519113" y="4195763"/>
          <p14:tracePt t="4879" x="511175" y="4186238"/>
          <p14:tracePt t="4888" x="511175" y="4167188"/>
          <p14:tracePt t="4906" x="501650" y="4140200"/>
          <p14:tracePt t="4919" x="501650" y="4122738"/>
          <p14:tracePt t="4927" x="501650" y="4113213"/>
          <p14:tracePt t="4936" x="492125" y="4086225"/>
          <p14:tracePt t="4943" x="492125" y="4076700"/>
          <p14:tracePt t="4952" x="492125" y="4040188"/>
          <p14:tracePt t="4959" x="482600" y="4021138"/>
          <p14:tracePt t="4968" x="474663" y="3994150"/>
          <p14:tracePt t="4975" x="474663" y="3957638"/>
          <p14:tracePt t="4985" x="474663" y="3921125"/>
          <p14:tracePt t="4991" x="474663" y="3875088"/>
          <p14:tracePt t="5001" x="474663" y="3840163"/>
          <p14:tracePt t="5007" x="474663" y="3811588"/>
          <p14:tracePt t="5015" x="474663" y="3767138"/>
          <p14:tracePt t="5023" x="474663" y="3730625"/>
          <p14:tracePt t="5031" x="474663" y="3675063"/>
          <p14:tracePt t="5039" x="474663" y="3657600"/>
          <p14:tracePt t="5047" x="474663" y="3611563"/>
          <p14:tracePt t="5055" x="474663" y="3584575"/>
          <p14:tracePt t="5063" x="474663" y="3565525"/>
          <p14:tracePt t="5071" x="474663" y="3556000"/>
          <p14:tracePt t="5078" x="474663" y="3548063"/>
          <p14:tracePt t="5086" x="474663" y="3538538"/>
          <p14:tracePt t="5094" x="474663" y="3529013"/>
          <p14:tracePt t="5102" x="482600" y="3519488"/>
          <p14:tracePt t="5110" x="492125" y="3511550"/>
          <p14:tracePt t="5118" x="511175" y="3482975"/>
          <p14:tracePt t="5126" x="519113" y="3475038"/>
          <p14:tracePt t="5134" x="528638" y="3475038"/>
          <p14:tracePt t="5142" x="565150" y="3446463"/>
          <p14:tracePt t="5151" x="592138" y="3438525"/>
          <p14:tracePt t="5159" x="620713" y="3419475"/>
          <p14:tracePt t="5169" x="665163" y="3402013"/>
          <p14:tracePt t="5175" x="711200" y="3402013"/>
          <p14:tracePt t="5186" x="765175" y="3382963"/>
          <p14:tracePt t="5191" x="811213" y="3375025"/>
          <p14:tracePt t="5203" x="820738" y="3375025"/>
          <p14:tracePt t="5206" x="857250" y="3365500"/>
          <p14:tracePt t="5214" x="874713" y="3365500"/>
          <p14:tracePt t="5222" x="903288" y="3365500"/>
          <p14:tracePt t="5230" x="920750" y="3365500"/>
          <p14:tracePt t="5238" x="957263" y="3365500"/>
          <p14:tracePt t="5246" x="1011238" y="3365500"/>
          <p14:tracePt t="5254" x="1057275" y="3365500"/>
          <p14:tracePt t="5262" x="1084263" y="3365500"/>
          <p14:tracePt t="5270" x="1139825" y="3365500"/>
          <p14:tracePt t="5278" x="1222375" y="3411538"/>
          <p14:tracePt t="5286" x="1276350" y="3419475"/>
          <p14:tracePt t="5294" x="1322388" y="3429000"/>
          <p14:tracePt t="5302" x="1385888" y="3455988"/>
          <p14:tracePt t="5310" x="1412875" y="3465513"/>
          <p14:tracePt t="5320" x="1431925" y="3475038"/>
          <p14:tracePt t="5326" x="1468438" y="3482975"/>
          <p14:tracePt t="5342" x="1485900" y="3502025"/>
          <p14:tracePt t="5358" x="1485900" y="3511550"/>
          <p14:tracePt t="5407" x="1504950" y="3538538"/>
          <p14:tracePt t="5415" x="1504950" y="3548063"/>
          <p14:tracePt t="5423" x="1512888" y="3565525"/>
          <p14:tracePt t="5431" x="1512888" y="3602038"/>
          <p14:tracePt t="5439" x="1531938" y="3638550"/>
          <p14:tracePt t="5447" x="1531938" y="3665538"/>
          <p14:tracePt t="5455" x="1549400" y="3721100"/>
          <p14:tracePt t="5463" x="1558925" y="3757613"/>
          <p14:tracePt t="5472" x="1558925" y="3794125"/>
          <p14:tracePt t="5479" x="1568450" y="3840163"/>
          <p14:tracePt t="5488" x="1568450" y="3875088"/>
          <p14:tracePt t="5495" x="1568450" y="3921125"/>
          <p14:tracePt t="5504" x="1568450" y="3957638"/>
          <p14:tracePt t="5511" x="1568450" y="4003675"/>
          <p14:tracePt t="5519" x="1568450" y="4021138"/>
          <p14:tracePt t="5527" x="1568450" y="4057650"/>
          <p14:tracePt t="5536" x="1568450" y="4103688"/>
          <p14:tracePt t="5543" x="1568450" y="4113213"/>
          <p14:tracePt t="5552" x="1568450" y="4149725"/>
          <p14:tracePt t="5559" x="1568450" y="4167188"/>
          <p14:tracePt t="5569" x="1568450" y="4195763"/>
          <p14:tracePt t="5575" x="1568450" y="4203700"/>
          <p14:tracePt t="5585" x="1558925" y="4232275"/>
          <p14:tracePt t="5591" x="1549400" y="4259263"/>
          <p14:tracePt t="5601" x="1531938" y="4303713"/>
          <p14:tracePt t="5607" x="1512888" y="4322763"/>
          <p14:tracePt t="5615" x="1476375" y="4349750"/>
          <p14:tracePt t="5624" x="1449388" y="4386263"/>
          <p14:tracePt t="5631" x="1431925" y="4413250"/>
          <p14:tracePt t="5641" x="1385888" y="4449763"/>
          <p14:tracePt t="5647" x="1322388" y="4486275"/>
          <p14:tracePt t="5654" x="1312863" y="4495800"/>
          <p14:tracePt t="5662" x="1285875" y="4522788"/>
          <p14:tracePt t="5670" x="1249363" y="4541838"/>
          <p14:tracePt t="5679" x="1193800" y="4551363"/>
          <p14:tracePt t="5687" x="1185863" y="4568825"/>
          <p14:tracePt t="5695" x="1157288" y="4568825"/>
          <p14:tracePt t="5703" x="1130300" y="4578350"/>
          <p14:tracePt t="5719" x="1093788" y="4578350"/>
          <p14:tracePt t="5735" x="1057275" y="4578350"/>
          <p14:tracePt t="5743" x="1011238" y="4578350"/>
          <p14:tracePt t="5752" x="957263" y="4578350"/>
          <p14:tracePt t="5759" x="903288" y="4578350"/>
          <p14:tracePt t="5769" x="874713" y="4568825"/>
          <p14:tracePt t="5775" x="811213" y="4559300"/>
          <p14:tracePt t="5785" x="784225" y="4551363"/>
          <p14:tracePt t="5791" x="728663" y="4522788"/>
          <p14:tracePt t="5801" x="711200" y="4505325"/>
          <p14:tracePt t="5807" x="692150" y="4495800"/>
          <p14:tracePt t="5815" x="674688" y="4486275"/>
          <p14:tracePt t="5823" x="647700" y="4468813"/>
          <p14:tracePt t="5832" x="628650" y="4459288"/>
          <p14:tracePt t="5839" x="611188" y="4441825"/>
          <p14:tracePt t="5847" x="584200" y="4432300"/>
          <p14:tracePt t="5855" x="565150" y="4413250"/>
          <p14:tracePt t="5863" x="547688" y="4405313"/>
          <p14:tracePt t="5872" x="528638" y="4376738"/>
          <p14:tracePt t="5879" x="511175" y="4359275"/>
          <p14:tracePt t="5888" x="482600" y="4340225"/>
          <p14:tracePt t="5905" x="455613" y="4313238"/>
          <p14:tracePt t="5911" x="438150" y="4286250"/>
          <p14:tracePt t="5919" x="419100" y="4259263"/>
          <p14:tracePt t="5935" x="409575" y="4232275"/>
          <p14:tracePt t="5943" x="409575" y="4213225"/>
          <p14:tracePt t="5952" x="392113" y="4176713"/>
          <p14:tracePt t="5959" x="392113" y="4167188"/>
          <p14:tracePt t="5969" x="382588" y="4149725"/>
          <p14:tracePt t="5975" x="382588" y="4130675"/>
          <p14:tracePt t="5985" x="382588" y="4094163"/>
          <p14:tracePt t="5991" x="382588" y="4086225"/>
          <p14:tracePt t="6001" x="382588" y="4049713"/>
          <p14:tracePt t="6007" x="382588" y="4030663"/>
          <p14:tracePt t="6015" x="382588" y="4003675"/>
          <p14:tracePt t="6023" x="382588" y="3984625"/>
          <p14:tracePt t="6031" x="382588" y="3948113"/>
          <p14:tracePt t="6039" x="392113" y="3903663"/>
          <p14:tracePt t="6047" x="401638" y="3875088"/>
          <p14:tracePt t="6055" x="438150" y="3811588"/>
          <p14:tracePt t="6063" x="455613" y="3794125"/>
          <p14:tracePt t="6072" x="519113" y="3730625"/>
          <p14:tracePt t="6079" x="538163" y="3702050"/>
          <p14:tracePt t="6088" x="574675" y="3684588"/>
          <p14:tracePt t="6095" x="601663" y="3638550"/>
          <p14:tracePt t="6103" x="620713" y="3621088"/>
          <p14:tracePt t="6111" x="628650" y="3611563"/>
          <p14:tracePt t="6118" x="655638" y="3584575"/>
          <p14:tracePt t="6127" x="692150" y="3565525"/>
          <p14:tracePt t="6135" x="711200" y="3538538"/>
          <p14:tracePt t="6143" x="728663" y="3529013"/>
          <p14:tracePt t="6151" x="747713" y="3511550"/>
          <p14:tracePt t="6159" x="793750" y="3502025"/>
          <p14:tracePt t="6168" x="811213" y="3492500"/>
          <p14:tracePt t="6175" x="866775" y="3455988"/>
          <p14:tracePt t="6185" x="911225" y="3455988"/>
          <p14:tracePt t="6191" x="966788" y="3446463"/>
          <p14:tracePt t="6202" x="1057275" y="3438525"/>
          <p14:tracePt t="6207" x="1185863" y="3438525"/>
          <p14:tracePt t="6215" x="1330325" y="3438525"/>
          <p14:tracePt t="6223" x="1495425" y="3438525"/>
          <p14:tracePt t="6231" x="1658938" y="3438525"/>
          <p14:tracePt t="6239" x="1787525" y="3438525"/>
          <p14:tracePt t="6247" x="1914525" y="3438525"/>
          <p14:tracePt t="6255" x="1987550" y="3438525"/>
          <p14:tracePt t="6263" x="2033588" y="3446463"/>
          <p14:tracePt t="6271" x="2041525" y="3455988"/>
          <p14:tracePt t="6279" x="2051050" y="3465513"/>
          <p14:tracePt t="6504" x="2078038" y="3502025"/>
          <p14:tracePt t="6511" x="2097088" y="3529013"/>
          <p14:tracePt t="6519" x="2106613" y="3565525"/>
          <p14:tracePt t="6528" x="2151063" y="3611563"/>
          <p14:tracePt t="6536" x="2206625" y="3657600"/>
          <p14:tracePt t="6543" x="2287588" y="3748088"/>
          <p14:tracePt t="6553" x="2389188" y="3830638"/>
          <p14:tracePt t="6559" x="2562225" y="3930650"/>
          <p14:tracePt t="6569" x="2716213" y="4003675"/>
          <p14:tracePt t="6575" x="2917825" y="4140200"/>
          <p14:tracePt t="6586" x="3190875" y="4240213"/>
          <p14:tracePt t="6591" x="3463925" y="4359275"/>
          <p14:tracePt t="6600" x="3636963" y="4432300"/>
          <p14:tracePt t="6607" x="3802063" y="4505325"/>
          <p14:tracePt t="6615" x="3938588" y="4551363"/>
          <p14:tracePt t="6623" x="4057650" y="4595813"/>
          <p14:tracePt t="6631" x="4121150" y="4632325"/>
          <p14:tracePt t="6639" x="4175125" y="4660900"/>
          <p14:tracePt t="6646" x="4194175" y="4668838"/>
          <p14:tracePt t="6655" x="4238625" y="4705350"/>
          <p14:tracePt t="6663" x="4248150" y="4705350"/>
          <p14:tracePt t="6671" x="4267200" y="4714875"/>
          <p14:tracePt t="6679" x="4275138" y="4714875"/>
          <p14:tracePt t="6686" x="4294188" y="4732338"/>
          <p14:tracePt t="6695" x="4303713" y="4741863"/>
          <p14:tracePt t="6703" x="4321175" y="4751388"/>
          <p14:tracePt t="6711" x="4321175" y="4760913"/>
          <p14:tracePt t="6719" x="4348163" y="4778375"/>
          <p14:tracePt t="6726" x="4367213" y="4787900"/>
          <p14:tracePt t="6734" x="4376738" y="4797425"/>
          <p14:tracePt t="6742" x="4394200" y="4805363"/>
          <p14:tracePt t="6751" x="4413250" y="4824413"/>
          <p14:tracePt t="6758" x="4421188" y="4833938"/>
          <p14:tracePt t="6880" x="4430713" y="4841875"/>
          <p14:tracePt t="6888" x="4448175" y="4851400"/>
          <p14:tracePt t="6895" x="4457700" y="4851400"/>
          <p14:tracePt t="6903" x="4457700" y="4860925"/>
          <p14:tracePt t="6919" x="4457700" y="4878388"/>
          <p14:tracePt t="6927" x="4467225" y="4906963"/>
          <p14:tracePt t="6937" x="4467225" y="4914900"/>
          <p14:tracePt t="6943" x="4467225" y="4943475"/>
          <p14:tracePt t="6951" x="4467225" y="4951413"/>
          <p14:tracePt t="6959" x="4467225" y="4970463"/>
          <p14:tracePt t="6969" x="4467225" y="4987925"/>
          <p14:tracePt t="6975" x="4467225" y="5006975"/>
          <p14:tracePt t="6985" x="4467225" y="5033963"/>
          <p14:tracePt t="6991" x="4467225" y="5053013"/>
          <p14:tracePt t="7001" x="4467225" y="5080000"/>
          <p14:tracePt t="7007" x="4467225" y="5106988"/>
          <p14:tracePt t="7015" x="4467225" y="5133975"/>
          <p14:tracePt t="7023" x="4440238" y="5180013"/>
          <p14:tracePt t="7031" x="4421188" y="5226050"/>
          <p14:tracePt t="7038" x="4394200" y="5262563"/>
          <p14:tracePt t="7046" x="4367213" y="5307013"/>
          <p14:tracePt t="7054" x="4357688" y="5326063"/>
          <p14:tracePt t="7061" x="4321175" y="5343525"/>
          <p14:tracePt t="7070" x="4303713" y="5362575"/>
          <p14:tracePt t="7078" x="4294188" y="5372100"/>
          <p14:tracePt t="7086" x="4275138" y="5380038"/>
          <p14:tracePt t="7094" x="4257675" y="5399088"/>
          <p14:tracePt t="7102" x="4248150" y="5408613"/>
          <p14:tracePt t="7110" x="4238625" y="5416550"/>
          <p14:tracePt t="7118" x="4221163" y="5416550"/>
          <p14:tracePt t="7126" x="4202113" y="5426075"/>
          <p14:tracePt t="7134" x="4194175" y="5426075"/>
          <p14:tracePt t="7142" x="4165600" y="5426075"/>
          <p14:tracePt t="7152" x="4148138" y="5445125"/>
          <p14:tracePt t="7159" x="4102100" y="5453063"/>
          <p14:tracePt t="7168" x="4065588" y="5453063"/>
          <p14:tracePt t="7175" x="3992563" y="5453063"/>
          <p14:tracePt t="7184" x="3919538" y="5453063"/>
          <p14:tracePt t="7191" x="3810000" y="5453063"/>
          <p14:tracePt t="7202" x="3738563" y="5453063"/>
          <p14:tracePt t="7207" x="3629025" y="5453063"/>
          <p14:tracePt t="7215" x="3556000" y="5453063"/>
          <p14:tracePt t="7223" x="3473450" y="5453063"/>
          <p14:tracePt t="7231" x="3382963" y="5416550"/>
          <p14:tracePt t="7239" x="3336925" y="5408613"/>
          <p14:tracePt t="7247" x="3254375" y="5380038"/>
          <p14:tracePt t="7254" x="3217863" y="5362575"/>
          <p14:tracePt t="7262" x="3144838" y="5326063"/>
          <p14:tracePt t="7270" x="3108325" y="5299075"/>
          <p14:tracePt t="7278" x="3035300" y="5243513"/>
          <p14:tracePt t="7286" x="2971800" y="5207000"/>
          <p14:tracePt t="7294" x="2925763" y="5170488"/>
          <p14:tracePt t="7302" x="2844800" y="5116513"/>
          <p14:tracePt t="7310" x="2781300" y="5070475"/>
          <p14:tracePt t="7319" x="2735263" y="5033963"/>
          <p14:tracePt t="7326" x="2679700" y="4979988"/>
          <p14:tracePt t="7334" x="2616200" y="4914900"/>
          <p14:tracePt t="7342" x="2562225" y="4860925"/>
          <p14:tracePt t="7351" x="2516188" y="4797425"/>
          <p14:tracePt t="7359" x="2479675" y="4768850"/>
          <p14:tracePt t="7368" x="2462213" y="4732338"/>
          <p14:tracePt t="7374" x="2433638" y="4678363"/>
          <p14:tracePt t="7384" x="2416175" y="4632325"/>
          <p14:tracePt t="7391" x="2406650" y="4587875"/>
          <p14:tracePt t="7400" x="2406650" y="4551363"/>
          <p14:tracePt t="7407" x="2406650" y="4522788"/>
          <p14:tracePt t="7415" x="2406650" y="4495800"/>
          <p14:tracePt t="7423" x="2406650" y="4478338"/>
          <p14:tracePt t="7431" x="2406650" y="4441825"/>
          <p14:tracePt t="7439" x="2406650" y="4405313"/>
          <p14:tracePt t="7447" x="2406650" y="4386263"/>
          <p14:tracePt t="7455" x="2406650" y="4359275"/>
          <p14:tracePt t="7463" x="2433638" y="4313238"/>
          <p14:tracePt t="7471" x="2452688" y="4286250"/>
          <p14:tracePt t="7479" x="2498725" y="4222750"/>
          <p14:tracePt t="7487" x="2543175" y="4176713"/>
          <p14:tracePt t="7495" x="2616200" y="4103688"/>
          <p14:tracePt t="7503" x="2662238" y="4086225"/>
          <p14:tracePt t="7511" x="2725738" y="4030663"/>
          <p14:tracePt t="7518" x="2825750" y="3984625"/>
          <p14:tracePt t="7527" x="2954338" y="3930650"/>
          <p14:tracePt t="7535" x="3108325" y="3867150"/>
          <p14:tracePt t="7543" x="3236913" y="3821113"/>
          <p14:tracePt t="7551" x="3409950" y="3794125"/>
          <p14:tracePt t="7559" x="3556000" y="3775075"/>
          <p14:tracePt t="7567" x="3702050" y="3748088"/>
          <p14:tracePt t="7575" x="3829050" y="3738563"/>
          <p14:tracePt t="7584" x="3938588" y="3738563"/>
          <p14:tracePt t="7591" x="4029075" y="3738563"/>
          <p14:tracePt t="7601" x="4121150" y="3738563"/>
          <p14:tracePt t="7607" x="4211638" y="3738563"/>
          <p14:tracePt t="7615" x="4294188" y="3738563"/>
          <p14:tracePt t="7623" x="4367213" y="3738563"/>
          <p14:tracePt t="7631" x="4440238" y="3748088"/>
          <p14:tracePt t="7639" x="4540250" y="3767138"/>
          <p14:tracePt t="7647" x="4613275" y="3775075"/>
          <p14:tracePt t="7655" x="4695825" y="3821113"/>
          <p14:tracePt t="7663" x="4786313" y="3848100"/>
          <p14:tracePt t="7671" x="4868863" y="3884613"/>
          <p14:tracePt t="7679" x="4949825" y="3911600"/>
          <p14:tracePt t="7687" x="5032375" y="3967163"/>
          <p14:tracePt t="7695" x="5114925" y="4003675"/>
          <p14:tracePt t="7703" x="5159375" y="4057650"/>
          <p14:tracePt t="7711" x="5205413" y="4140200"/>
          <p14:tracePt t="7719" x="5241925" y="4186238"/>
          <p14:tracePt t="7727" x="5268913" y="4232275"/>
          <p14:tracePt t="7734" x="5297488" y="4276725"/>
          <p14:tracePt t="7743" x="5334000" y="4340225"/>
          <p14:tracePt t="7751" x="5341938" y="4368800"/>
          <p14:tracePt t="7759" x="5341938" y="4413250"/>
          <p14:tracePt t="7768" x="5351463" y="4441825"/>
          <p14:tracePt t="7775" x="5351463" y="4468813"/>
          <p14:tracePt t="7784" x="5351463" y="4514850"/>
          <p14:tracePt t="7791" x="5351463" y="4541838"/>
          <p14:tracePt t="7801" x="5351463" y="4587875"/>
          <p14:tracePt t="7807" x="5351463" y="4624388"/>
          <p14:tracePt t="7815" x="5351463" y="4678363"/>
          <p14:tracePt t="7823" x="5351463" y="4724400"/>
          <p14:tracePt t="7831" x="5351463" y="4787900"/>
          <p14:tracePt t="7839" x="5351463" y="4841875"/>
          <p14:tracePt t="7847" x="5351463" y="4914900"/>
          <p14:tracePt t="7855" x="5351463" y="4979988"/>
          <p14:tracePt t="7862" x="5351463" y="5053013"/>
          <p14:tracePt t="7870" x="5351463" y="5106988"/>
          <p14:tracePt t="7879" x="5351463" y="5160963"/>
          <p14:tracePt t="7887" x="5351463" y="5216525"/>
          <p14:tracePt t="7895" x="5324475" y="5280025"/>
          <p14:tracePt t="7902" x="5314950" y="5316538"/>
          <p14:tracePt t="7911" x="5305425" y="5343525"/>
          <p14:tracePt t="7919" x="5297488" y="5372100"/>
          <p14:tracePt t="7927" x="5278438" y="5389563"/>
          <p14:tracePt t="7938" x="5268913" y="5408613"/>
          <p14:tracePt t="7951" x="5251450" y="5435600"/>
          <p14:tracePt t="7959" x="5241925" y="5453063"/>
          <p14:tracePt t="7968" x="5214938" y="5472113"/>
          <p14:tracePt t="7975" x="5178425" y="5489575"/>
          <p14:tracePt t="7984" x="5122863" y="5526088"/>
          <p14:tracePt t="7991" x="5059363" y="5562600"/>
          <p14:tracePt t="8000" x="5005388" y="5589588"/>
          <p14:tracePt t="8007" x="4922838" y="5618163"/>
          <p14:tracePt t="8015" x="4803775" y="5672138"/>
          <p14:tracePt t="8023" x="4686300" y="5735638"/>
          <p14:tracePt t="8031" x="4576763" y="5764213"/>
          <p14:tracePt t="8039" x="4448175" y="5808663"/>
          <p14:tracePt t="8047" x="4330700" y="5837238"/>
          <p14:tracePt t="8055" x="4230688" y="5873750"/>
          <p14:tracePt t="8063" x="4157663" y="5900738"/>
          <p14:tracePt t="8071" x="4075113" y="5918200"/>
          <p14:tracePt t="8079" x="4021138" y="5927725"/>
          <p14:tracePt t="8087" x="3975100" y="5927725"/>
          <p14:tracePt t="8095" x="3938588" y="5927725"/>
          <p14:tracePt t="8103" x="3911600" y="5927725"/>
          <p14:tracePt t="8111" x="3856038" y="5927725"/>
          <p14:tracePt t="8118" x="3792538" y="5927725"/>
          <p14:tracePt t="8127" x="3738563" y="5927725"/>
          <p14:tracePt t="8135" x="3629025" y="5927725"/>
          <p14:tracePt t="8143" x="3556000" y="5927725"/>
          <p14:tracePt t="8151" x="3446463" y="5927725"/>
          <p14:tracePt t="8159" x="3336925" y="5927725"/>
          <p14:tracePt t="8168" x="3208338" y="5927725"/>
          <p14:tracePt t="8175" x="3081338" y="5927725"/>
          <p14:tracePt t="8184" x="2954338" y="5927725"/>
          <p14:tracePt t="8190" x="2844800" y="5910263"/>
          <p14:tracePt t="8201" x="2708275" y="5864225"/>
          <p14:tracePt t="8207" x="2606675" y="5818188"/>
          <p14:tracePt t="8216" x="2498725" y="5764213"/>
          <p14:tracePt t="8223" x="2379663" y="5691188"/>
          <p14:tracePt t="8231" x="2297113" y="5618163"/>
          <p14:tracePt t="8239" x="2206625" y="5535613"/>
          <p14:tracePt t="8247" x="2124075" y="5462588"/>
          <p14:tracePt t="8255" x="2051050" y="5362575"/>
          <p14:tracePt t="8263" x="1987550" y="5299075"/>
          <p14:tracePt t="8270" x="1914525" y="5216525"/>
          <p14:tracePt t="8279" x="1878013" y="5133975"/>
          <p14:tracePt t="8288" x="1851025" y="5089525"/>
          <p14:tracePt t="8295" x="1814513" y="5006975"/>
          <p14:tracePt t="8303" x="1787525" y="4943475"/>
          <p14:tracePt t="8311" x="1778000" y="4906963"/>
          <p14:tracePt t="8318" x="1778000" y="4860925"/>
          <p14:tracePt t="8327" x="1751013" y="4805363"/>
          <p14:tracePt t="8335" x="1751013" y="4751388"/>
          <p14:tracePt t="8343" x="1751013" y="4705350"/>
          <p14:tracePt t="8351" x="1751013" y="4641850"/>
          <p14:tracePt t="8359" x="1751013" y="4578350"/>
          <p14:tracePt t="8368" x="1751013" y="4522788"/>
          <p14:tracePt t="8375" x="1768475" y="4441825"/>
          <p14:tracePt t="8385" x="1787525" y="4405313"/>
          <p14:tracePt t="8391" x="1824038" y="4340225"/>
          <p14:tracePt t="8401" x="1878013" y="4259263"/>
          <p14:tracePt t="8407" x="1914525" y="4195763"/>
          <p14:tracePt t="8415" x="1960563" y="4140200"/>
          <p14:tracePt t="8423" x="2014538" y="4094163"/>
          <p14:tracePt t="8431" x="2060575" y="4049713"/>
          <p14:tracePt t="8439" x="2106613" y="4013200"/>
          <p14:tracePt t="8447" x="2160588" y="3976688"/>
          <p14:tracePt t="8455" x="2233613" y="3930650"/>
          <p14:tracePt t="8463" x="2279650" y="3911600"/>
          <p14:tracePt t="8470" x="2360613" y="3867150"/>
          <p14:tracePt t="8479" x="2406650" y="3857625"/>
          <p14:tracePt t="8488" x="2489200" y="3830638"/>
          <p14:tracePt t="8495" x="2562225" y="3803650"/>
          <p14:tracePt t="8503" x="2625725" y="3794125"/>
          <p14:tracePt t="8511" x="2716213" y="3767138"/>
          <p14:tracePt t="8519" x="2781300" y="3757613"/>
          <p14:tracePt t="8527" x="2835275" y="3748088"/>
          <p14:tracePt t="8535" x="2935288" y="3730625"/>
          <p14:tracePt t="8543" x="3008313" y="3730625"/>
          <p14:tracePt t="8552" x="3081338" y="3702050"/>
          <p14:tracePt t="8559" x="3181350" y="3694113"/>
          <p14:tracePt t="8567" x="3290888" y="3694113"/>
          <p14:tracePt t="8575" x="3419475" y="3694113"/>
          <p14:tracePt t="8585" x="3546475" y="3694113"/>
          <p14:tracePt t="8591" x="3673475" y="3694113"/>
          <p14:tracePt t="8600" x="3802063" y="3694113"/>
          <p14:tracePt t="8607" x="3948113" y="3694113"/>
          <p14:tracePt t="8615" x="4075113" y="3711575"/>
          <p14:tracePt t="8623" x="4202113" y="3738563"/>
          <p14:tracePt t="8631" x="4321175" y="3784600"/>
          <p14:tracePt t="8639" x="4430713" y="3811588"/>
          <p14:tracePt t="8647" x="4549775" y="3867150"/>
          <p14:tracePt t="8655" x="4630738" y="3911600"/>
          <p14:tracePt t="8663" x="4695825" y="3930650"/>
          <p14:tracePt t="8671" x="4722813" y="3967163"/>
          <p14:tracePt t="8679" x="4759325" y="3994150"/>
          <p14:tracePt t="8686" x="4776788" y="4021138"/>
          <p14:tracePt t="8695" x="4786313" y="4040188"/>
          <p14:tracePt t="8703" x="4803775" y="4067175"/>
          <p14:tracePt t="8711" x="4813300" y="4086225"/>
          <p14:tracePt t="8718" x="4822825" y="4113213"/>
          <p14:tracePt t="8727" x="4859338" y="4176713"/>
          <p14:tracePt t="8734" x="4868863" y="4213225"/>
          <p14:tracePt t="8743" x="4868863" y="4276725"/>
          <p14:tracePt t="8751" x="4905375" y="4322763"/>
          <p14:tracePt t="8759" x="4913313" y="4359275"/>
          <p14:tracePt t="8767" x="4922838" y="4405313"/>
          <p14:tracePt t="8775" x="4968875" y="4486275"/>
          <p14:tracePt t="8784" x="5005388" y="4568825"/>
          <p14:tracePt t="8791" x="5041900" y="4614863"/>
          <p14:tracePt t="8801" x="5068888" y="4678363"/>
          <p14:tracePt t="8807" x="5095875" y="4741863"/>
          <p14:tracePt t="8815" x="5095875" y="4768850"/>
          <p14:tracePt t="8823" x="5105400" y="4805363"/>
          <p14:tracePt t="8831" x="5105400" y="4841875"/>
          <p14:tracePt t="8839" x="5105400" y="4870450"/>
          <p14:tracePt t="8847" x="5105400" y="4897438"/>
          <p14:tracePt t="8855" x="5105400" y="4924425"/>
          <p14:tracePt t="8863" x="5105400" y="4951413"/>
          <p14:tracePt t="8871" x="5105400" y="4970463"/>
          <p14:tracePt t="8879" x="5105400" y="4997450"/>
          <p14:tracePt t="8903" x="5095875" y="5060950"/>
          <p14:tracePt t="8911" x="5095875" y="5089525"/>
          <p14:tracePt t="8919" x="5086350" y="5116513"/>
          <p14:tracePt t="8927" x="5049838" y="5170488"/>
          <p14:tracePt t="8935" x="5041900" y="5197475"/>
          <p14:tracePt t="8942" x="5032375" y="5216525"/>
          <p14:tracePt t="8951" x="5005388" y="5262563"/>
          <p14:tracePt t="8959" x="4978400" y="5299075"/>
          <p14:tracePt t="8967" x="4959350" y="5326063"/>
          <p14:tracePt t="8975" x="4922838" y="5343525"/>
          <p14:tracePt t="8985" x="4913313" y="5372100"/>
          <p14:tracePt t="8991" x="4905375" y="5372100"/>
          <p14:tracePt t="9001" x="4886325" y="5389563"/>
          <p14:tracePt t="9007" x="4886325" y="5399088"/>
          <p14:tracePt t="9015" x="4868863" y="5416550"/>
          <p14:tracePt t="9023" x="4849813" y="5426075"/>
          <p14:tracePt t="9031" x="4840288" y="5435600"/>
          <p14:tracePt t="9039" x="4813300" y="5462588"/>
          <p14:tracePt t="9047" x="4795838" y="5472113"/>
          <p14:tracePt t="9055" x="4759325" y="5481638"/>
          <p14:tracePt t="9063" x="4740275" y="5499100"/>
          <p14:tracePt t="9070" x="4703763" y="5526088"/>
          <p14:tracePt t="9078" x="4667250" y="5535613"/>
          <p14:tracePt t="9086" x="4640263" y="5562600"/>
          <p14:tracePt t="9094" x="4630738" y="5572125"/>
          <p14:tracePt t="9102" x="4603750" y="5599113"/>
          <p14:tracePt t="9110" x="4557713" y="5608638"/>
          <p14:tracePt t="9118" x="4549775" y="5618163"/>
          <p14:tracePt t="9126" x="4540250" y="5626100"/>
          <p14:tracePt t="9135" x="4521200" y="5635625"/>
          <p14:tracePt t="9142" x="4513263" y="5645150"/>
          <p14:tracePt t="9150" x="4503738" y="5654675"/>
          <p14:tracePt t="9159" x="4484688" y="5662613"/>
          <p14:tracePt t="9168" x="4476750" y="5672138"/>
          <p14:tracePt t="9175" x="4467225" y="5672138"/>
          <p14:tracePt t="9185" x="4448175" y="5691188"/>
          <p14:tracePt t="9191" x="4430713" y="5699125"/>
          <p14:tracePt t="9201" x="4413250" y="5708650"/>
          <p14:tracePt t="9215" x="4384675" y="5708650"/>
          <p14:tracePt t="9231" x="4376738" y="5708650"/>
          <p14:tracePt t="9592" x="4367213" y="5708650"/>
          <p14:tracePt t="9767" x="4376738" y="5708650"/>
          <p14:tracePt t="9782" x="4376738" y="5699125"/>
          <p14:tracePt t="9799" x="4376738" y="5691188"/>
          <p14:tracePt t="9807" x="4376738" y="5681663"/>
          <p14:tracePt t="9823" x="4376738" y="5654675"/>
          <p14:tracePt t="9831" x="4384675" y="5645150"/>
          <p14:tracePt t="9847" x="4394200" y="5626100"/>
          <p14:tracePt t="9855" x="4403725" y="5618163"/>
          <p14:tracePt t="9863" x="4403725" y="5608638"/>
          <p14:tracePt t="10015" x="4430713" y="5554663"/>
          <p14:tracePt t="10022" x="4440238" y="5554663"/>
          <p14:tracePt t="10030" x="4440238" y="5526088"/>
          <p14:tracePt t="10038" x="4476750" y="5481638"/>
          <p14:tracePt t="10046" x="4494213" y="5462588"/>
          <p14:tracePt t="10054" x="4503738" y="5453063"/>
          <p14:tracePt t="10062" x="4503738" y="5426075"/>
          <p14:tracePt t="10070" x="4521200" y="5416550"/>
          <p14:tracePt t="10078" x="4521200" y="5408613"/>
          <p14:tracePt t="10159" x="4521200" y="5426075"/>
          <p14:tracePt t="10167" x="4521200" y="5453063"/>
          <p14:tracePt t="10175" x="4576763" y="5545138"/>
          <p14:tracePt t="10184" x="4640263" y="5608638"/>
          <p14:tracePt t="10191" x="4630738" y="5618163"/>
          <p14:tracePt t="10201" x="4630738" y="5645150"/>
          <p14:tracePt t="10207" x="4630738" y="5662613"/>
          <p14:tracePt t="10215" x="4630738" y="5691188"/>
          <p14:tracePt t="10231" x="4630738" y="5699125"/>
          <p14:tracePt t="10319" x="4630738" y="5691188"/>
          <p14:tracePt t="10623" x="4630738" y="5672138"/>
          <p14:tracePt t="10752" x="4630738" y="5662613"/>
          <p14:tracePt t="10807" x="4622800" y="5645150"/>
          <p14:tracePt t="10855" x="4622800" y="5635625"/>
          <p14:tracePt t="10895" x="4603750" y="5618163"/>
          <p14:tracePt t="10935" x="4594225" y="5608638"/>
          <p14:tracePt t="11175" x="4576763" y="5618163"/>
          <p14:tracePt t="11184" x="4557713" y="5618163"/>
          <p14:tracePt t="11191" x="4549775" y="5626100"/>
          <p14:tracePt t="11223" x="4530725" y="5626100"/>
          <p14:tracePt t="11239" x="4513263" y="5626100"/>
          <p14:tracePt t="11247" x="4494213" y="5626100"/>
          <p14:tracePt t="11255" x="4467225" y="5599113"/>
          <p14:tracePt t="11263" x="4448175" y="5562600"/>
          <p14:tracePt t="11271" x="4384675" y="5499100"/>
          <p14:tracePt t="11279" x="4330700" y="5435600"/>
          <p14:tracePt t="11288" x="4275138" y="5372100"/>
          <p14:tracePt t="11295" x="4211638" y="5335588"/>
          <p14:tracePt t="11303" x="4148138" y="5280025"/>
          <p14:tracePt t="11311" x="4084638" y="5243513"/>
          <p14:tracePt t="11328" x="4038600" y="5207000"/>
          <p14:tracePt t="11335" x="3956050" y="5153025"/>
          <p14:tracePt t="11343" x="3875088" y="5126038"/>
          <p14:tracePt t="11352" x="3765550" y="5080000"/>
          <p14:tracePt t="11359" x="3629025" y="5006975"/>
          <p14:tracePt t="11369" x="3509963" y="4960938"/>
          <p14:tracePt t="11375" x="3419475" y="4924425"/>
          <p14:tracePt t="11386" x="3336925" y="4870450"/>
          <p14:tracePt t="11391" x="3254375" y="4824413"/>
          <p14:tracePt t="11402" x="3244850" y="4824413"/>
          <p14:tracePt t="11407" x="3236913" y="4814888"/>
          <p14:tracePt t="11415" x="3200400" y="4768850"/>
          <p14:tracePt t="11422" x="3190875" y="4760913"/>
          <p14:tracePt t="11431" x="3181350" y="4732338"/>
          <p14:tracePt t="11439" x="3154363" y="4724400"/>
          <p14:tracePt t="11447" x="3136900" y="4724400"/>
          <p14:tracePt t="11455" x="3127375" y="4724400"/>
          <p14:tracePt t="11471" x="3108325" y="4724400"/>
          <p14:tracePt t="11479" x="3081338" y="4714875"/>
          <p14:tracePt t="11487" x="3063875" y="4714875"/>
          <p14:tracePt t="11495" x="3017838" y="4714875"/>
          <p14:tracePt t="11503" x="2990850" y="4705350"/>
          <p14:tracePt t="11511" x="2962275" y="4687888"/>
          <p14:tracePt t="11519" x="2917825" y="4668838"/>
          <p14:tracePt t="11527" x="2871788" y="4651375"/>
          <p14:tracePt t="11535" x="2825750" y="4632325"/>
          <p14:tracePt t="11543" x="2762250" y="4605338"/>
          <p14:tracePt t="11550" x="2735263" y="4595813"/>
          <p14:tracePt t="11559" x="2679700" y="4587875"/>
          <p14:tracePt t="11567" x="2652713" y="4568825"/>
          <p14:tracePt t="11575" x="2606675" y="4551363"/>
          <p14:tracePt t="11584" x="2562225" y="4522788"/>
          <p14:tracePt t="11591" x="2516188" y="4505325"/>
          <p14:tracePt t="11600" x="2470150" y="4486275"/>
          <p14:tracePt t="11607" x="2406650" y="4459288"/>
          <p14:tracePt t="11617" x="2333625" y="4432300"/>
          <p14:tracePt t="11623" x="2251075" y="4395788"/>
          <p14:tracePt t="11631" x="2160588" y="4376738"/>
          <p14:tracePt t="11639" x="2078038" y="4368800"/>
          <p14:tracePt t="11647" x="2005013" y="4359275"/>
          <p14:tracePt t="11655" x="1887538" y="4332288"/>
          <p14:tracePt t="11663" x="1814513" y="4332288"/>
          <p14:tracePt t="11671" x="1758950" y="4332288"/>
          <p14:tracePt t="11679" x="1722438" y="4332288"/>
          <p14:tracePt t="11687" x="1704975" y="4332288"/>
          <p14:tracePt t="11695" x="1668463" y="4332288"/>
          <p14:tracePt t="11872" x="1658938" y="4322763"/>
          <p14:tracePt t="11879" x="1658938" y="4313238"/>
          <p14:tracePt t="11886" x="1658938" y="4295775"/>
          <p14:tracePt t="11901" x="1658938" y="4286250"/>
          <p14:tracePt t="11903" x="1668463" y="4259263"/>
          <p14:tracePt t="11910" x="1677988" y="4240213"/>
          <p14:tracePt t="11926" x="1685925" y="4232275"/>
          <p14:tracePt t="11934" x="1685925" y="4203700"/>
          <p14:tracePt t="11950" x="1685925" y="4195763"/>
          <p14:tracePt t="11959" x="1704975" y="4176713"/>
          <p14:tracePt t="11968" x="1704975" y="4167188"/>
          <p14:tracePt t="11975" x="1714500" y="4159250"/>
          <p14:tracePt t="12000" x="1714500" y="4149725"/>
          <p14:tracePt t="12199" x="1704975" y="4140200"/>
          <p14:tracePt t="12207" x="1649413" y="4167188"/>
          <p14:tracePt t="12216" x="1585913" y="4195763"/>
          <p14:tracePt t="12223" x="1522413" y="4222750"/>
          <p14:tracePt t="12232" x="1458913" y="4240213"/>
          <p14:tracePt t="12241" x="1385888" y="4286250"/>
          <p14:tracePt t="12247" x="1322388" y="4322763"/>
          <p14:tracePt t="12256" x="1258888" y="4359275"/>
          <p14:tracePt t="12263" x="1222375" y="4368800"/>
          <p14:tracePt t="12270" x="1176338" y="4405313"/>
          <p14:tracePt t="12279" x="1157288" y="4413250"/>
          <p14:tracePt t="12287" x="1139825" y="4432300"/>
          <p14:tracePt t="12295" x="1130300" y="4432300"/>
          <p14:tracePt t="12303" x="1120775" y="4432300"/>
          <p14:tracePt t="12391" x="1112838" y="4432300"/>
          <p14:tracePt t="12400" x="1084263" y="4432300"/>
          <p14:tracePt t="12407" x="1066800" y="4432300"/>
          <p14:tracePt t="12416" x="1011238" y="4432300"/>
          <p14:tracePt t="12423" x="974725" y="4432300"/>
          <p14:tracePt t="12432" x="930275" y="4432300"/>
          <p14:tracePt t="12439" x="893763" y="4432300"/>
          <p14:tracePt t="12447" x="857250" y="4432300"/>
          <p14:tracePt t="12455" x="830263" y="4432300"/>
          <p14:tracePt t="12463" x="811213" y="4432300"/>
          <p14:tracePt t="12471" x="793750" y="4432300"/>
          <p14:tracePt t="12479" x="784225" y="4432300"/>
          <p14:tracePt t="12503" x="774700" y="4432300"/>
          <p14:tracePt t="12519" x="757238" y="4413250"/>
          <p14:tracePt t="12527" x="747713" y="4405313"/>
          <p14:tracePt t="12535" x="728663" y="4405313"/>
          <p14:tracePt t="12543" x="684213" y="4368800"/>
          <p14:tracePt t="12552" x="638175" y="4340225"/>
          <p14:tracePt t="12559" x="601663" y="4332288"/>
          <p14:tracePt t="12568" x="565150" y="4303713"/>
          <p14:tracePt t="12575" x="538163" y="4295775"/>
          <p14:tracePt t="12585" x="501650" y="4259263"/>
          <p14:tracePt t="12591" x="474663" y="4240213"/>
          <p14:tracePt t="12601" x="446088" y="4203700"/>
          <p14:tracePt t="12607" x="419100" y="4186238"/>
          <p14:tracePt t="12618" x="373063" y="4140200"/>
          <p14:tracePt t="12623" x="365125" y="4130675"/>
          <p14:tracePt t="12631" x="355600" y="4113213"/>
          <p14:tracePt t="12639" x="328613" y="4049713"/>
          <p14:tracePt t="12647" x="319088" y="4021138"/>
          <p14:tracePt t="12655" x="301625" y="3984625"/>
          <p14:tracePt t="12663" x="292100" y="3948113"/>
          <p14:tracePt t="12672" x="273050" y="3903663"/>
          <p14:tracePt t="12679" x="265113" y="3857625"/>
          <p14:tracePt t="12688" x="246063" y="3821113"/>
          <p14:tracePt t="12695" x="246063" y="3775075"/>
          <p14:tracePt t="12704" x="236538" y="3738563"/>
          <p14:tracePt t="12711" x="236538" y="3721100"/>
          <p14:tracePt t="12720" x="228600" y="3675063"/>
          <p14:tracePt t="12727" x="219075" y="3665538"/>
          <p14:tracePt t="12735" x="219075" y="3638550"/>
          <p14:tracePt t="12743" x="219075" y="3621088"/>
          <p14:tracePt t="12752" x="219075" y="3592513"/>
          <p14:tracePt t="12759" x="219075" y="3584575"/>
          <p14:tracePt t="12768" x="219075" y="3556000"/>
          <p14:tracePt t="12791" x="219075" y="3538538"/>
          <p14:tracePt t="12816" x="228600" y="3519488"/>
          <p14:tracePt t="12831" x="236538" y="3511550"/>
          <p14:tracePt t="12839" x="265113" y="3482975"/>
          <p14:tracePt t="12847" x="273050" y="3475038"/>
          <p14:tracePt t="12855" x="292100" y="3465513"/>
          <p14:tracePt t="12863" x="309563" y="3455988"/>
          <p14:tracePt t="12871" x="336550" y="3455988"/>
          <p14:tracePt t="12879" x="355600" y="3446463"/>
          <p14:tracePt t="12887" x="401638" y="3446463"/>
          <p14:tracePt t="12895" x="455613" y="3446463"/>
          <p14:tracePt t="12903" x="492125" y="3446463"/>
          <p14:tracePt t="12911" x="547688" y="3438525"/>
          <p14:tracePt t="12919" x="584200" y="3411538"/>
          <p14:tracePt t="12927" x="638175" y="3411538"/>
          <p14:tracePt t="12935" x="674688" y="3402013"/>
          <p14:tracePt t="12943" x="720725" y="3392488"/>
          <p14:tracePt t="12951" x="738188" y="3392488"/>
          <p14:tracePt t="12959" x="765175" y="3382963"/>
          <p14:tracePt t="12968" x="784225" y="3382963"/>
          <p14:tracePt t="12975" x="811213" y="3375025"/>
          <p14:tracePt t="12984" x="820738" y="3365500"/>
          <p14:tracePt t="12991" x="830263" y="3365500"/>
          <p14:tracePt t="13001" x="847725" y="3365500"/>
          <p14:tracePt t="13017" x="866775" y="3365500"/>
          <p14:tracePt t="13023" x="893763" y="3365500"/>
          <p14:tracePt t="13031" x="903288" y="3365500"/>
          <p14:tracePt t="13039" x="930275" y="3365500"/>
          <p14:tracePt t="13047" x="957263" y="3365500"/>
          <p14:tracePt t="13055" x="984250" y="3375025"/>
          <p14:tracePt t="13063" x="1020763" y="3402013"/>
          <p14:tracePt t="13071" x="1039813" y="3419475"/>
          <p14:tracePt t="13079" x="1047750" y="3429000"/>
          <p14:tracePt t="13087" x="1076325" y="3446463"/>
          <p14:tracePt t="13095" x="1093788" y="3465513"/>
          <p14:tracePt t="13104" x="1103313" y="3475038"/>
          <p14:tracePt t="13111" x="1112838" y="3492500"/>
          <p14:tracePt t="13120" x="1120775" y="3519488"/>
          <p14:tracePt t="13127" x="1139825" y="3548063"/>
          <p14:tracePt t="13134" x="1149350" y="3556000"/>
          <p14:tracePt t="13143" x="1157288" y="3584575"/>
          <p14:tracePt t="13151" x="1166813" y="3602038"/>
          <p14:tracePt t="13159" x="1176338" y="3611563"/>
          <p14:tracePt t="13167" x="1185863" y="3621088"/>
          <p14:tracePt t="13175" x="1185863" y="3629025"/>
          <p14:tracePt t="13184" x="1193800" y="3638550"/>
          <p14:tracePt t="13191" x="1193800" y="3648075"/>
          <p14:tracePt t="13201" x="1203325" y="3665538"/>
          <p14:tracePt t="13217" x="1203325" y="3675063"/>
          <p14:tracePt t="13239" x="1212850" y="3684588"/>
          <p14:tracePt t="13255" x="1222375" y="3684588"/>
          <p14:tracePt t="13279" x="1230313" y="3694113"/>
          <p14:tracePt t="13303" x="1230313" y="3702050"/>
          <p14:tracePt t="13311" x="1230313" y="3711575"/>
          <p14:tracePt t="13319" x="1239838" y="3721100"/>
          <p14:tracePt t="13335" x="1239838" y="3730625"/>
          <p14:tracePt t="13352" x="1258888" y="3748088"/>
          <p14:tracePt t="13368" x="1266825" y="3757613"/>
          <p14:tracePt t="13375" x="1276350" y="3767138"/>
          <p14:tracePt t="13384" x="1285875" y="3784600"/>
          <p14:tracePt t="13391" x="1303338" y="3811588"/>
          <p14:tracePt t="13401" x="1312863" y="3811588"/>
          <p14:tracePt t="13407" x="1322388" y="3830638"/>
          <p14:tracePt t="13418" x="1339850" y="3848100"/>
          <p14:tracePt t="13423" x="1358900" y="3875088"/>
          <p14:tracePt t="13431" x="1366838" y="3894138"/>
          <p14:tracePt t="13447" x="1376363" y="3894138"/>
          <p14:tracePt t="13455" x="1376363" y="3903663"/>
          <p14:tracePt t="13471" x="1376363" y="3921125"/>
          <p14:tracePt t="13479" x="1385888" y="3930650"/>
          <p14:tracePt t="13511" x="1395413" y="3940175"/>
          <p14:tracePt t="13527" x="1403350" y="3948113"/>
          <p14:tracePt t="13551" x="1412875" y="3957638"/>
          <p14:tracePt t="13912" x="1422400" y="3957638"/>
          <p14:tracePt t="13919" x="1431925" y="3957638"/>
          <p14:tracePt t="13927" x="1449388" y="3948113"/>
          <p14:tracePt t="13935" x="1458913" y="3930650"/>
          <p14:tracePt t="13943" x="1476375" y="3903663"/>
          <p14:tracePt t="13952" x="1485900" y="3903663"/>
          <p14:tracePt t="13959" x="1495425" y="3884613"/>
          <p14:tracePt t="13968" x="1504950" y="3875088"/>
          <p14:tracePt t="13984" x="1512888" y="3867150"/>
          <p14:tracePt t="14062" x="1522413" y="3867150"/>
          <p14:tracePt t="14070" x="1531938" y="3867150"/>
          <p14:tracePt t="14079" x="1549400" y="3867150"/>
          <p14:tracePt t="14086" x="1568450" y="3867150"/>
          <p14:tracePt t="14094" x="1595438" y="3875088"/>
          <p14:tracePt t="14102" x="1604963" y="3903663"/>
          <p14:tracePt t="14110" x="1622425" y="3930650"/>
          <p14:tracePt t="14118" x="1631950" y="3948113"/>
          <p14:tracePt t="14126" x="1641475" y="3948113"/>
          <p14:tracePt t="14343" x="1641475" y="3984625"/>
          <p14:tracePt t="14351" x="1641475" y="4003675"/>
          <p14:tracePt t="14359" x="1641475" y="4040188"/>
          <p14:tracePt t="14368" x="1641475" y="4076700"/>
          <p14:tracePt t="14375" x="1622425" y="4103688"/>
          <p14:tracePt t="14385" x="1604963" y="4140200"/>
          <p14:tracePt t="14401" x="1604963" y="4149725"/>
          <p14:tracePt t="14487" x="1604963" y="4140200"/>
          <p14:tracePt t="14494" x="1604963" y="4130675"/>
          <p14:tracePt t="14502" x="1595438" y="4113213"/>
          <p14:tracePt t="14518" x="1595438" y="4103688"/>
          <p14:tracePt t="14703" x="1585913" y="4103688"/>
          <p14:tracePt t="14751" x="1568450" y="4113213"/>
          <p14:tracePt t="14767" x="1541463" y="4130675"/>
          <p14:tracePt t="14776" x="1522413" y="4130675"/>
          <p14:tracePt t="14783" x="1468438" y="4149725"/>
          <p14:tracePt t="14791" x="1412875" y="4149725"/>
          <p14:tracePt t="14801" x="1349375" y="4159250"/>
          <p14:tracePt t="14807" x="1293813" y="4159250"/>
          <p14:tracePt t="14817" x="1239838" y="4167188"/>
          <p14:tracePt t="14823" x="1176338" y="4167188"/>
          <p14:tracePt t="14831" x="1139825" y="4195763"/>
          <p14:tracePt t="14839" x="1103313" y="4195763"/>
          <p14:tracePt t="14847" x="1084263" y="4203700"/>
          <p14:tracePt t="14855" x="1076325" y="4203700"/>
          <p14:tracePt t="14871" x="1066800" y="4213225"/>
          <p14:tracePt t="14904" x="1030288" y="4213225"/>
          <p14:tracePt t="14911" x="1020763" y="4213225"/>
          <p14:tracePt t="14920" x="1011238" y="4222750"/>
          <p14:tracePt t="14927" x="993775" y="4232275"/>
          <p14:tracePt t="14943" x="984250" y="4240213"/>
          <p14:tracePt t="14959" x="974725" y="4240213"/>
          <p14:tracePt t="14968" x="957263" y="4249738"/>
          <p14:tracePt t="14991" x="947738" y="4259263"/>
          <p14:tracePt t="15007" x="939800" y="4268788"/>
          <p14:tracePt t="15023" x="939800" y="4276725"/>
          <p14:tracePt t="15035" x="930275" y="4286250"/>
          <p14:tracePt t="15039" x="930275" y="4295775"/>
          <p14:tracePt t="15046" x="930275" y="4313238"/>
          <p14:tracePt t="15054" x="930275" y="4332288"/>
          <p14:tracePt t="15062" x="930275" y="4349750"/>
          <p14:tracePt t="15070" x="930275" y="4368800"/>
          <p14:tracePt t="15078" x="930275" y="4376738"/>
          <p14:tracePt t="15094" x="930275" y="4395788"/>
          <p14:tracePt t="15270" x="903288" y="4359275"/>
          <p14:tracePt t="15286" x="893763" y="4349750"/>
          <p14:tracePt t="15294" x="884238" y="4340225"/>
          <p14:tracePt t="15303" x="857250" y="4313238"/>
          <p14:tracePt t="15311" x="847725" y="4303713"/>
          <p14:tracePt t="15318" x="820738" y="4276725"/>
          <p14:tracePt t="15327" x="811213" y="4268788"/>
          <p14:tracePt t="15335" x="793750" y="4249738"/>
          <p14:tracePt t="15342" x="774700" y="4232275"/>
          <p14:tracePt t="15351" x="765175" y="4222750"/>
          <p14:tracePt t="15359" x="757238" y="4213225"/>
          <p14:tracePt t="15374" x="738188" y="4195763"/>
          <p14:tracePt t="15383" x="728663" y="4186238"/>
          <p14:tracePt t="15391" x="720725" y="4176713"/>
          <p14:tracePt t="15400" x="711200" y="4167188"/>
          <p14:tracePt t="16159" x="711200" y="4176713"/>
          <p14:tracePt t="16167" x="692150" y="4195763"/>
          <p14:tracePt t="16183" x="684213" y="4203700"/>
          <p14:tracePt t="16359" x="684213" y="4195763"/>
          <p14:tracePt t="16367" x="684213" y="4186238"/>
          <p14:tracePt t="16375" x="684213" y="4176713"/>
          <p14:tracePt t="16407" x="684213" y="4159250"/>
          <p14:tracePt t="16423" x="684213" y="4149725"/>
          <p14:tracePt t="16695" x="674688" y="4149725"/>
          <p14:tracePt t="16719" x="665163" y="4159250"/>
          <p14:tracePt t="16727" x="665163" y="4167188"/>
          <p14:tracePt t="16735" x="665163" y="4176713"/>
          <p14:tracePt t="16751" x="655638" y="4186238"/>
          <p14:tracePt t="16887" x="655638" y="4176713"/>
          <p14:tracePt t="16895" x="655638" y="4167188"/>
          <p14:tracePt t="16903" x="655638" y="4159250"/>
          <p14:tracePt t="16911" x="655638" y="4149725"/>
          <p14:tracePt t="16920" x="655638" y="4140200"/>
          <p14:tracePt t="16927" x="655638" y="4113213"/>
          <p14:tracePt t="16935" x="655638" y="4094163"/>
          <p14:tracePt t="16943" x="655638" y="4086225"/>
          <p14:tracePt t="16952" x="665163" y="4049713"/>
          <p14:tracePt t="16959" x="674688" y="4040188"/>
          <p14:tracePt t="16968" x="674688" y="4021138"/>
          <p14:tracePt t="16975" x="674688" y="4013200"/>
          <p14:tracePt t="16986" x="684213" y="4003675"/>
          <p14:tracePt t="16991" x="684213" y="3994150"/>
          <p14:tracePt t="17087" x="692150" y="3994150"/>
          <p14:tracePt t="17095" x="701675" y="3994150"/>
          <p14:tracePt t="17103" x="720725" y="3994150"/>
          <p14:tracePt t="17119" x="728663" y="3994150"/>
          <p14:tracePt t="17127" x="747713" y="4021138"/>
          <p14:tracePt t="17135" x="757238" y="4021138"/>
          <p14:tracePt t="17142" x="757238" y="4030663"/>
          <p14:tracePt t="17150" x="774700" y="4049713"/>
          <p14:tracePt t="17158" x="784225" y="4057650"/>
          <p14:tracePt t="17166" x="793750" y="4067175"/>
          <p14:tracePt t="17174" x="801688" y="4076700"/>
          <p14:tracePt t="17198" x="811213" y="4086225"/>
          <p14:tracePt t="17247" x="820738" y="4094163"/>
          <p14:tracePt t="17263" x="847725" y="4094163"/>
          <p14:tracePt t="17271" x="903288" y="4094163"/>
          <p14:tracePt t="17279" x="930275" y="4094163"/>
          <p14:tracePt t="17287" x="984250" y="4094163"/>
          <p14:tracePt t="17295" x="1039813" y="4094163"/>
          <p14:tracePt t="17303" x="1093788" y="4094163"/>
          <p14:tracePt t="17311" x="1139825" y="4094163"/>
          <p14:tracePt t="17327" x="1176338" y="4094163"/>
          <p14:tracePt t="17335" x="1185863" y="4094163"/>
          <p14:tracePt t="17359" x="1203325" y="4094163"/>
          <p14:tracePt t="17368" x="1212850" y="4094163"/>
          <p14:tracePt t="17385" x="1222375" y="4094163"/>
          <p14:tracePt t="17559" x="1222375" y="4103688"/>
          <p14:tracePt t="17567" x="1222375" y="4122738"/>
          <p14:tracePt t="17575" x="1222375" y="4130675"/>
          <p14:tracePt t="17584" x="1222375" y="4140200"/>
          <p14:tracePt t="17591" x="1222375" y="4149725"/>
          <p14:tracePt t="17607" x="1222375" y="4159250"/>
          <p14:tracePt t="17792" x="1230313" y="4159250"/>
          <p14:tracePt t="17831" x="1230313" y="4149725"/>
          <p14:tracePt t="17838" x="1230313" y="4140200"/>
          <p14:tracePt t="17862" x="1230313" y="4130675"/>
          <p14:tracePt t="17870" x="1230313" y="4122738"/>
          <p14:tracePt t="17879" x="1239838" y="4113213"/>
          <p14:tracePt t="17903" x="1249363" y="4103688"/>
          <p14:tracePt t="18263" x="1249363" y="4094163"/>
          <p14:tracePt t="18279" x="1249363" y="4086225"/>
          <p14:tracePt t="18294" x="1249363" y="4067175"/>
          <p14:tracePt t="18302" x="1249363" y="4057650"/>
          <p14:tracePt t="18351" x="1249363" y="4049713"/>
          <p14:tracePt t="18751" x="1239838" y="4040188"/>
          <p14:tracePt t="18759" x="1157288" y="4057650"/>
          <p14:tracePt t="18767" x="1076325" y="4076700"/>
          <p14:tracePt t="18776" x="1003300" y="4086225"/>
          <p14:tracePt t="18785" x="947738" y="4086225"/>
          <p14:tracePt t="18791" x="903288" y="4094163"/>
          <p14:tracePt t="18802" x="866775" y="4094163"/>
          <p14:tracePt t="18807" x="830263" y="4103688"/>
          <p14:tracePt t="18818" x="811213" y="4113213"/>
          <p14:tracePt t="18823" x="784225" y="4122738"/>
          <p14:tracePt t="19255" x="774700" y="4130675"/>
          <p14:tracePt t="19271" x="774700" y="4159250"/>
          <p14:tracePt t="19327" x="784225" y="4167188"/>
          <p14:tracePt t="19335" x="801688" y="4176713"/>
          <p14:tracePt t="19343" x="830263" y="4176713"/>
          <p14:tracePt t="19352" x="847725" y="4176713"/>
          <p14:tracePt t="19383" x="857250" y="4176713"/>
          <p14:tracePt t="19487" x="866775" y="4176713"/>
          <p14:tracePt t="19495" x="866775" y="4167188"/>
          <p14:tracePt t="19503" x="884238" y="4149725"/>
          <p14:tracePt t="19519" x="893763" y="4149725"/>
          <p14:tracePt t="19527" x="893763" y="4140200"/>
          <p14:tracePt t="19536" x="903288" y="4130675"/>
          <p14:tracePt t="19543" x="903288" y="4122738"/>
          <p14:tracePt t="19552" x="911225" y="4113213"/>
          <p14:tracePt t="19559" x="911225" y="4094163"/>
          <p14:tracePt t="19575" x="920750" y="4086225"/>
          <p14:tracePt t="19584" x="930275" y="4076700"/>
          <p14:tracePt t="19591" x="939800" y="4067175"/>
          <p14:tracePt t="19601" x="957263" y="4049713"/>
          <p14:tracePt t="19607" x="974725" y="4030663"/>
          <p14:tracePt t="19616" x="984250" y="4021138"/>
          <p14:tracePt t="19622" x="993775" y="4013200"/>
          <p14:tracePt t="19630" x="1020763" y="3984625"/>
          <p14:tracePt t="19638" x="1030288" y="3976688"/>
          <p14:tracePt t="19646" x="1039813" y="3957638"/>
          <p14:tracePt t="19662" x="1047750" y="3948113"/>
          <p14:tracePt t="19670" x="1057275" y="3940175"/>
          <p14:tracePt t="19678" x="1057275" y="3930650"/>
          <p14:tracePt t="19694" x="1057275" y="3921125"/>
          <p14:tracePt t="19719" x="1066800" y="3911600"/>
          <p14:tracePt t="19897" x="1057275" y="3911600"/>
          <p14:tracePt t="19904" x="1047750" y="3911600"/>
          <p14:tracePt t="19910" x="1011238" y="3911600"/>
          <p14:tracePt t="19918" x="993775" y="3911600"/>
          <p14:tracePt t="19926" x="966788" y="3911600"/>
          <p14:tracePt t="19934" x="930275" y="3911600"/>
          <p14:tracePt t="19942" x="874713" y="3911600"/>
          <p14:tracePt t="19950" x="838200" y="3911600"/>
          <p14:tracePt t="19958" x="801688" y="3911600"/>
          <p14:tracePt t="19968" x="774700" y="3903663"/>
          <p14:tracePt t="19975" x="738188" y="3894138"/>
          <p14:tracePt t="19991" x="701675" y="3875088"/>
          <p14:tracePt t="20007" x="692150" y="3875088"/>
          <p14:tracePt t="20018" x="665163" y="3875088"/>
          <p14:tracePt t="20023" x="655638" y="3875088"/>
          <p14:tracePt t="20034" x="647700" y="3875088"/>
          <p14:tracePt t="20047" x="628650" y="3875088"/>
          <p14:tracePt t="20063" x="620713" y="3875088"/>
          <p14:tracePt t="20079" x="592138" y="3875088"/>
          <p14:tracePt t="20087" x="584200" y="3875088"/>
          <p14:tracePt t="20095" x="574675" y="3875088"/>
          <p14:tracePt t="20103" x="565150" y="3875088"/>
          <p14:tracePt t="20119" x="547688" y="3875088"/>
          <p14:tracePt t="20159" x="538163" y="3875088"/>
          <p14:tracePt t="20184" x="528638" y="3875088"/>
          <p14:tracePt t="20191" x="511175" y="3875088"/>
          <p14:tracePt t="20200" x="501650" y="3875088"/>
          <p14:tracePt t="20207" x="492125" y="3875088"/>
          <p14:tracePt t="20217" x="482600" y="3875088"/>
          <p14:tracePt t="20222" x="455613" y="3867150"/>
          <p14:tracePt t="20238" x="446088" y="3867150"/>
          <p14:tracePt t="20246" x="419100" y="3857625"/>
          <p14:tracePt t="20254" x="409575" y="3857625"/>
          <p14:tracePt t="20262" x="401638" y="3857625"/>
          <p14:tracePt t="20278" x="382588" y="3857625"/>
          <p14:tracePt t="20351" x="373063" y="3848100"/>
          <p14:tracePt t="20367" x="373063" y="3840163"/>
          <p14:tracePt t="20383" x="373063" y="3830638"/>
          <p14:tracePt t="20390" x="355600" y="3821113"/>
          <p14:tracePt t="20398" x="336550" y="3821113"/>
          <p14:tracePt t="20406" x="319088" y="3821113"/>
          <p14:tracePt t="20415" x="301625" y="3821113"/>
          <p14:tracePt t="20422" x="292100" y="3811588"/>
          <p14:tracePt t="20438" x="282575" y="3811588"/>
          <p14:tracePt t="20991" x="292100" y="3811588"/>
          <p14:tracePt t="20999" x="346075" y="3811588"/>
          <p14:tracePt t="21006" x="401638" y="3811588"/>
          <p14:tracePt t="21014" x="474663" y="3811588"/>
          <p14:tracePt t="21022" x="574675" y="3803650"/>
          <p14:tracePt t="21030" x="628650" y="3775075"/>
          <p14:tracePt t="21038" x="692150" y="3775075"/>
          <p14:tracePt t="21046" x="720725" y="3775075"/>
          <p14:tracePt t="21054" x="747713" y="3775075"/>
          <p14:tracePt t="21062" x="765175" y="3775075"/>
          <p14:tracePt t="21070" x="793750" y="3775075"/>
          <p14:tracePt t="21077" x="801688" y="3775075"/>
          <p14:tracePt t="21085" x="830263" y="3775075"/>
          <p14:tracePt t="21093" x="847725" y="3775075"/>
          <p14:tracePt t="21102" x="884238" y="3775075"/>
          <p14:tracePt t="21110" x="939800" y="3775075"/>
          <p14:tracePt t="21118" x="993775" y="3775075"/>
          <p14:tracePt t="21126" x="1039813" y="3775075"/>
          <p14:tracePt t="21134" x="1149350" y="3775075"/>
          <p14:tracePt t="21142" x="1312863" y="3775075"/>
          <p14:tracePt t="21150" x="1495425" y="3775075"/>
          <p14:tracePt t="21158" x="1658938" y="3775075"/>
          <p14:tracePt t="21166" x="1787525" y="3775075"/>
          <p14:tracePt t="21174" x="1860550" y="3775075"/>
          <p14:tracePt t="21183" x="1951038" y="3775075"/>
          <p14:tracePt t="21191" x="1968500" y="3775075"/>
          <p14:tracePt t="21202" x="1997075" y="3775075"/>
          <p14:tracePt t="21207" x="2005013" y="3775075"/>
          <p14:tracePt t="21840" x="1997075" y="3784600"/>
          <p14:tracePt t="21847" x="1987550" y="3803650"/>
          <p14:tracePt t="21856" x="1987550" y="3821113"/>
          <p14:tracePt t="21863" x="1968500" y="3848100"/>
          <p14:tracePt t="21872" x="1960563" y="3857625"/>
          <p14:tracePt t="21879" x="1960563" y="3875088"/>
          <p14:tracePt t="21887" x="1951038" y="3903663"/>
          <p14:tracePt t="21906" x="1941513" y="3911600"/>
          <p14:tracePt t="21911" x="1941513" y="3921125"/>
          <p14:tracePt t="21918" x="1931988" y="3930650"/>
          <p14:tracePt t="21936" x="1931988" y="3940175"/>
          <p14:tracePt t="21942" x="1924050" y="3948113"/>
          <p14:tracePt t="22071" x="1914525" y="3948113"/>
          <p14:tracePt t="22080" x="1887538" y="3957638"/>
          <p14:tracePt t="22087" x="1860550" y="3976688"/>
          <p14:tracePt t="22096" x="1814513" y="3984625"/>
          <p14:tracePt t="22104" x="1768475" y="4003675"/>
          <p14:tracePt t="22111" x="1704975" y="4030663"/>
          <p14:tracePt t="22121" x="1641475" y="4067175"/>
          <p14:tracePt t="22128" x="1576388" y="4094163"/>
          <p14:tracePt t="22135" x="1549400" y="4113213"/>
          <p14:tracePt t="22143" x="1531938" y="4130675"/>
          <p14:tracePt t="22151" x="1512888" y="4140200"/>
          <p14:tracePt t="22159" x="1476375" y="4176713"/>
          <p14:tracePt t="22166" x="1476375" y="4186238"/>
          <p14:tracePt t="22175" x="1468438" y="4195763"/>
          <p14:tracePt t="22183" x="1458913" y="4203700"/>
          <p14:tracePt t="22191" x="1449388" y="4213225"/>
          <p14:tracePt t="22200" x="1439863" y="4222750"/>
          <p14:tracePt t="22207" x="1431925" y="4232275"/>
          <p14:tracePt t="22216" x="1431925" y="4240213"/>
          <p14:tracePt t="22223" x="1422400" y="4249738"/>
          <p14:tracePt t="22233" x="1403350" y="4268788"/>
          <p14:tracePt t="22247" x="1403350" y="4276725"/>
          <p14:tracePt t="22255" x="1395413" y="4286250"/>
          <p14:tracePt t="22263" x="1385888" y="4295775"/>
          <p14:tracePt t="22271" x="1366838" y="4295775"/>
          <p14:tracePt t="22279" x="1358900" y="4303713"/>
          <p14:tracePt t="22303" x="1339850" y="4313238"/>
          <p14:tracePt t="22310" x="1322388" y="4313238"/>
          <p14:tracePt t="22319" x="1303338" y="4332288"/>
          <p14:tracePt t="22327" x="1276350" y="4332288"/>
          <p14:tracePt t="22334" x="1239838" y="4332288"/>
          <p14:tracePt t="22343" x="1222375" y="4332288"/>
          <p14:tracePt t="22351" x="1166813" y="4332288"/>
          <p14:tracePt t="22359" x="1103313" y="4332288"/>
          <p14:tracePt t="22368" x="1047750" y="4332288"/>
          <p14:tracePt t="22374" x="1011238" y="4332288"/>
          <p14:tracePt t="22382" x="947738" y="4313238"/>
          <p14:tracePt t="22390" x="911225" y="4303713"/>
          <p14:tracePt t="22398" x="866775" y="4268788"/>
          <p14:tracePt t="22406" x="820738" y="4259263"/>
          <p14:tracePt t="22415" x="811213" y="4249738"/>
          <p14:tracePt t="22422" x="784225" y="4222750"/>
          <p14:tracePt t="22432" x="757238" y="4213225"/>
          <p14:tracePt t="22439" x="738188" y="4203700"/>
          <p14:tracePt t="22448" x="692150" y="4176713"/>
          <p14:tracePt t="22456" x="684213" y="4167188"/>
          <p14:tracePt t="22463" x="674688" y="4159250"/>
          <p14:tracePt t="22472" x="647700" y="4130675"/>
          <p14:tracePt t="22479" x="638175" y="4122738"/>
          <p14:tracePt t="22487" x="611188" y="4094163"/>
          <p14:tracePt t="22495" x="592138" y="4076700"/>
          <p14:tracePt t="22504" x="574675" y="4067175"/>
          <p14:tracePt t="22511" x="565150" y="4030663"/>
          <p14:tracePt t="22520" x="547688" y="4021138"/>
          <p14:tracePt t="22536" x="538163" y="4003675"/>
          <p14:tracePt t="22551" x="528638" y="3994150"/>
          <p14:tracePt t="22568" x="528638" y="3967163"/>
          <p14:tracePt t="22575" x="511175" y="3948113"/>
          <p14:tracePt t="22591" x="501650" y="3930650"/>
          <p14:tracePt t="22600" x="501650" y="3911600"/>
          <p14:tracePt t="22607" x="501650" y="3894138"/>
          <p14:tracePt t="22617" x="501650" y="3875088"/>
          <p14:tracePt t="22623" x="492125" y="3857625"/>
          <p14:tracePt t="22633" x="492125" y="3830638"/>
          <p14:tracePt t="22638" x="492125" y="3811588"/>
          <p14:tracePt t="22646" x="492125" y="3775075"/>
          <p14:tracePt t="22654" x="492125" y="3767138"/>
          <p14:tracePt t="22662" x="492125" y="3757613"/>
          <p14:tracePt t="22670" x="492125" y="3730625"/>
          <p14:tracePt t="22678" x="492125" y="3711575"/>
          <p14:tracePt t="22686" x="511175" y="3675063"/>
          <p14:tracePt t="22694" x="528638" y="3657600"/>
          <p14:tracePt t="22702" x="565150" y="3611563"/>
          <p14:tracePt t="22710" x="601663" y="3592513"/>
          <p14:tracePt t="22718" x="628650" y="3575050"/>
          <p14:tracePt t="22726" x="674688" y="3538538"/>
          <p14:tracePt t="22734" x="701675" y="3519488"/>
          <p14:tracePt t="22742" x="728663" y="3511550"/>
          <p14:tracePt t="22750" x="765175" y="3502025"/>
          <p14:tracePt t="22758" x="838200" y="3465513"/>
          <p14:tracePt t="22766" x="866775" y="3455988"/>
          <p14:tracePt t="22774" x="893763" y="3455988"/>
          <p14:tracePt t="22782" x="939800" y="3455988"/>
          <p14:tracePt t="22791" x="974725" y="3455988"/>
          <p14:tracePt t="22803" x="1020763" y="3446463"/>
          <p14:tracePt t="22806" x="1047750" y="3446463"/>
          <p14:tracePt t="22814" x="1076325" y="3446463"/>
          <p14:tracePt t="22822" x="1120775" y="3446463"/>
          <p14:tracePt t="22830" x="1176338" y="3446463"/>
          <p14:tracePt t="22838" x="1249363" y="3446463"/>
          <p14:tracePt t="22846" x="1303338" y="3446463"/>
          <p14:tracePt t="22854" x="1376363" y="3446463"/>
          <p14:tracePt t="22862" x="1431925" y="3446463"/>
          <p14:tracePt t="22870" x="1495425" y="3446463"/>
          <p14:tracePt t="22878" x="1549400" y="3446463"/>
          <p14:tracePt t="22886" x="1568450" y="3446463"/>
          <p14:tracePt t="22904" x="1576388" y="3446463"/>
          <p14:tracePt t="22951" x="1585913" y="3446463"/>
          <p14:tracePt t="22967" x="1595438" y="3455988"/>
          <p14:tracePt t="22975" x="1595438" y="3482975"/>
          <p14:tracePt t="22982" x="1595438" y="3492500"/>
          <p14:tracePt t="22990" x="1595438" y="3511550"/>
          <p14:tracePt t="22999" x="1595438" y="3538538"/>
          <p14:tracePt t="23006" x="1604963" y="3556000"/>
          <p14:tracePt t="23016" x="1604963" y="3575050"/>
          <p14:tracePt t="23022" x="1604963" y="3584575"/>
          <p14:tracePt t="23038" x="1604963" y="3592513"/>
          <p14:tracePt t="23047" x="1604963" y="3621088"/>
          <p14:tracePt t="23062" x="1604963" y="3638550"/>
          <p14:tracePt t="23079" x="1604963" y="3657600"/>
          <p14:tracePt t="23103" x="1604963" y="3665538"/>
          <p14:tracePt t="23111" x="1604963" y="3675063"/>
          <p14:tracePt t="23127" x="1604963" y="3684588"/>
          <p14:tracePt t="23143" x="1604963" y="3694113"/>
          <p14:tracePt t="23159" x="1604963" y="3702050"/>
          <p14:tracePt t="23175" x="1604963" y="3711575"/>
          <p14:tracePt t="23431" x="1604963" y="3721100"/>
          <p14:tracePt t="24279" x="1604963" y="3738563"/>
          <p14:tracePt t="25808" x="1604963" y="3748088"/>
          <p14:tracePt t="25814" x="1604963" y="3757613"/>
          <p14:tracePt t="25822" x="1604963" y="3775075"/>
          <p14:tracePt t="25830" x="1604963" y="3784600"/>
          <p14:tracePt t="25838" x="1612900" y="3803650"/>
          <p14:tracePt t="25846" x="1622425" y="3821113"/>
          <p14:tracePt t="25854" x="1622425" y="3830638"/>
          <p14:tracePt t="25862" x="1631950" y="3840163"/>
          <p14:tracePt t="25879" x="1631950" y="3848100"/>
          <p14:tracePt t="25902" x="1631950" y="3867150"/>
          <p14:tracePt t="25927" x="1631950" y="3875088"/>
          <p14:tracePt t="25935" x="1631950" y="3884613"/>
          <p14:tracePt t="25951" x="1631950" y="3911600"/>
          <p14:tracePt t="25959" x="1631950" y="3921125"/>
          <p14:tracePt t="25968" x="1631950" y="3930650"/>
          <p14:tracePt t="25975" x="1631950" y="3948113"/>
          <p14:tracePt t="25999" x="1631950" y="3957638"/>
          <p14:tracePt t="26047" x="1622425" y="3967163"/>
          <p14:tracePt t="26054" x="1612900" y="3976688"/>
          <p14:tracePt t="26063" x="1585913" y="4003675"/>
          <p14:tracePt t="26070" x="1558925" y="4013200"/>
          <p14:tracePt t="26079" x="1541463" y="4021138"/>
          <p14:tracePt t="26086" x="1522413" y="4030663"/>
          <p14:tracePt t="26095" x="1495425" y="4049713"/>
          <p14:tracePt t="26103" x="1458913" y="4057650"/>
          <p14:tracePt t="26110" x="1422400" y="4086225"/>
          <p14:tracePt t="26118" x="1358900" y="4113213"/>
          <p14:tracePt t="26127" x="1322388" y="4122738"/>
          <p14:tracePt t="26135" x="1266825" y="4140200"/>
          <p14:tracePt t="26143" x="1249363" y="4149725"/>
          <p14:tracePt t="26151" x="1203325" y="4159250"/>
          <p14:tracePt t="26167" x="1176338" y="4167188"/>
          <p14:tracePt t="26174" x="1130300" y="4167188"/>
          <p14:tracePt t="26182" x="1103313" y="4167188"/>
          <p14:tracePt t="26191" x="1076325" y="4167188"/>
          <p14:tracePt t="26199" x="1030288" y="4167188"/>
          <p14:tracePt t="26206" x="1003300" y="4167188"/>
          <p14:tracePt t="26216" x="966788" y="4167188"/>
          <p14:tracePt t="26222" x="893763" y="4167188"/>
          <p14:tracePt t="26233" x="838200" y="4167188"/>
          <p14:tracePt t="26239" x="784225" y="4167188"/>
          <p14:tracePt t="26247" x="720725" y="4167188"/>
          <p14:tracePt t="26254" x="684213" y="4167188"/>
          <p14:tracePt t="26262" x="638175" y="4167188"/>
          <p14:tracePt t="26270" x="611188" y="4167188"/>
          <p14:tracePt t="26278" x="592138" y="4167188"/>
          <p14:tracePt t="26286" x="574675" y="4167188"/>
          <p14:tracePt t="26302" x="565150" y="4167188"/>
          <p14:tracePt t="26319" x="538163" y="4159250"/>
          <p14:tracePt t="26351" x="528638" y="4140200"/>
          <p14:tracePt t="26367" x="528638" y="4122738"/>
          <p14:tracePt t="26375" x="519113" y="4113213"/>
          <p14:tracePt t="26391" x="511175" y="4086225"/>
          <p14:tracePt t="26400" x="511175" y="4076700"/>
          <p14:tracePt t="26407" x="511175" y="4067175"/>
          <p14:tracePt t="26417" x="511175" y="4040188"/>
          <p14:tracePt t="26423" x="511175" y="4021138"/>
          <p14:tracePt t="26434" x="511175" y="4003675"/>
          <p14:tracePt t="26439" x="511175" y="3984625"/>
          <p14:tracePt t="26449" x="511175" y="3976688"/>
          <p14:tracePt t="26455" x="511175" y="3948113"/>
          <p14:tracePt t="26471" x="511175" y="3940175"/>
          <p14:tracePt t="26479" x="511175" y="3930650"/>
          <p14:tracePt t="26496" x="511175" y="3903663"/>
          <p14:tracePt t="26511" x="511175" y="3894138"/>
          <p14:tracePt t="26518" x="519113" y="3884613"/>
          <p14:tracePt t="26526" x="528638" y="3884613"/>
          <p14:tracePt t="26534" x="538163" y="3884613"/>
          <p14:tracePt t="26542" x="547688" y="3875088"/>
          <p14:tracePt t="26550" x="565150" y="3857625"/>
          <p14:tracePt t="26559" x="584200" y="3848100"/>
          <p14:tracePt t="26567" x="592138" y="3848100"/>
          <p14:tracePt t="26583" x="620713" y="3840163"/>
          <p14:tracePt t="26590" x="638175" y="3840163"/>
          <p14:tracePt t="26606" x="684213" y="3821113"/>
          <p14:tracePt t="26615" x="692150" y="3821113"/>
          <p14:tracePt t="26622" x="711200" y="3811588"/>
          <p14:tracePt t="26638" x="720725" y="3811588"/>
          <p14:tracePt t="26646" x="728663" y="3811588"/>
          <p14:tracePt t="26654" x="757238" y="3811588"/>
          <p14:tracePt t="26662" x="784225" y="3803650"/>
          <p14:tracePt t="26670" x="830263" y="3803650"/>
          <p14:tracePt t="26678" x="866775" y="3784600"/>
          <p14:tracePt t="26686" x="930275" y="3784600"/>
          <p14:tracePt t="26694" x="966788" y="3784600"/>
          <p14:tracePt t="26702" x="1020763" y="3784600"/>
          <p14:tracePt t="26710" x="1066800" y="3784600"/>
          <p14:tracePt t="26718" x="1093788" y="3784600"/>
          <p14:tracePt t="26726" x="1130300" y="3784600"/>
          <p14:tracePt t="26734" x="1185863" y="3784600"/>
          <p14:tracePt t="26742" x="1230313" y="3784600"/>
          <p14:tracePt t="26750" x="1285875" y="3784600"/>
          <p14:tracePt t="26758" x="1339850" y="3784600"/>
          <p14:tracePt t="26767" x="1395413" y="3784600"/>
          <p14:tracePt t="26774" x="1439863" y="3784600"/>
          <p14:tracePt t="26782" x="1495425" y="3784600"/>
          <p14:tracePt t="26790" x="1531938" y="3794125"/>
          <p14:tracePt t="26799" x="1558925" y="3794125"/>
          <p14:tracePt t="26807" x="1595438" y="3811588"/>
          <p14:tracePt t="26817" x="1604963" y="3821113"/>
          <p14:tracePt t="26833" x="1604963" y="3830638"/>
          <p14:tracePt t="26839" x="1612900" y="3830638"/>
          <p14:tracePt t="26855" x="1612900" y="3840163"/>
          <p14:tracePt t="26879" x="1622425" y="3848100"/>
          <p14:tracePt t="26911" x="1622425" y="3857625"/>
          <p14:tracePt t="26927" x="1622425" y="3867150"/>
          <p14:tracePt t="26935" x="1622425" y="3884613"/>
          <p14:tracePt t="26951" x="1622425" y="3894138"/>
          <p14:tracePt t="26975" x="1622425" y="3903663"/>
          <p14:tracePt t="27015" x="1622425" y="3921125"/>
          <p14:tracePt t="27032" x="1622425" y="3930650"/>
          <p14:tracePt t="27039" x="1622425" y="3940175"/>
          <p14:tracePt t="27047" x="1612900" y="3940175"/>
          <p14:tracePt t="27063" x="1612900" y="3948113"/>
          <p14:tracePt t="27071" x="1604963" y="3948113"/>
          <p14:tracePt t="27079" x="1595438" y="3948113"/>
          <p14:tracePt t="27087" x="1568450" y="3948113"/>
          <p14:tracePt t="27095" x="1531938" y="3948113"/>
          <p14:tracePt t="27103" x="1495425" y="3948113"/>
          <p14:tracePt t="27111" x="1468438" y="3948113"/>
          <p14:tracePt t="27119" x="1412875" y="3948113"/>
          <p14:tracePt t="27127" x="1358900" y="3948113"/>
          <p14:tracePt t="27135" x="1303338" y="3948113"/>
          <p14:tracePt t="27143" x="1230313" y="3948113"/>
          <p14:tracePt t="27151" x="1166813" y="3948113"/>
          <p14:tracePt t="27159" x="1112838" y="3948113"/>
          <p14:tracePt t="27167" x="1084263" y="3948113"/>
          <p14:tracePt t="27175" x="1076325" y="3948113"/>
          <p14:tracePt t="27199" x="1066800" y="3948113"/>
          <p14:tracePt t="27233" x="1047750" y="3948113"/>
          <p14:tracePt t="27239" x="1039813" y="3948113"/>
          <p14:tracePt t="27248" x="1030288" y="3948113"/>
          <p14:tracePt t="27255" x="1011238" y="3957638"/>
          <p14:tracePt t="27264" x="993775" y="3984625"/>
          <p14:tracePt t="27271" x="984250" y="3984625"/>
          <p14:tracePt t="27280" x="947738" y="4003675"/>
          <p14:tracePt t="27288" x="939800" y="4013200"/>
          <p14:tracePt t="27295" x="930275" y="4021138"/>
          <p14:tracePt t="27304" x="911225" y="4030663"/>
          <p14:tracePt t="27311" x="903288" y="4040188"/>
          <p14:tracePt t="27375" x="893763" y="4040188"/>
          <p14:tracePt t="27383" x="874713" y="4040188"/>
          <p14:tracePt t="27391" x="866775" y="4040188"/>
          <p14:tracePt t="27401" x="847725" y="4057650"/>
          <p14:tracePt t="27407" x="830263" y="4067175"/>
          <p14:tracePt t="27418" x="801688" y="4076700"/>
          <p14:tracePt t="27423" x="784225" y="4076700"/>
          <p14:tracePt t="27433" x="757238" y="4086225"/>
          <p14:tracePt t="27439" x="711200" y="4086225"/>
          <p14:tracePt t="27450" x="684213" y="4103688"/>
          <p14:tracePt t="27456" x="665163" y="4113213"/>
          <p14:tracePt t="27463" x="620713" y="4113213"/>
          <p14:tracePt t="27472" x="611188" y="4122738"/>
          <p14:tracePt t="28271" x="592138" y="4122738"/>
          <p14:tracePt t="28278" x="584200" y="4122738"/>
          <p14:tracePt t="28294" x="574675" y="4130675"/>
          <p14:tracePt t="28319" x="565150" y="4140200"/>
          <p14:tracePt t="28952" x="565150" y="4122738"/>
          <p14:tracePt t="28958" x="565150" y="4103688"/>
          <p14:tracePt t="28966" x="565150" y="4076700"/>
          <p14:tracePt t="28974" x="565150" y="4067175"/>
          <p14:tracePt t="28982" x="565150" y="4057650"/>
          <p14:tracePt t="28990" x="565150" y="4049713"/>
          <p14:tracePt t="29279" x="574675" y="4067175"/>
          <p14:tracePt t="29319" x="584200" y="4076700"/>
          <p14:tracePt t="29351" x="592138" y="4086225"/>
          <p14:tracePt t="29365" x="601663" y="4094163"/>
          <p14:tracePt t="29455" x="611188" y="4103688"/>
          <p14:tracePt t="29471" x="620713" y="4103688"/>
          <p14:tracePt t="29479" x="665163" y="4103688"/>
          <p14:tracePt t="29487" x="720725" y="4103688"/>
          <p14:tracePt t="29495" x="757238" y="4103688"/>
          <p14:tracePt t="29503" x="801688" y="4103688"/>
          <p14:tracePt t="29511" x="838200" y="4103688"/>
          <p14:tracePt t="29519" x="866775" y="4103688"/>
          <p14:tracePt t="29527" x="874713" y="4103688"/>
          <p14:tracePt t="29535" x="903288" y="4103688"/>
          <p14:tracePt t="29543" x="911225" y="4103688"/>
          <p14:tracePt t="30432" x="920750" y="4103688"/>
          <p14:tracePt t="30439" x="984250" y="4130675"/>
          <p14:tracePt t="30449" x="1112838" y="4176713"/>
          <p14:tracePt t="30455" x="1285875" y="4240213"/>
          <p14:tracePt t="30464" x="1495425" y="4286250"/>
          <p14:tracePt t="30471" x="1685925" y="4349750"/>
          <p14:tracePt t="30480" x="1951038" y="4422775"/>
          <p14:tracePt t="30488" x="2179638" y="4495800"/>
          <p14:tracePt t="30495" x="2343150" y="4541838"/>
          <p14:tracePt t="30505" x="2479675" y="4587875"/>
          <p14:tracePt t="30511" x="2552700" y="4614863"/>
          <p14:tracePt t="30519" x="2598738" y="4632325"/>
          <p14:tracePt t="30527" x="2606675" y="4641850"/>
          <p14:tracePt t="30598" x="2616200" y="4651375"/>
          <p14:tracePt t="30606" x="2625725" y="4651375"/>
          <p14:tracePt t="30614" x="2652713" y="4651375"/>
          <p14:tracePt t="30622" x="2671763" y="4660900"/>
          <p14:tracePt t="30632" x="2698750" y="4660900"/>
          <p14:tracePt t="30638" x="2735263" y="4660900"/>
          <p14:tracePt t="30650" x="2789238" y="4660900"/>
          <p14:tracePt t="30656" x="2825750" y="4660900"/>
          <p14:tracePt t="30666" x="2852738" y="4660900"/>
          <p14:tracePt t="30671" x="2862263" y="4660900"/>
          <p14:tracePt t="30719" x="2871788" y="4668838"/>
          <p14:tracePt t="30727" x="2898775" y="4687888"/>
          <p14:tracePt t="30735" x="2917825" y="4697413"/>
          <p14:tracePt t="30743" x="2962275" y="4732338"/>
          <p14:tracePt t="30752" x="3008313" y="4751388"/>
          <p14:tracePt t="30759" x="3035300" y="4768850"/>
          <p14:tracePt t="30767" x="3081338" y="4805363"/>
          <p14:tracePt t="30775" x="3127375" y="4824413"/>
          <p14:tracePt t="30784" x="3144838" y="4851400"/>
          <p14:tracePt t="30791" x="3154363" y="4870450"/>
          <p14:tracePt t="30800" x="3171825" y="4887913"/>
          <p14:tracePt t="30823" x="3171825" y="4897438"/>
          <p14:tracePt t="30935" x="3154363" y="4933950"/>
          <p14:tracePt t="30943" x="3100388" y="4943475"/>
          <p14:tracePt t="30951" x="3017838" y="4970463"/>
          <p14:tracePt t="30959" x="2971800" y="4970463"/>
          <p14:tracePt t="30967" x="2944813" y="4987925"/>
          <p14:tracePt t="30975" x="2925763" y="4987925"/>
          <p14:tracePt t="30984" x="2908300" y="4987925"/>
          <p14:tracePt t="31231" x="2971800" y="4970463"/>
          <p14:tracePt t="31239" x="3054350" y="4960938"/>
          <p14:tracePt t="31248" x="3144838" y="4960938"/>
          <p14:tracePt t="31255" x="3236913" y="4933950"/>
          <p14:tracePt t="31263" x="3346450" y="4914900"/>
          <p14:tracePt t="31271" x="3446463" y="4906963"/>
          <p14:tracePt t="31279" x="3536950" y="4887913"/>
          <p14:tracePt t="31287" x="3629025" y="4887913"/>
          <p14:tracePt t="31295" x="3683000" y="4887913"/>
          <p14:tracePt t="31303" x="3746500" y="4887913"/>
          <p14:tracePt t="31311" x="3819525" y="4870450"/>
          <p14:tracePt t="31319" x="3875088" y="4870450"/>
          <p14:tracePt t="31326" x="3938588" y="4870450"/>
          <p14:tracePt t="31334" x="4029075" y="4870450"/>
          <p14:tracePt t="31342" x="4084638" y="4870450"/>
          <p14:tracePt t="31350" x="4138613" y="4870450"/>
          <p14:tracePt t="31358" x="4194175" y="4870450"/>
          <p14:tracePt t="31366" x="4221163" y="4870450"/>
          <p14:tracePt t="31374" x="4257675" y="4870450"/>
          <p14:tracePt t="31382" x="4294188" y="4870450"/>
          <p14:tracePt t="31390" x="4303713" y="4870450"/>
          <p14:tracePt t="31398" x="4311650" y="4870450"/>
          <p14:tracePt t="31751" x="4321175" y="4860925"/>
          <p14:tracePt t="31767" x="4248150" y="4851400"/>
          <p14:tracePt t="31775" x="4138613" y="4851400"/>
          <p14:tracePt t="31783" x="3984625" y="4851400"/>
          <p14:tracePt t="31791" x="3838575" y="4851400"/>
          <p14:tracePt t="31801" x="3673475" y="4851400"/>
          <p14:tracePt t="31807" x="3546475" y="4851400"/>
          <p14:tracePt t="31817" x="3419475" y="4851400"/>
          <p14:tracePt t="31823" x="3309938" y="4851400"/>
          <p14:tracePt t="31834" x="3236913" y="4851400"/>
          <p14:tracePt t="31839" x="3190875" y="4851400"/>
          <p14:tracePt t="31850" x="3163888" y="4851400"/>
          <p14:tracePt t="31856" x="3144838" y="4851400"/>
          <p14:tracePt t="31866" x="3136900" y="4851400"/>
          <p14:tracePt t="31871" x="3117850" y="4851400"/>
          <p14:tracePt t="31886" x="3108325" y="4851400"/>
          <p14:tracePt t="31895" x="3100388" y="4851400"/>
          <p14:tracePt t="31903" x="3081338" y="4851400"/>
          <p14:tracePt t="31911" x="3071813" y="4851400"/>
          <p14:tracePt t="31919" x="3063875" y="4851400"/>
          <p14:tracePt t="31927" x="3035300" y="4851400"/>
          <p14:tracePt t="31935" x="3027363" y="4851400"/>
          <p14:tracePt t="31951" x="3017838" y="4851400"/>
          <p14:tracePt t="31959" x="2998788" y="4851400"/>
          <p14:tracePt t="31966" x="2990850" y="4851400"/>
          <p14:tracePt t="31975" x="2981325" y="4851400"/>
          <p14:tracePt t="31983" x="2971800" y="4851400"/>
          <p14:tracePt t="32231" x="3054350" y="4851400"/>
          <p14:tracePt t="32239" x="3181350" y="4851400"/>
          <p14:tracePt t="32246" x="3363913" y="4851400"/>
          <p14:tracePt t="32254" x="3546475" y="4851400"/>
          <p14:tracePt t="32262" x="3702050" y="4851400"/>
          <p14:tracePt t="32270" x="3829050" y="4851400"/>
          <p14:tracePt t="32278" x="3919538" y="4851400"/>
          <p14:tracePt t="32286" x="3965575" y="4851400"/>
          <p14:tracePt t="32294" x="4002088" y="4851400"/>
          <p14:tracePt t="32303" x="4011613" y="4851400"/>
          <p14:tracePt t="32487" x="4021138" y="4851400"/>
          <p14:tracePt t="32511" x="4029075" y="4860925"/>
          <p14:tracePt t="32662" x="4021138" y="4860925"/>
          <p14:tracePt t="32670" x="3965575" y="4860925"/>
          <p14:tracePt t="32678" x="3892550" y="4860925"/>
          <p14:tracePt t="32686" x="3783013" y="4860925"/>
          <p14:tracePt t="32695" x="3692525" y="4860925"/>
          <p14:tracePt t="32703" x="3619500" y="4860925"/>
          <p14:tracePt t="32711" x="3556000" y="4841875"/>
          <p14:tracePt t="32719" x="3509963" y="4833938"/>
          <p14:tracePt t="32727" x="3482975" y="4824413"/>
          <p14:tracePt t="32736" x="3463925" y="4814888"/>
          <p14:tracePt t="32743" x="3455988" y="4805363"/>
          <p14:tracePt t="32775" x="3455988" y="4797425"/>
          <p14:tracePt t="32783" x="3446463" y="4797425"/>
          <p14:tracePt t="32791" x="3446463" y="4787900"/>
          <p14:tracePt t="32800" x="3446463" y="4778375"/>
          <p14:tracePt t="32807" x="3446463" y="4768850"/>
          <p14:tracePt t="32816" x="3427413" y="4741863"/>
          <p14:tracePt t="32823" x="3427413" y="4732338"/>
          <p14:tracePt t="32832" x="3427413" y="4724400"/>
          <p14:tracePt t="32839" x="3419475" y="4705350"/>
          <p14:tracePt t="32855" x="3409950" y="4705350"/>
          <p14:tracePt t="33110" x="3390900" y="4705350"/>
          <p14:tracePt t="33118" x="3382963" y="4705350"/>
          <p14:tracePt t="33126" x="3354388" y="4705350"/>
          <p14:tracePt t="33134" x="3327400" y="4705350"/>
          <p14:tracePt t="33143" x="3273425" y="4705350"/>
          <p14:tracePt t="33151" x="3181350" y="4705350"/>
          <p14:tracePt t="33159" x="3090863" y="4705350"/>
          <p14:tracePt t="33167" x="2962275" y="4705350"/>
          <p14:tracePt t="33175" x="2835275" y="4705350"/>
          <p14:tracePt t="33184" x="2725738" y="4705350"/>
          <p14:tracePt t="33191" x="2616200" y="4705350"/>
          <p14:tracePt t="33200" x="2543175" y="4705350"/>
          <p14:tracePt t="33207" x="2479675" y="4705350"/>
          <p14:tracePt t="33217" x="2406650" y="4705350"/>
          <p14:tracePt t="33223" x="2297113" y="4705350"/>
          <p14:tracePt t="33233" x="2233613" y="4678363"/>
          <p14:tracePt t="33240" x="2160588" y="4660900"/>
          <p14:tracePt t="33250" x="2087563" y="4651375"/>
          <p14:tracePt t="33255" x="1997075" y="4651375"/>
          <p14:tracePt t="33266" x="1914525" y="4641850"/>
          <p14:tracePt t="33271" x="1824038" y="4614863"/>
          <p14:tracePt t="33280" x="1704975" y="4595813"/>
          <p14:tracePt t="33288" x="1595438" y="4587875"/>
          <p14:tracePt t="33295" x="1485900" y="4568825"/>
          <p14:tracePt t="33302" x="1376363" y="4559300"/>
          <p14:tracePt t="33310" x="1276350" y="4522788"/>
          <p14:tracePt t="33318" x="1193800" y="4505325"/>
          <p14:tracePt t="33326" x="1103313" y="4459288"/>
          <p14:tracePt t="33334" x="1084263" y="4459288"/>
          <p14:tracePt t="33342" x="1039813" y="4441825"/>
          <p14:tracePt t="33350" x="1030288" y="4432300"/>
          <p14:tracePt t="33358" x="1020763" y="4422775"/>
          <p14:tracePt t="33382" x="1020763" y="4413250"/>
          <p14:tracePt t="33390" x="1011238" y="4405313"/>
          <p14:tracePt t="33455" x="1011238" y="4386263"/>
          <p14:tracePt t="33575" x="1011238" y="4376738"/>
          <p14:tracePt t="33599" x="1011238" y="4368800"/>
          <p14:tracePt t="33607" x="1011238" y="4349750"/>
          <p14:tracePt t="33616" x="1020763" y="4332288"/>
          <p14:tracePt t="33631" x="1020763" y="4322763"/>
          <p14:tracePt t="33639" x="1039813" y="4313238"/>
          <p14:tracePt t="33648" x="1039813" y="4303713"/>
          <p14:tracePt t="33655" x="1039813" y="4295775"/>
          <p14:tracePt t="33671" x="1039813" y="4286250"/>
          <p14:tracePt t="33679" x="1039813" y="4268788"/>
          <p14:tracePt t="33687" x="1047750" y="4259263"/>
          <p14:tracePt t="34007" x="1047750" y="4249738"/>
          <p14:tracePt t="34030" x="1066800" y="4232275"/>
          <p14:tracePt t="34038" x="1084263" y="4222750"/>
          <p14:tracePt t="34047" x="1093788" y="4213225"/>
          <p14:tracePt t="34054" x="1103313" y="4213225"/>
          <p14:tracePt t="34063" x="1120775" y="4195763"/>
          <p14:tracePt t="34070" x="1139825" y="4186238"/>
          <p14:tracePt t="34078" x="1157288" y="4176713"/>
          <p14:tracePt t="34086" x="1166813" y="4167188"/>
          <p14:tracePt t="34094" x="1176338" y="4159250"/>
          <p14:tracePt t="34111" x="1176338" y="4149725"/>
          <p14:tracePt t="34352" x="1176338" y="4159250"/>
          <p14:tracePt t="34358" x="1176338" y="4176713"/>
          <p14:tracePt t="34366" x="1193800" y="4213225"/>
          <p14:tracePt t="34374" x="1222375" y="4249738"/>
          <p14:tracePt t="34382" x="1239838" y="4295775"/>
          <p14:tracePt t="34390" x="1276350" y="4322763"/>
          <p14:tracePt t="34398" x="1293813" y="4340225"/>
          <p14:tracePt t="34407" x="1339850" y="4386263"/>
          <p14:tracePt t="34416" x="1376363" y="4422775"/>
          <p14:tracePt t="34423" x="1422400" y="4459288"/>
          <p14:tracePt t="34433" x="1468438" y="4505325"/>
          <p14:tracePt t="34439" x="1531938" y="4559300"/>
          <p14:tracePt t="34450" x="1595438" y="4595813"/>
          <p14:tracePt t="34456" x="1677988" y="4641850"/>
          <p14:tracePt t="34466" x="1795463" y="4697413"/>
          <p14:tracePt t="34471" x="1914525" y="4768850"/>
          <p14:tracePt t="34480" x="1997075" y="4814888"/>
          <p14:tracePt t="34489" x="2114550" y="4870450"/>
          <p14:tracePt t="34495" x="2214563" y="4943475"/>
          <p14:tracePt t="34503" x="2297113" y="4997450"/>
          <p14:tracePt t="34511" x="2352675" y="5024438"/>
          <p14:tracePt t="34518" x="2433638" y="5080000"/>
          <p14:tracePt t="34527" x="2498725" y="5097463"/>
          <p14:tracePt t="34534" x="2543175" y="5133975"/>
          <p14:tracePt t="34543" x="2579688" y="5143500"/>
          <p14:tracePt t="34551" x="2625725" y="5180013"/>
          <p14:tracePt t="34559" x="2643188" y="5189538"/>
          <p14:tracePt t="34568" x="2662238" y="5197475"/>
          <p14:tracePt t="34575" x="2689225" y="5207000"/>
          <p14:tracePt t="34582" x="2698750" y="5216525"/>
          <p14:tracePt t="34615" x="2708275" y="5226050"/>
          <p14:tracePt t="34727" x="2735263" y="5233988"/>
          <p14:tracePt t="34735" x="2771775" y="5243513"/>
          <p14:tracePt t="34743" x="2852738" y="5270500"/>
          <p14:tracePt t="34753" x="2981325" y="5280025"/>
          <p14:tracePt t="34759" x="3071813" y="5299075"/>
          <p14:tracePt t="34766" x="3208338" y="5307013"/>
          <p14:tracePt t="34775" x="3336925" y="5343525"/>
          <p14:tracePt t="34783" x="3463925" y="5372100"/>
          <p14:tracePt t="34790" x="3563938" y="5380038"/>
          <p14:tracePt t="34798" x="3636963" y="5408613"/>
          <p14:tracePt t="34807" x="3683000" y="5416550"/>
          <p14:tracePt t="34815" x="3702050" y="5426075"/>
          <p14:tracePt t="34823" x="3719513" y="5426075"/>
          <p14:tracePt t="34839" x="3729038" y="5426075"/>
          <p14:tracePt t="34967" x="3738563" y="5435600"/>
          <p14:tracePt t="35015" x="3738563" y="5445125"/>
          <p14:tracePt t="35095" x="3746500" y="5453063"/>
          <p14:tracePt t="35270" x="3756025" y="5472113"/>
          <p14:tracePt t="35278" x="3756025" y="5499100"/>
          <p14:tracePt t="35286" x="3756025" y="5545138"/>
          <p14:tracePt t="35294" x="3756025" y="5554663"/>
          <p14:tracePt t="35302" x="3756025" y="5599113"/>
          <p14:tracePt t="35310" x="3756025" y="5635625"/>
          <p14:tracePt t="35319" x="3756025" y="5654675"/>
          <p14:tracePt t="35326" x="3756025" y="5691188"/>
          <p14:tracePt t="35343" x="3756025" y="5699125"/>
          <p14:tracePt t="35679" x="3756025" y="5708650"/>
          <p14:tracePt t="35863" x="3746500" y="5718175"/>
          <p14:tracePt t="35879" x="3746500" y="5727700"/>
          <p14:tracePt t="35886" x="3746500" y="5735638"/>
          <p14:tracePt t="35894" x="3729038" y="5754688"/>
          <p14:tracePt t="35910" x="3719513" y="5754688"/>
          <p14:tracePt t="35918" x="3709988" y="5754688"/>
          <p14:tracePt t="36231" x="3692525" y="5754688"/>
          <p14:tracePt t="36239" x="3673475" y="5754688"/>
          <p14:tracePt t="36248" x="3636963" y="5754688"/>
          <p14:tracePt t="36255" x="3592513" y="5754688"/>
          <p14:tracePt t="36266" x="3556000" y="5754688"/>
          <p14:tracePt t="36271" x="3509963" y="5735638"/>
          <p14:tracePt t="36280" x="3446463" y="5708650"/>
          <p14:tracePt t="36288" x="3346450" y="5662613"/>
          <p14:tracePt t="36296" x="3273425" y="5654675"/>
          <p14:tracePt t="36303" x="3171825" y="5626100"/>
          <p14:tracePt t="36311" x="3044825" y="5581650"/>
          <p14:tracePt t="36321" x="2898775" y="5554663"/>
          <p14:tracePt t="36327" x="2725738" y="5489575"/>
          <p14:tracePt t="36336" x="2579688" y="5445125"/>
          <p14:tracePt t="36343" x="2406650" y="5399088"/>
          <p14:tracePt t="36352" x="2279650" y="5343525"/>
          <p14:tracePt t="36359" x="2124075" y="5270500"/>
          <p14:tracePt t="36367" x="2005013" y="5180013"/>
          <p14:tracePt t="36376" x="1887538" y="5089525"/>
          <p14:tracePt t="36383" x="1768475" y="4997450"/>
          <p14:tracePt t="36391" x="1685925" y="4933950"/>
          <p14:tracePt t="36398" x="1604963" y="4841875"/>
          <p14:tracePt t="36406" x="1531938" y="4797425"/>
          <p14:tracePt t="36415" x="1468438" y="4724400"/>
          <p14:tracePt t="36423" x="1439863" y="4705350"/>
          <p14:tracePt t="36432" x="1376363" y="4678363"/>
          <p14:tracePt t="36670" x="1366838" y="4678363"/>
          <p14:tracePt t="36686" x="1366838" y="4668838"/>
          <p14:tracePt t="36694" x="1358900" y="4668838"/>
          <p14:tracePt t="36702" x="1349375" y="4668838"/>
          <p14:tracePt t="36710" x="1339850" y="4668838"/>
          <p14:tracePt t="36718" x="1312863" y="4660900"/>
          <p14:tracePt t="36726" x="1285875" y="4660900"/>
          <p14:tracePt t="36734" x="1258888" y="4651375"/>
          <p14:tracePt t="36742" x="1212850" y="4651375"/>
          <p14:tracePt t="36751" x="1139825" y="4632325"/>
          <p14:tracePt t="36759" x="1103313" y="4624388"/>
          <p14:tracePt t="36766" x="1066800" y="4614863"/>
          <p14:tracePt t="36774" x="1011238" y="4605338"/>
          <p14:tracePt t="36782" x="957263" y="4595813"/>
          <p14:tracePt t="36790" x="893763" y="4551363"/>
          <p14:tracePt t="36798" x="847725" y="4541838"/>
          <p14:tracePt t="36806" x="793750" y="4532313"/>
          <p14:tracePt t="36814" x="757238" y="4514850"/>
          <p14:tracePt t="36822" x="747713" y="4514850"/>
          <p14:tracePt t="36830" x="728663" y="4505325"/>
          <p14:tracePt t="36838" x="711200" y="4495800"/>
          <p14:tracePt t="36847" x="711200" y="4486275"/>
          <p14:tracePt t="36854" x="684213" y="4459288"/>
          <p14:tracePt t="36881" x="655638" y="4441825"/>
          <p14:tracePt t="36887" x="655638" y="4432300"/>
          <p14:tracePt t="36894" x="647700" y="4413250"/>
          <p14:tracePt t="36902" x="638175" y="4395788"/>
          <p14:tracePt t="36910" x="611188" y="4349750"/>
          <p14:tracePt t="36918" x="601663" y="4340225"/>
          <p14:tracePt t="36926" x="601663" y="4313238"/>
          <p14:tracePt t="36934" x="601663" y="4286250"/>
          <p14:tracePt t="36943" x="601663" y="4276725"/>
          <p14:tracePt t="36952" x="601663" y="4259263"/>
          <p14:tracePt t="36959" x="601663" y="4232275"/>
          <p14:tracePt t="36967" x="601663" y="4222750"/>
          <p14:tracePt t="36975" x="601663" y="4203700"/>
          <p14:tracePt t="36985" x="601663" y="4195763"/>
          <p14:tracePt t="36991" x="601663" y="4186238"/>
          <p14:tracePt t="37000" x="601663" y="4176713"/>
          <p14:tracePt t="37007" x="601663" y="4159250"/>
          <p14:tracePt t="37023" x="601663" y="4149725"/>
          <p14:tracePt t="37031" x="601663" y="4130675"/>
          <p14:tracePt t="37038" x="611188" y="4130675"/>
          <p14:tracePt t="37047" x="638175" y="4113213"/>
          <p14:tracePt t="37054" x="674688" y="4086225"/>
          <p14:tracePt t="37062" x="711200" y="4076700"/>
          <p14:tracePt t="37070" x="757238" y="4076700"/>
          <p14:tracePt t="37078" x="830263" y="4057650"/>
          <p14:tracePt t="37086" x="903288" y="4057650"/>
          <p14:tracePt t="37094" x="1030288" y="4057650"/>
          <p14:tracePt t="37102" x="1139825" y="4057650"/>
          <p14:tracePt t="37110" x="1303338" y="4057650"/>
          <p14:tracePt t="37118" x="1468438" y="4057650"/>
          <p14:tracePt t="37126" x="1685925" y="4057650"/>
          <p14:tracePt t="37134" x="1841500" y="4094163"/>
          <p14:tracePt t="37142" x="2024063" y="4149725"/>
          <p14:tracePt t="37150" x="2224088" y="4222750"/>
          <p14:tracePt t="37158" x="2425700" y="4303713"/>
          <p14:tracePt t="37166" x="2562225" y="4376738"/>
          <p14:tracePt t="37174" x="2689225" y="4449763"/>
          <p14:tracePt t="37182" x="2789238" y="4541838"/>
          <p14:tracePt t="37190" x="2862263" y="4605338"/>
          <p14:tracePt t="37198" x="2925763" y="4668838"/>
          <p14:tracePt t="37206" x="2981325" y="4760913"/>
          <p14:tracePt t="37215" x="3008313" y="4797425"/>
          <p14:tracePt t="37222" x="3044825" y="4897438"/>
          <p14:tracePt t="37231" x="3071813" y="4979988"/>
          <p14:tracePt t="37238" x="3090863" y="5053013"/>
          <p14:tracePt t="37248" x="3108325" y="5116513"/>
          <p14:tracePt t="37254" x="3136900" y="5197475"/>
          <p14:tracePt t="37264" x="3154363" y="5307013"/>
          <p14:tracePt t="37270" x="3181350" y="5389563"/>
          <p14:tracePt t="37279" x="3217863" y="5481638"/>
          <p14:tracePt t="37286" x="3273425" y="5562600"/>
          <p14:tracePt t="37295" x="3327400" y="5662613"/>
          <p14:tracePt t="37302" x="3382963" y="5745163"/>
          <p14:tracePt t="37311" x="3409950" y="5781675"/>
          <p14:tracePt t="37318" x="3436938" y="5827713"/>
          <p14:tracePt t="37326" x="3463925" y="5845175"/>
          <p14:tracePt t="37334" x="3463925" y="5854700"/>
          <p14:tracePt t="37495" x="3482975" y="5837238"/>
          <p14:tracePt t="37543" x="3490913" y="5827713"/>
          <p14:tracePt t="37559" x="3500438" y="5818188"/>
          <p14:tracePt t="37583" x="3519488" y="5818188"/>
          <p14:tracePt t="37591" x="3536950" y="5818188"/>
          <p14:tracePt t="37599" x="3546475" y="5818188"/>
          <p14:tracePt t="37607" x="3556000" y="5818188"/>
          <p14:tracePt t="37616" x="3592513" y="5818188"/>
          <p14:tracePt t="37623" x="3609975" y="5818188"/>
          <p14:tracePt t="37633" x="3636963" y="5818188"/>
          <p14:tracePt t="37639" x="3656013" y="5837238"/>
          <p14:tracePt t="37649" x="3673475" y="5854700"/>
          <p14:tracePt t="37654" x="3683000" y="5873750"/>
          <p14:tracePt t="37663" x="3683000" y="5891213"/>
          <p14:tracePt t="37670" x="3692525" y="5927725"/>
          <p14:tracePt t="37678" x="3692525" y="5946775"/>
          <p14:tracePt t="37686" x="3692525" y="5973763"/>
          <p14:tracePt t="37694" x="3692525" y="5991225"/>
          <p14:tracePt t="37702" x="3692525" y="6000750"/>
          <p14:tracePt t="37718" x="3692525" y="6010275"/>
          <p14:tracePt t="37726" x="3692525" y="6018213"/>
          <p14:tracePt t="37743" x="3692525" y="6027738"/>
          <p14:tracePt t="37775" x="3692525" y="6037263"/>
          <p14:tracePt t="37783" x="3692525" y="6054725"/>
          <p14:tracePt t="37791" x="3692525" y="6064250"/>
          <p14:tracePt t="37799" x="3692525" y="6073775"/>
          <p14:tracePt t="37817" x="3692525" y="6100763"/>
          <p14:tracePt t="37823" x="3692525" y="6110288"/>
          <p14:tracePt t="37832" x="3692525" y="6119813"/>
          <p14:tracePt t="37839" x="3673475" y="6137275"/>
          <p14:tracePt t="37849" x="3673475" y="6156325"/>
          <p14:tracePt t="37855" x="3673475" y="6164263"/>
          <p14:tracePt t="37865" x="3673475" y="6173788"/>
          <p14:tracePt t="37871" x="3673475" y="6183313"/>
          <p14:tracePt t="37887" x="3673475" y="6192838"/>
          <p14:tracePt t="38199" x="3673475" y="6200775"/>
          <p14:tracePt t="38206" x="3673475" y="6237288"/>
          <p14:tracePt t="38214" x="3683000" y="6246813"/>
          <p14:tracePt t="38222" x="3683000" y="6273800"/>
          <p14:tracePt t="38230" x="3683000" y="6292850"/>
          <p14:tracePt t="38238" x="3692525" y="6319838"/>
          <p14:tracePt t="38247" x="3692525" y="6338888"/>
          <p14:tracePt t="38255" x="3692525" y="6365875"/>
          <p14:tracePt t="38266" x="3719513" y="6392863"/>
          <p14:tracePt t="38271" x="3719513" y="6411913"/>
          <p14:tracePt t="38282" x="3719513" y="6419850"/>
          <p14:tracePt t="38287" x="3719513" y="6446838"/>
          <p14:tracePt t="38295" x="3719513" y="6456363"/>
          <p14:tracePt t="38311" x="3719513" y="6465888"/>
          <p14:tracePt t="38455" x="3719513" y="6429375"/>
          <p14:tracePt t="38464" x="3702050" y="6329363"/>
          <p14:tracePt t="38471" x="3636963" y="6192838"/>
          <p14:tracePt t="38479" x="3546475" y="6018213"/>
          <p14:tracePt t="38487" x="3446463" y="5845175"/>
          <p14:tracePt t="38495" x="3336925" y="5691188"/>
          <p14:tracePt t="38503" x="3236913" y="5489575"/>
          <p14:tracePt t="38511" x="3154363" y="5372100"/>
          <p14:tracePt t="38521" x="3071813" y="5226050"/>
          <p14:tracePt t="38527" x="2998788" y="5089525"/>
          <p14:tracePt t="38536" x="2944813" y="4970463"/>
          <p14:tracePt t="38543" x="2898775" y="4887913"/>
          <p14:tracePt t="38551" x="2881313" y="4841875"/>
          <p14:tracePt t="38559" x="2871788" y="4814888"/>
          <p14:tracePt t="38575" x="2871788" y="4797425"/>
          <p14:tracePt t="38584" x="2871788" y="4787900"/>
          <p14:tracePt t="38599" x="2871788" y="4778375"/>
          <p14:tracePt t="38615" x="2871788" y="4768850"/>
          <p14:tracePt t="38623" x="2871788" y="4751388"/>
          <p14:tracePt t="38632" x="2871788" y="4705350"/>
          <p14:tracePt t="38639" x="2871788" y="4687888"/>
          <p14:tracePt t="38648" x="2871788" y="4668838"/>
          <p14:tracePt t="38655" x="2871788" y="4641850"/>
          <p14:tracePt t="38664" x="2871788" y="4614863"/>
          <p14:tracePt t="38671" x="2871788" y="4595813"/>
          <p14:tracePt t="38679" x="2862263" y="4578350"/>
          <p14:tracePt t="38687" x="2862263" y="4559300"/>
          <p14:tracePt t="38695" x="2844800" y="4541838"/>
          <p14:tracePt t="38711" x="2844800" y="4522788"/>
          <p14:tracePt t="38719" x="2844800" y="4514850"/>
          <p14:tracePt t="38727" x="2844800" y="4505325"/>
          <p14:tracePt t="38735" x="2844800" y="4495800"/>
          <p14:tracePt t="38751" x="2844800" y="4486275"/>
          <p14:tracePt t="38775" x="2844800" y="4478338"/>
          <p14:tracePt t="38783" x="2844800" y="4468813"/>
          <p14:tracePt t="38791" x="2844800" y="4459288"/>
          <p14:tracePt t="38799" x="2862263" y="4432300"/>
          <p14:tracePt t="38807" x="2871788" y="4422775"/>
          <p14:tracePt t="38815" x="2889250" y="4413250"/>
          <p14:tracePt t="38823" x="2917825" y="4405313"/>
          <p14:tracePt t="38832" x="2935288" y="4395788"/>
          <p14:tracePt t="38839" x="2944813" y="4386263"/>
          <p14:tracePt t="38849" x="2954338" y="4386263"/>
          <p14:tracePt t="38855" x="2962275" y="4376738"/>
          <p14:tracePt t="38865" x="2981325" y="4376738"/>
          <p14:tracePt t="38871" x="3008313" y="4376738"/>
          <p14:tracePt t="38882" x="3044825" y="4376738"/>
          <p14:tracePt t="38887" x="3100388" y="4376738"/>
          <p14:tracePt t="38903" x="3217863" y="4376738"/>
          <p14:tracePt t="38911" x="3244850" y="4376738"/>
          <p14:tracePt t="38919" x="3300413" y="4395788"/>
          <p14:tracePt t="38927" x="3336925" y="4405313"/>
          <p14:tracePt t="38935" x="3390900" y="4413250"/>
          <p14:tracePt t="38943" x="3455988" y="4459288"/>
          <p14:tracePt t="38952" x="3473450" y="4459288"/>
          <p14:tracePt t="38959" x="3500438" y="4468813"/>
          <p14:tracePt t="38968" x="3509963" y="4468813"/>
          <p14:tracePt t="39392" x="3500438" y="4468813"/>
          <p14:tracePt t="39398" x="3490913" y="4468813"/>
          <p14:tracePt t="39406" x="3473450" y="4468813"/>
          <p14:tracePt t="39422" x="3463925" y="4468813"/>
          <p14:tracePt t="39998" x="3473450" y="4468813"/>
          <p14:tracePt t="40006" x="3500438" y="4486275"/>
          <p14:tracePt t="40014" x="3536950" y="4514850"/>
          <p14:tracePt t="40022" x="3592513" y="4614863"/>
          <p14:tracePt t="40030" x="3656013" y="4678363"/>
          <p14:tracePt t="40038" x="3746500" y="4778375"/>
          <p14:tracePt t="40048" x="3819525" y="4897438"/>
          <p14:tracePt t="40054" x="3892550" y="5016500"/>
          <p14:tracePt t="40064" x="4002088" y="5153025"/>
          <p14:tracePt t="40071" x="4038600" y="5270500"/>
          <p14:tracePt t="40081" x="4094163" y="5372100"/>
          <p14:tracePt t="40087" x="4157663" y="5481638"/>
          <p14:tracePt t="40095" x="4211638" y="5581650"/>
          <p14:tracePt t="40103" x="4238625" y="5645150"/>
          <p14:tracePt t="40111" x="4275138" y="5708650"/>
          <p14:tracePt t="40119" x="4284663" y="5772150"/>
          <p14:tracePt t="40127" x="4311650" y="5827713"/>
          <p14:tracePt t="40134" x="4311650" y="5864225"/>
          <p14:tracePt t="40143" x="4330700" y="5891213"/>
          <p14:tracePt t="40150" x="4340225" y="5918200"/>
          <p14:tracePt t="40159" x="4348163" y="5937250"/>
          <p14:tracePt t="40167" x="4348163" y="5954713"/>
          <p14:tracePt t="40183" x="4348163" y="5964238"/>
          <p14:tracePt t="40191" x="4348163" y="5973763"/>
          <p14:tracePt t="40207" x="4348163" y="5983288"/>
          <p14:tracePt t="40223" x="4348163" y="6000750"/>
          <p14:tracePt t="40247" x="4348163" y="6010275"/>
          <p14:tracePt t="40255" x="4348163" y="6018213"/>
          <p14:tracePt t="40271" x="4348163" y="6027738"/>
          <p14:tracePt t="40282" x="4348163" y="6037263"/>
          <p14:tracePt t="40287" x="4340225" y="6046788"/>
          <p14:tracePt t="40295" x="4330700" y="6054725"/>
          <p14:tracePt t="40303" x="4321175" y="6054725"/>
          <p14:tracePt t="40311" x="4294188" y="6064250"/>
          <p14:tracePt t="40319" x="4248150" y="6100763"/>
          <p14:tracePt t="40327" x="4230688" y="6110288"/>
          <p14:tracePt t="40335" x="4194175" y="6119813"/>
          <p14:tracePt t="40343" x="4138613" y="6156325"/>
          <p14:tracePt t="40352" x="4111625" y="6164263"/>
          <p14:tracePt t="40359" x="4094163" y="6173788"/>
          <p14:tracePt t="40368" x="4038600" y="6210300"/>
          <p14:tracePt t="40375" x="4029075" y="6219825"/>
          <p14:tracePt t="40383" x="4011613" y="6229350"/>
          <p14:tracePt t="40391" x="3992563" y="6237288"/>
          <p14:tracePt t="40400" x="3984625" y="6246813"/>
          <p14:tracePt t="40407" x="3965575" y="6265863"/>
          <p14:tracePt t="40447" x="3956050" y="6265863"/>
          <p14:tracePt t="40495" x="3948113" y="6273800"/>
          <p14:tracePt t="40519" x="3938588" y="6273800"/>
          <p14:tracePt t="40735" x="3929063" y="6256338"/>
          <p14:tracePt t="40743" x="3929063" y="6200775"/>
          <p14:tracePt t="40751" x="3929063" y="6173788"/>
          <p14:tracePt t="40759" x="3929063" y="6100763"/>
          <p14:tracePt t="40767" x="3948113" y="6054725"/>
          <p14:tracePt t="40775" x="3948113" y="6027738"/>
          <p14:tracePt t="40782" x="3956050" y="5983288"/>
          <p14:tracePt t="40791" x="3956050" y="5946775"/>
          <p14:tracePt t="40799" x="3956050" y="5918200"/>
          <p14:tracePt t="40807" x="3965575" y="5873750"/>
          <p14:tracePt t="40816" x="3965575" y="5864225"/>
          <p14:tracePt t="40823" x="3975100" y="5827713"/>
          <p14:tracePt t="40832" x="3975100" y="5818188"/>
          <p14:tracePt t="40839" x="3975100" y="5800725"/>
          <p14:tracePt t="40849" x="3992563" y="5772150"/>
          <p14:tracePt t="40855" x="4002088" y="5764213"/>
          <p14:tracePt t="40865" x="4002088" y="5754688"/>
          <p14:tracePt t="40871" x="4011613" y="5735638"/>
          <p14:tracePt t="40883" x="4021138" y="5735638"/>
          <p14:tracePt t="40904" x="4048125" y="5691188"/>
          <p14:tracePt t="40911" x="4057650" y="5681663"/>
          <p14:tracePt t="40919" x="4075113" y="5662613"/>
          <p14:tracePt t="40927" x="4094163" y="5645150"/>
          <p14:tracePt t="40935" x="4121150" y="5635625"/>
          <p14:tracePt t="40943" x="4157663" y="5608638"/>
          <p14:tracePt t="40953" x="4175125" y="5599113"/>
          <p14:tracePt t="40959" x="4211638" y="5581650"/>
          <p14:tracePt t="40968" x="4248150" y="5562600"/>
          <p14:tracePt t="40975" x="4267200" y="5535613"/>
          <p14:tracePt t="40983" x="4275138" y="5535613"/>
          <p14:tracePt t="40991" x="4294188" y="5518150"/>
          <p14:tracePt t="40999" x="4303713" y="5508625"/>
          <p14:tracePt t="41007" x="4303713" y="5499100"/>
          <p14:tracePt t="41016" x="4303713" y="5472113"/>
          <p14:tracePt t="41023" x="4311650" y="5462588"/>
          <p14:tracePt t="41031" x="4311650" y="5453063"/>
          <p14:tracePt t="41038" x="4311650" y="5435600"/>
          <p14:tracePt t="41054" x="4311650" y="5416550"/>
          <p14:tracePt t="41062" x="4311650" y="5399088"/>
          <p14:tracePt t="41070" x="4311650" y="5380038"/>
          <p14:tracePt t="41078" x="4311650" y="5353050"/>
          <p14:tracePt t="41086" x="4311650" y="5335588"/>
          <p14:tracePt t="41094" x="4311650" y="5307013"/>
          <p14:tracePt t="41102" x="4311650" y="5270500"/>
          <p14:tracePt t="41127" x="4311650" y="5253038"/>
          <p14:tracePt t="41135" x="4294188" y="5233988"/>
          <p14:tracePt t="41143" x="4294188" y="5197475"/>
          <p14:tracePt t="41151" x="4267200" y="5170488"/>
          <p14:tracePt t="41159" x="4230688" y="5133975"/>
          <p14:tracePt t="41168" x="4202113" y="5106988"/>
          <p14:tracePt t="41175" x="4175125" y="5080000"/>
          <p14:tracePt t="41183" x="4165600" y="5070475"/>
          <p14:tracePt t="41191" x="4111625" y="5033963"/>
          <p14:tracePt t="41198" x="4065588" y="5016500"/>
          <p14:tracePt t="41207" x="4038600" y="4997450"/>
          <p14:tracePt t="41215" x="4002088" y="4979988"/>
          <p14:tracePt t="41223" x="3948113" y="4970463"/>
          <p14:tracePt t="41232" x="3911600" y="4960938"/>
          <p14:tracePt t="41239" x="3902075" y="4960938"/>
          <p14:tracePt t="41249" x="3856038" y="4960938"/>
          <p14:tracePt t="41255" x="3819525" y="4960938"/>
          <p14:tracePt t="41265" x="3802063" y="4960938"/>
          <p14:tracePt t="41271" x="3783013" y="4960938"/>
          <p14:tracePt t="41282" x="3775075" y="4960938"/>
          <p14:tracePt t="41287" x="3765550" y="4960938"/>
          <p14:tracePt t="41295" x="3746500" y="4960938"/>
          <p14:tracePt t="41311" x="3738563" y="4960938"/>
          <p14:tracePt t="41391" x="3729038" y="4960938"/>
          <p14:tracePt t="41407" x="3702050" y="4943475"/>
          <p14:tracePt t="41415" x="3673475" y="4933950"/>
          <p14:tracePt t="41423" x="3629025" y="4924425"/>
          <p14:tracePt t="41432" x="3600450" y="4914900"/>
          <p14:tracePt t="41439" x="3573463" y="4878388"/>
          <p14:tracePt t="41449" x="3509963" y="4870450"/>
          <p14:tracePt t="41455" x="3446463" y="4833938"/>
          <p14:tracePt t="41465" x="3427413" y="4824413"/>
          <p14:tracePt t="41471" x="3400425" y="4805363"/>
          <p14:tracePt t="41482" x="3354388" y="4768850"/>
          <p14:tracePt t="41487" x="3346450" y="4760913"/>
          <p14:tracePt t="41495" x="3327400" y="4760913"/>
          <p14:tracePt t="41503" x="3317875" y="4751388"/>
          <p14:tracePt t="41511" x="3309938" y="4751388"/>
          <p14:tracePt t="41687" x="3300413" y="4732338"/>
          <p14:tracePt t="41696" x="3300413" y="4705350"/>
          <p14:tracePt t="41703" x="3327400" y="4678363"/>
          <p14:tracePt t="41711" x="3336925" y="4614863"/>
          <p14:tracePt t="41719" x="3346450" y="4595813"/>
          <p14:tracePt t="41727" x="3346450" y="4559300"/>
          <p14:tracePt t="41735" x="3346450" y="4514850"/>
          <p14:tracePt t="41743" x="3346450" y="4486275"/>
          <p14:tracePt t="41751" x="3363913" y="4468813"/>
          <p14:tracePt t="41759" x="3363913" y="4441825"/>
          <p14:tracePt t="41768" x="3363913" y="4432300"/>
          <p14:tracePt t="41775" x="3363913" y="4395788"/>
          <p14:tracePt t="41784" x="3363913" y="4386263"/>
          <p14:tracePt t="41791" x="3363913" y="4376738"/>
          <p14:tracePt t="41799" x="3363913" y="4368800"/>
          <p14:tracePt t="41895" x="3363913" y="4359275"/>
          <p14:tracePt t="41935" x="3363913" y="4349750"/>
          <p14:tracePt t="41943" x="3363913" y="4332288"/>
          <p14:tracePt t="41951" x="3363913" y="4313238"/>
          <p14:tracePt t="41975" x="3363913" y="4303713"/>
          <p14:tracePt t="41983" x="3363913" y="4295775"/>
          <p14:tracePt t="41999" x="3363913" y="4276725"/>
          <p14:tracePt t="42007" x="3363913" y="4268788"/>
          <p14:tracePt t="42016" x="3363913" y="4259263"/>
          <p14:tracePt t="42023" x="3363913" y="4249738"/>
          <p14:tracePt t="42032" x="3363913" y="4232275"/>
          <p14:tracePt t="42039" x="3363913" y="4222750"/>
          <p14:tracePt t="42055" x="3373438" y="4203700"/>
          <p14:tracePt t="42080" x="3373438" y="4195763"/>
          <p14:tracePt t="42087" x="3373438" y="4186238"/>
          <p14:tracePt t="42103" x="3373438" y="4176713"/>
          <p14:tracePt t="42119" x="3373438" y="4167188"/>
          <p14:tracePt t="42582" x="3382963" y="4159250"/>
          <p14:tracePt t="42590" x="3419475" y="4159250"/>
          <p14:tracePt t="42598" x="3473450" y="4159250"/>
          <p14:tracePt t="42606" x="3527425" y="4159250"/>
          <p14:tracePt t="42614" x="3582988" y="4159250"/>
          <p14:tracePt t="42622" x="3636963" y="4159250"/>
          <p14:tracePt t="42632" x="3702050" y="4159250"/>
          <p14:tracePt t="42639" x="3775075" y="4159250"/>
          <p14:tracePt t="42648" x="3865563" y="4159250"/>
          <p14:tracePt t="42655" x="3938588" y="4159250"/>
          <p14:tracePt t="42665" x="4011613" y="4159250"/>
          <p14:tracePt t="42671" x="4065588" y="4159250"/>
          <p14:tracePt t="42682" x="4111625" y="4159250"/>
          <p14:tracePt t="42687" x="4165600" y="4159250"/>
          <p14:tracePt t="42695" x="4202113" y="4159250"/>
          <p14:tracePt t="42703" x="4275138" y="4159250"/>
          <p14:tracePt t="42711" x="4348163" y="4159250"/>
          <p14:tracePt t="42719" x="4403725" y="4159250"/>
          <p14:tracePt t="42727" x="4530725" y="4159250"/>
          <p14:tracePt t="42735" x="4622800" y="4159250"/>
          <p14:tracePt t="42743" x="4767263" y="4159250"/>
          <p14:tracePt t="42751" x="4913313" y="4159250"/>
          <p14:tracePt t="42759" x="5059363" y="4159250"/>
          <p14:tracePt t="42767" x="5260975" y="4159250"/>
          <p14:tracePt t="42775" x="5405438" y="4159250"/>
          <p14:tracePt t="42783" x="5551488" y="4159250"/>
          <p14:tracePt t="42791" x="5661025" y="4159250"/>
          <p14:tracePt t="42798" x="5770563" y="4186238"/>
          <p14:tracePt t="42807" x="5853113" y="4203700"/>
          <p14:tracePt t="42815" x="5889625" y="4222750"/>
          <p14:tracePt t="42823" x="5926138" y="4232275"/>
          <p14:tracePt t="42831" x="5943600" y="4232275"/>
          <p14:tracePt t="42839" x="5962650" y="4232275"/>
          <p14:tracePt t="42848" x="5980113" y="4232275"/>
          <p14:tracePt t="43287" x="5989638" y="4232275"/>
          <p14:tracePt t="43295" x="5999163" y="4222750"/>
          <p14:tracePt t="43326" x="5999163" y="4213225"/>
          <p14:tracePt t="43727" x="5980113" y="4232275"/>
          <p14:tracePt t="43735" x="5972175" y="4240213"/>
          <p14:tracePt t="43743" x="5962650" y="4259263"/>
          <p14:tracePt t="43752" x="5935663" y="4268788"/>
          <p14:tracePt t="43759" x="5907088" y="4286250"/>
          <p14:tracePt t="43768" x="5880100" y="4303713"/>
          <p14:tracePt t="43775" x="5843588" y="4313238"/>
          <p14:tracePt t="43784" x="5816600" y="4322763"/>
          <p14:tracePt t="43791" x="5789613" y="4340225"/>
          <p14:tracePt t="43798" x="5770563" y="4359275"/>
          <p14:tracePt t="43807" x="5724525" y="4368800"/>
          <p14:tracePt t="43815" x="5716588" y="4376738"/>
          <p14:tracePt t="43823" x="5680075" y="4395788"/>
          <p14:tracePt t="43832" x="5634038" y="4413250"/>
          <p14:tracePt t="43839" x="5588000" y="4449763"/>
          <p14:tracePt t="43848" x="5524500" y="4478338"/>
          <p14:tracePt t="43855" x="5441950" y="4532313"/>
          <p14:tracePt t="43866" x="5341938" y="4587875"/>
          <p14:tracePt t="43871" x="5251450" y="4614863"/>
          <p14:tracePt t="43883" x="5151438" y="4660900"/>
          <p14:tracePt t="43900" x="4868863" y="4778375"/>
          <p14:tracePt t="43904" x="4730750" y="4833938"/>
          <p14:tracePt t="43911" x="4613275" y="4897438"/>
          <p14:tracePt t="43919" x="4484688" y="4943475"/>
          <p14:tracePt t="43927" x="4403725" y="4979988"/>
          <p14:tracePt t="43935" x="4357688" y="4987925"/>
          <p14:tracePt t="43943" x="4321175" y="5016500"/>
          <p14:tracePt t="43953" x="4311650" y="5016500"/>
          <p14:tracePt t="43959" x="4303713" y="5016500"/>
          <p14:tracePt t="43975" x="4294188" y="5024438"/>
          <p14:tracePt t="44238" x="4257675" y="5043488"/>
          <p14:tracePt t="44246" x="4202113" y="5089525"/>
          <p14:tracePt t="44254" x="4184650" y="5153025"/>
          <p14:tracePt t="44262" x="4121150" y="5262563"/>
          <p14:tracePt t="44270" x="4084638" y="5362575"/>
          <p14:tracePt t="44279" x="4057650" y="5462588"/>
          <p14:tracePt t="44286" x="4011613" y="5572125"/>
          <p14:tracePt t="44295" x="3984625" y="5654675"/>
          <p14:tracePt t="44303" x="3975100" y="5699125"/>
          <p14:tracePt t="44311" x="3975100" y="5735638"/>
          <p14:tracePt t="44319" x="3975100" y="5764213"/>
          <p14:tracePt t="44327" x="3975100" y="5772150"/>
          <p14:tracePt t="44343" x="3975100" y="5781675"/>
          <p14:tracePt t="44351" x="3975100" y="5800725"/>
          <p14:tracePt t="44367" x="3992563" y="5800725"/>
          <p14:tracePt t="44375" x="4011613" y="5818188"/>
          <p14:tracePt t="44384" x="4038600" y="5837238"/>
          <p14:tracePt t="44391" x="4057650" y="5845175"/>
          <p14:tracePt t="44399" x="4121150" y="5900738"/>
          <p14:tracePt t="44407" x="4165600" y="5918200"/>
          <p14:tracePt t="44415" x="4211638" y="5964238"/>
          <p14:tracePt t="44423" x="4238625" y="6000750"/>
          <p14:tracePt t="44432" x="4257675" y="6046788"/>
          <p14:tracePt t="44439" x="4275138" y="6064250"/>
          <p14:tracePt t="44448" x="4284663" y="6073775"/>
          <p14:tracePt t="44455" x="4294188" y="6083300"/>
          <p14:tracePt t="44479" x="4311650" y="6110288"/>
          <p14:tracePt t="44631" x="4294188" y="6137275"/>
          <p14:tracePt t="44639" x="4275138" y="6146800"/>
          <p14:tracePt t="44647" x="4257675" y="6173788"/>
          <p14:tracePt t="44655" x="4230688" y="6200775"/>
          <p14:tracePt t="44665" x="4202113" y="6229350"/>
          <p14:tracePt t="44672" x="4194175" y="6246813"/>
          <p14:tracePt t="44681" x="4165600" y="6283325"/>
          <p14:tracePt t="44687" x="4148138" y="6302375"/>
          <p14:tracePt t="44695" x="4111625" y="6346825"/>
          <p14:tracePt t="44703" x="4084638" y="6392863"/>
          <p14:tracePt t="44711" x="4057650" y="6411913"/>
          <p14:tracePt t="44719" x="4002088" y="6446838"/>
          <p14:tracePt t="44727" x="3984625" y="6465888"/>
          <p14:tracePt t="44735" x="3919538" y="6492875"/>
          <p14:tracePt t="44743" x="3810000" y="6519863"/>
          <p14:tracePt t="44752" x="3683000" y="6529388"/>
          <p14:tracePt t="44759" x="3546475" y="6548438"/>
          <p14:tracePt t="44767" x="3390900" y="6548438"/>
          <p14:tracePt t="44775" x="3244850" y="6548438"/>
          <p14:tracePt t="44784" x="3100388" y="6548438"/>
          <p14:tracePt t="44791" x="2917825" y="6548438"/>
          <p14:tracePt t="44799" x="2789238" y="6548438"/>
          <p14:tracePt t="44807" x="2643188" y="6548438"/>
          <p14:tracePt t="44815" x="2552700" y="6548438"/>
          <p14:tracePt t="44823" x="2452688" y="6538913"/>
          <p14:tracePt t="44833" x="2389188" y="6502400"/>
          <p14:tracePt t="44839" x="2360613" y="6475413"/>
          <p14:tracePt t="44848" x="2297113" y="6419850"/>
          <p14:tracePt t="44855" x="2251075" y="6383338"/>
          <p14:tracePt t="44865" x="2206625" y="6319838"/>
          <p14:tracePt t="44871" x="2179638" y="6237288"/>
          <p14:tracePt t="44881" x="2124075" y="6156325"/>
          <p14:tracePt t="44887" x="2114550" y="6083300"/>
          <p14:tracePt t="44903" x="2051050" y="5927725"/>
          <p14:tracePt t="44911" x="2033588" y="5845175"/>
          <p14:tracePt t="44919" x="2005013" y="5781675"/>
          <p14:tracePt t="44927" x="1987550" y="5708650"/>
          <p14:tracePt t="44935" x="1987550" y="5681663"/>
          <p14:tracePt t="44943" x="1968500" y="5635625"/>
          <p14:tracePt t="44951" x="1951038" y="5572125"/>
          <p14:tracePt t="44959" x="1951038" y="5535613"/>
          <p14:tracePt t="44968" x="1951038" y="5481638"/>
          <p14:tracePt t="44975" x="1951038" y="5408613"/>
          <p14:tracePt t="44984" x="1951038" y="5326063"/>
          <p14:tracePt t="44991" x="2024063" y="5226050"/>
          <p14:tracePt t="44998" x="2097088" y="5126038"/>
          <p14:tracePt t="45007" x="2187575" y="4987925"/>
          <p14:tracePt t="45015" x="2279650" y="4870450"/>
          <p14:tracePt t="45023" x="2379663" y="4732338"/>
          <p14:tracePt t="45032" x="2516188" y="4551363"/>
          <p14:tracePt t="45039" x="2652713" y="4449763"/>
          <p14:tracePt t="45048" x="2808288" y="4303713"/>
          <p14:tracePt t="45055" x="2925763" y="4232275"/>
          <p14:tracePt t="45066" x="3063875" y="4122738"/>
          <p14:tracePt t="45071" x="3181350" y="4030663"/>
          <p14:tracePt t="45081" x="3281363" y="3976688"/>
          <p14:tracePt t="45087" x="3363913" y="3948113"/>
          <p14:tracePt t="45098" x="3455988" y="3940175"/>
          <p14:tracePt t="45103" x="3556000" y="3911600"/>
          <p14:tracePt t="45111" x="3582988" y="3903663"/>
          <p14:tracePt t="45119" x="3665538" y="3903663"/>
          <p14:tracePt t="45127" x="3738563" y="3903663"/>
          <p14:tracePt t="45136" x="3829050" y="3903663"/>
          <p14:tracePt t="45143" x="3956050" y="3903663"/>
          <p14:tracePt t="45151" x="4084638" y="3903663"/>
          <p14:tracePt t="45159" x="4248150" y="3903663"/>
          <p14:tracePt t="45167" x="4384675" y="3930650"/>
          <p14:tracePt t="45175" x="4549775" y="3976688"/>
          <p14:tracePt t="45183" x="4695825" y="4021138"/>
          <p14:tracePt t="45191" x="4868863" y="4086225"/>
          <p14:tracePt t="45198" x="5005388" y="4140200"/>
          <p14:tracePt t="45206" x="5168900" y="4203700"/>
          <p14:tracePt t="45215" x="5324475" y="4286250"/>
          <p14:tracePt t="45221" x="5441950" y="4359275"/>
          <p14:tracePt t="45230" x="5514975" y="4395788"/>
          <p14:tracePt t="45238" x="5607050" y="4468813"/>
          <p14:tracePt t="45246" x="5670550" y="4514850"/>
          <p14:tracePt t="45254" x="5680075" y="4551363"/>
          <p14:tracePt t="45262" x="5716588" y="4595813"/>
          <p14:tracePt t="45270" x="5724525" y="4668838"/>
          <p14:tracePt t="45279" x="5734050" y="4714875"/>
          <p14:tracePt t="45286" x="5734050" y="4768850"/>
          <p14:tracePt t="45294" x="5734050" y="4841875"/>
          <p14:tracePt t="45302" x="5734050" y="4914900"/>
          <p14:tracePt t="45310" x="5734050" y="4987925"/>
          <p14:tracePt t="45318" x="5734050" y="5097463"/>
          <p14:tracePt t="45326" x="5734050" y="5170488"/>
          <p14:tracePt t="45334" x="5734050" y="5253038"/>
          <p14:tracePt t="45342" x="5734050" y="5362575"/>
          <p14:tracePt t="45350" x="5734050" y="5435600"/>
          <p14:tracePt t="45359" x="5734050" y="5545138"/>
          <p14:tracePt t="45367" x="5734050" y="5618163"/>
          <p14:tracePt t="45375" x="5734050" y="5691188"/>
          <p14:tracePt t="45383" x="5734050" y="5764213"/>
          <p14:tracePt t="45391" x="5734050" y="5818188"/>
          <p14:tracePt t="45399" x="5734050" y="5881688"/>
          <p14:tracePt t="45407" x="5697538" y="5927725"/>
          <p14:tracePt t="45415" x="5688013" y="5973763"/>
          <p14:tracePt t="45423" x="5680075" y="6010275"/>
          <p14:tracePt t="45432" x="5653088" y="6037263"/>
          <p14:tracePt t="45439" x="5634038" y="6054725"/>
          <p14:tracePt t="45448" x="5607050" y="6083300"/>
          <p14:tracePt t="45455" x="5543550" y="6146800"/>
          <p14:tracePt t="45465" x="5514975" y="6164263"/>
          <p14:tracePt t="45471" x="5461000" y="6192838"/>
          <p14:tracePt t="45481" x="5378450" y="6219825"/>
          <p14:tracePt t="45487" x="5251450" y="6246813"/>
          <p14:tracePt t="45496" x="5122863" y="6283325"/>
          <p14:tracePt t="45504" x="4949825" y="6310313"/>
          <p14:tracePt t="45511" x="4767263" y="6356350"/>
          <p14:tracePt t="45519" x="4586288" y="6375400"/>
          <p14:tracePt t="45527" x="4403725" y="6383338"/>
          <p14:tracePt t="45535" x="4221163" y="6419850"/>
          <p14:tracePt t="45543" x="4057650" y="6419850"/>
          <p14:tracePt t="45551" x="3892550" y="6419850"/>
          <p14:tracePt t="45559" x="3738563" y="6419850"/>
          <p14:tracePt t="45567" x="3592513" y="6419850"/>
          <p14:tracePt t="45575" x="3463925" y="6419850"/>
          <p14:tracePt t="45583" x="3327400" y="6402388"/>
          <p14:tracePt t="45591" x="3200400" y="6383338"/>
          <p14:tracePt t="45598" x="3100388" y="6338888"/>
          <p14:tracePt t="45607" x="2990850" y="6310313"/>
          <p14:tracePt t="45615" x="2925763" y="6302375"/>
          <p14:tracePt t="45623" x="2881313" y="6273800"/>
          <p14:tracePt t="45632" x="2844800" y="6265863"/>
          <p14:tracePt t="45639" x="2817813" y="6265863"/>
          <p14:tracePt t="45648" x="2781300" y="6256338"/>
          <p14:tracePt t="45655" x="2762250" y="6256338"/>
          <p14:tracePt t="45667" x="2735263" y="6237288"/>
          <p14:tracePt t="45671" x="2716213" y="6229350"/>
          <p14:tracePt t="45681" x="2708275" y="6219825"/>
          <p14:tracePt t="45687" x="2679700" y="6210300"/>
          <p14:tracePt t="45696" x="2652713" y="6183313"/>
          <p14:tracePt t="45703" x="2606675" y="6146800"/>
          <p14:tracePt t="45711" x="2552700" y="6091238"/>
          <p14:tracePt t="45719" x="2498725" y="6027738"/>
          <p14:tracePt t="45727" x="2433638" y="5946775"/>
          <p14:tracePt t="45735" x="2389188" y="5864225"/>
          <p14:tracePt t="45743" x="2352675" y="5800725"/>
          <p14:tracePt t="45751" x="2324100" y="5718175"/>
          <p14:tracePt t="45759" x="2287588" y="5654675"/>
          <p14:tracePt t="45768" x="2279650" y="5599113"/>
          <p14:tracePt t="45775" x="2270125" y="5554663"/>
          <p14:tracePt t="45783" x="2270125" y="5499100"/>
          <p14:tracePt t="45791" x="2270125" y="5445125"/>
          <p14:tracePt t="45798" x="2270125" y="5399088"/>
          <p14:tracePt t="45807" x="2270125" y="5372100"/>
          <p14:tracePt t="45815" x="2270125" y="5316538"/>
          <p14:tracePt t="45823" x="2270125" y="5262563"/>
          <p14:tracePt t="45832" x="2324100" y="5180013"/>
          <p14:tracePt t="45839" x="2360613" y="5116513"/>
          <p14:tracePt t="45848" x="2397125" y="5060950"/>
          <p14:tracePt t="45855" x="2452688" y="4979988"/>
          <p14:tracePt t="45865" x="2506663" y="4914900"/>
          <p14:tracePt t="45871" x="2562225" y="4851400"/>
          <p14:tracePt t="45881" x="2643188" y="4768850"/>
          <p14:tracePt t="45887" x="2708275" y="4714875"/>
          <p14:tracePt t="45902" x="2908300" y="4568825"/>
          <p14:tracePt t="45911" x="3008313" y="4514850"/>
          <p14:tracePt t="45918" x="3090863" y="4459288"/>
          <p14:tracePt t="45926" x="3181350" y="4432300"/>
          <p14:tracePt t="45934" x="3263900" y="4386263"/>
          <p14:tracePt t="45942" x="3382963" y="4376738"/>
          <p14:tracePt t="45950" x="3527425" y="4359275"/>
          <p14:tracePt t="45958" x="3636963" y="4332288"/>
          <p14:tracePt t="45966" x="3783013" y="4313238"/>
          <p14:tracePt t="45974" x="3948113" y="4313238"/>
          <p14:tracePt t="45982" x="4075113" y="4313238"/>
          <p14:tracePt t="45990" x="4184650" y="4313238"/>
          <p14:tracePt t="45998" x="4257675" y="4313238"/>
          <p14:tracePt t="46006" x="4340225" y="4322763"/>
          <p14:tracePt t="46015" x="4394200" y="4349750"/>
          <p14:tracePt t="46022" x="4440238" y="4359275"/>
          <p14:tracePt t="46030" x="4503738" y="4395788"/>
          <p14:tracePt t="46038" x="4549775" y="4413250"/>
          <p14:tracePt t="46047" x="4594225" y="4441825"/>
          <p14:tracePt t="46054" x="4622800" y="4449763"/>
          <p14:tracePt t="46064" x="4659313" y="4468813"/>
          <p14:tracePt t="46071" x="4713288" y="4505325"/>
          <p14:tracePt t="46080" x="4767263" y="4559300"/>
          <p14:tracePt t="46086" x="4795838" y="4587875"/>
          <p14:tracePt t="46095" x="4876800" y="4660900"/>
          <p14:tracePt t="46102" x="4949825" y="4724400"/>
          <p14:tracePt t="46110" x="4995863" y="4787900"/>
          <p14:tracePt t="46118" x="5049838" y="4851400"/>
          <p14:tracePt t="46126" x="5122863" y="4943475"/>
          <p14:tracePt t="46134" x="5151438" y="5016500"/>
          <p14:tracePt t="46142" x="5187950" y="5097463"/>
          <p14:tracePt t="46150" x="5195888" y="5180013"/>
          <p14:tracePt t="46158" x="5214938" y="5253038"/>
          <p14:tracePt t="46166" x="5241925" y="5353050"/>
          <p14:tracePt t="46174" x="5241925" y="5408613"/>
          <p14:tracePt t="46182" x="5241925" y="5462588"/>
          <p14:tracePt t="46190" x="5241925" y="5499100"/>
          <p14:tracePt t="46198" x="5241925" y="5535613"/>
          <p14:tracePt t="46206" x="5241925" y="5562600"/>
          <p14:tracePt t="46214" x="5241925" y="5599113"/>
          <p14:tracePt t="46222" x="5232400" y="5618163"/>
          <p14:tracePt t="46231" x="5195888" y="5681663"/>
          <p14:tracePt t="46238" x="5187950" y="5708650"/>
          <p14:tracePt t="46247" x="5159375" y="5745163"/>
          <p14:tracePt t="46254" x="5132388" y="5800725"/>
          <p14:tracePt t="46264" x="5122863" y="5827713"/>
          <p14:tracePt t="46270" x="5086350" y="5873750"/>
          <p14:tracePt t="46280" x="5059363" y="5918200"/>
          <p14:tracePt t="46286" x="5049838" y="5964238"/>
          <p14:tracePt t="46295" x="5032375" y="5991225"/>
          <p14:tracePt t="46302" x="4995863" y="6064250"/>
          <p14:tracePt t="46311" x="4959350" y="6110288"/>
          <p14:tracePt t="46318" x="4949825" y="6119813"/>
          <p14:tracePt t="46326" x="4922838" y="6164263"/>
          <p14:tracePt t="46334" x="4905375" y="6183313"/>
          <p14:tracePt t="46342" x="4895850" y="6192838"/>
          <p14:tracePt t="46351" x="4868863" y="6210300"/>
          <p14:tracePt t="46367" x="4849813" y="6219825"/>
          <p14:tracePt t="46375" x="4832350" y="6229350"/>
          <p14:tracePt t="46384" x="4822825" y="6229350"/>
          <p14:tracePt t="46391" x="4786313" y="6256338"/>
          <p14:tracePt t="46399" x="4740275" y="6265863"/>
          <p14:tracePt t="46407" x="4667250" y="6273800"/>
          <p14:tracePt t="46414" x="4567238" y="6292850"/>
          <p14:tracePt t="46422" x="4457700" y="6319838"/>
          <p14:tracePt t="46430" x="4367213" y="6319838"/>
          <p14:tracePt t="46438" x="4238625" y="6319838"/>
          <p14:tracePt t="46446" x="4094163" y="6319838"/>
          <p14:tracePt t="46453" x="3948113" y="6319838"/>
          <p14:tracePt t="46462" x="3819525" y="6319838"/>
          <p14:tracePt t="46470" x="3673475" y="6319838"/>
          <p14:tracePt t="46479" x="3527425" y="6319838"/>
          <p14:tracePt t="46486" x="3400425" y="6283325"/>
          <p14:tracePt t="46494" x="3281363" y="6237288"/>
          <p14:tracePt t="46502" x="3154363" y="6210300"/>
          <p14:tracePt t="46510" x="3054350" y="6156325"/>
          <p14:tracePt t="46518" x="2971800" y="6110288"/>
          <p14:tracePt t="46526" x="2889250" y="6073775"/>
          <p14:tracePt t="46534" x="2808288" y="6018213"/>
          <p14:tracePt t="46543" x="2744788" y="5983288"/>
          <p14:tracePt t="46551" x="2698750" y="5946775"/>
          <p14:tracePt t="46559" x="2652713" y="5910263"/>
          <p14:tracePt t="46568" x="2606675" y="5881688"/>
          <p14:tracePt t="46575" x="2562225" y="5845175"/>
          <p14:tracePt t="46583" x="2543175" y="5837238"/>
          <p14:tracePt t="46591" x="2506663" y="5827713"/>
          <p14:tracePt t="46599" x="2489200" y="5808663"/>
          <p14:tracePt t="46607" x="2479675" y="5800725"/>
          <p14:tracePt t="46615" x="2470150" y="5800725"/>
          <p14:tracePt t="46623" x="2470150" y="5791200"/>
          <p14:tracePt t="46631" x="2452688" y="5772150"/>
          <p14:tracePt t="46639" x="2433638" y="5764213"/>
          <p14:tracePt t="46648" x="2425700" y="5754688"/>
          <p14:tracePt t="46655" x="2416175" y="5745163"/>
          <p14:tracePt t="46665" x="2397125" y="5735638"/>
          <p14:tracePt t="46671" x="2389188" y="5727700"/>
          <p14:tracePt t="46681" x="2370138" y="5708650"/>
          <p14:tracePt t="46687" x="2343150" y="5681663"/>
          <p14:tracePt t="46695" x="2324100" y="5645150"/>
          <p14:tracePt t="46703" x="2287588" y="5608638"/>
          <p14:tracePt t="46711" x="2270125" y="5572125"/>
          <p14:tracePt t="46719" x="2233613" y="5526088"/>
          <p14:tracePt t="46727" x="2160588" y="5445125"/>
          <p14:tracePt t="46735" x="2143125" y="5380038"/>
          <p14:tracePt t="46743" x="2078038" y="5299075"/>
          <p14:tracePt t="46751" x="2014538" y="5216525"/>
          <p14:tracePt t="46759" x="1968500" y="5116513"/>
          <p14:tracePt t="46768" x="1941513" y="5043488"/>
          <p14:tracePt t="46775" x="1931988" y="4960938"/>
          <p14:tracePt t="46783" x="1905000" y="4870450"/>
          <p14:tracePt t="46791" x="1905000" y="4778375"/>
          <p14:tracePt t="46799" x="1905000" y="4705350"/>
          <p14:tracePt t="46807" x="1905000" y="4605338"/>
          <p14:tracePt t="46814" x="1924050" y="4551363"/>
          <p14:tracePt t="46823" x="1960563" y="4468813"/>
          <p14:tracePt t="46831" x="1987550" y="4422775"/>
          <p14:tracePt t="46839" x="2024063" y="4359275"/>
          <p14:tracePt t="46848" x="2087563" y="4303713"/>
          <p14:tracePt t="46855" x="2124075" y="4240213"/>
          <p14:tracePt t="46864" x="2187575" y="4186238"/>
          <p14:tracePt t="46871" x="2287588" y="4130675"/>
          <p14:tracePt t="46882" x="2425700" y="4086225"/>
          <p14:tracePt t="46899" x="2725738" y="3984625"/>
          <p14:tracePt t="46903" x="2889250" y="3957638"/>
          <p14:tracePt t="46911" x="3054350" y="3940175"/>
          <p14:tracePt t="46919" x="3236913" y="3911600"/>
          <p14:tracePt t="46927" x="3419475" y="3894138"/>
          <p14:tracePt t="46935" x="3582988" y="3894138"/>
          <p14:tracePt t="46943" x="3765550" y="3894138"/>
          <p14:tracePt t="46951" x="3929063" y="3894138"/>
          <p14:tracePt t="46959" x="4038600" y="3894138"/>
          <p14:tracePt t="46967" x="4165600" y="3875088"/>
          <p14:tracePt t="46975" x="4221163" y="3875088"/>
          <p14:tracePt t="46983" x="4284663" y="3894138"/>
          <p14:tracePt t="46991" x="4321175" y="3903663"/>
          <p14:tracePt t="46999" x="4357688" y="3921125"/>
          <p14:tracePt t="47007" x="4403725" y="3957638"/>
          <p14:tracePt t="47014" x="4467225" y="3994150"/>
          <p14:tracePt t="47023" x="4494213" y="4030663"/>
          <p14:tracePt t="47032" x="4557713" y="4086225"/>
          <p14:tracePt t="47039" x="4603750" y="4103688"/>
          <p14:tracePt t="47048" x="4659313" y="4149725"/>
          <p14:tracePt t="47055" x="4703763" y="4203700"/>
          <p14:tracePt t="47065" x="4776788" y="4286250"/>
          <p14:tracePt t="47071" x="4822825" y="4332288"/>
          <p14:tracePt t="47081" x="4895850" y="4441825"/>
          <p14:tracePt t="47087" x="4941888" y="4514850"/>
          <p14:tracePt t="47097" x="4978400" y="4595813"/>
          <p14:tracePt t="47103" x="4986338" y="4660900"/>
          <p14:tracePt t="47111" x="5059363" y="4760913"/>
          <p14:tracePt t="47119" x="5086350" y="4833938"/>
          <p14:tracePt t="47127" x="5105400" y="4914900"/>
          <p14:tracePt t="47135" x="5114925" y="5006975"/>
          <p14:tracePt t="47143" x="5122863" y="5070475"/>
          <p14:tracePt t="47151" x="5122863" y="5126038"/>
          <p14:tracePt t="47159" x="5122863" y="5160963"/>
          <p14:tracePt t="47167" x="5122863" y="5207000"/>
          <p14:tracePt t="47175" x="5122863" y="5226050"/>
          <p14:tracePt t="47183" x="5122863" y="5243513"/>
          <p14:tracePt t="47191" x="5122863" y="5262563"/>
          <p14:tracePt t="47199" x="5105400" y="5289550"/>
          <p14:tracePt t="47207" x="5095875" y="5316538"/>
          <p14:tracePt t="47215" x="5086350" y="5335588"/>
          <p14:tracePt t="47223" x="5049838" y="5380038"/>
          <p14:tracePt t="47232" x="5041900" y="5416550"/>
          <p14:tracePt t="47239" x="5022850" y="5453063"/>
          <p14:tracePt t="47248" x="5014913" y="5499100"/>
          <p14:tracePt t="47255" x="4986338" y="5545138"/>
          <p14:tracePt t="47265" x="4959350" y="5626100"/>
          <p14:tracePt t="47271" x="4922838" y="5691188"/>
          <p14:tracePt t="47281" x="4895850" y="5764213"/>
          <p14:tracePt t="47287" x="4859338" y="5845175"/>
          <p14:tracePt t="47296" x="4849813" y="5891213"/>
          <p14:tracePt t="47303" x="4803775" y="5954713"/>
          <p14:tracePt t="47311" x="4767263" y="6018213"/>
          <p14:tracePt t="47319" x="4749800" y="6064250"/>
          <p14:tracePt t="47327" x="4713288" y="6091238"/>
          <p14:tracePt t="47335" x="4676775" y="6137275"/>
          <p14:tracePt t="47343" x="4659313" y="6173788"/>
          <p14:tracePt t="47351" x="4640263" y="6200775"/>
          <p14:tracePt t="47359" x="4603750" y="6246813"/>
          <p14:tracePt t="47368" x="4576763" y="6283325"/>
          <p14:tracePt t="47375" x="4540250" y="6310313"/>
          <p14:tracePt t="47383" x="4484688" y="6375400"/>
          <p14:tracePt t="47390" x="4440238" y="6411913"/>
          <p14:tracePt t="47398" x="4394200" y="6446838"/>
          <p14:tracePt t="47406" x="4330700" y="6483350"/>
          <p14:tracePt t="47415" x="4311650" y="6502400"/>
          <p14:tracePt t="47422" x="4248150" y="6538913"/>
          <p14:tracePt t="47431" x="4202113" y="6565900"/>
          <p14:tracePt t="47438" x="4165600" y="6575425"/>
          <p14:tracePt t="47446" x="4129088" y="6592888"/>
          <p14:tracePt t="47454" x="4102100" y="6602413"/>
          <p14:tracePt t="47462" x="4075113" y="6602413"/>
          <p14:tracePt t="47470" x="4057650" y="6602413"/>
          <p14:tracePt t="47479" x="4029075" y="6602413"/>
          <p14:tracePt t="47486" x="3984625" y="6602413"/>
          <p14:tracePt t="47494" x="3929063" y="6602413"/>
          <p14:tracePt t="47502" x="3892550" y="6602413"/>
          <p14:tracePt t="47511" x="3810000" y="6602413"/>
          <p14:tracePt t="47519" x="3746500" y="6602413"/>
          <p14:tracePt t="47527" x="3692525" y="6602413"/>
          <p14:tracePt t="47535" x="3656013" y="6602413"/>
          <p14:tracePt t="47543" x="3636963" y="6602413"/>
          <p14:tracePt t="47551" x="3592513" y="6602413"/>
          <p14:tracePt t="47559" x="3582988" y="6602413"/>
          <p14:tracePt t="47567" x="3563938" y="6592888"/>
          <p14:tracePt t="47575" x="3536950" y="6584950"/>
          <p14:tracePt t="47583" x="3482975" y="6548438"/>
          <p14:tracePt t="47591" x="3436938" y="6529388"/>
          <p14:tracePt t="47599" x="3390900" y="6492875"/>
          <p14:tracePt t="47607" x="3354388" y="6446838"/>
          <p14:tracePt t="47615" x="3309938" y="6411913"/>
          <p14:tracePt t="47623" x="3263900" y="6375400"/>
          <p14:tracePt t="47632" x="3217863" y="6356350"/>
          <p14:tracePt t="47639" x="3144838" y="6302375"/>
          <p14:tracePt t="47648" x="3100388" y="6246813"/>
          <p14:tracePt t="47655" x="3071813" y="6229350"/>
          <p14:tracePt t="47665" x="3008313" y="6183313"/>
          <p14:tracePt t="47671" x="2981325" y="6164263"/>
          <p14:tracePt t="47681" x="2944813" y="6127750"/>
          <p14:tracePt t="47687" x="2881313" y="6091238"/>
          <p14:tracePt t="47697" x="2852738" y="6054725"/>
          <p14:tracePt t="47703" x="2798763" y="6010275"/>
          <p14:tracePt t="47711" x="2771775" y="5983288"/>
          <p14:tracePt t="47719" x="2744788" y="5937250"/>
          <p14:tracePt t="47727" x="2698750" y="5881688"/>
          <p14:tracePt t="47735" x="2662238" y="5818188"/>
          <p14:tracePt t="47743" x="2598738" y="5718175"/>
          <p14:tracePt t="47751" x="2570163" y="5672138"/>
          <p14:tracePt t="47759" x="2525713" y="5589588"/>
          <p14:tracePt t="47768" x="2506663" y="5562600"/>
          <p14:tracePt t="47775" x="2462213" y="5499100"/>
          <p14:tracePt t="47783" x="2443163" y="5462588"/>
          <p14:tracePt t="47791" x="2425700" y="5416550"/>
          <p14:tracePt t="47800" x="2425700" y="5399088"/>
          <p14:tracePt t="47806" x="2425700" y="5353050"/>
          <p14:tracePt t="47814" x="2416175" y="5316538"/>
          <p14:tracePt t="47822" x="2416175" y="5299075"/>
          <p14:tracePt t="47830" x="2416175" y="5253038"/>
          <p14:tracePt t="47838" x="2416175" y="5197475"/>
          <p14:tracePt t="47847" x="2416175" y="5160963"/>
          <p14:tracePt t="47854" x="2416175" y="5106988"/>
          <p14:tracePt t="47863" x="2416175" y="5053013"/>
          <p14:tracePt t="47870" x="2416175" y="4987925"/>
          <p14:tracePt t="47880" x="2416175" y="4951413"/>
          <p14:tracePt t="47898" x="2506663" y="4814888"/>
          <p14:tracePt t="47902" x="2543175" y="4778375"/>
          <p14:tracePt t="47910" x="2606675" y="4714875"/>
          <p14:tracePt t="47918" x="2689225" y="4660900"/>
          <p14:tracePt t="47926" x="2789238" y="4605338"/>
          <p14:tracePt t="47934" x="2881313" y="4578350"/>
          <p14:tracePt t="47942" x="2981325" y="4514850"/>
          <p14:tracePt t="47950" x="3081338" y="4505325"/>
          <p14:tracePt t="47958" x="3208338" y="4459288"/>
          <p14:tracePt t="47966" x="3317875" y="4432300"/>
          <p14:tracePt t="47974" x="3400425" y="4405313"/>
          <p14:tracePt t="47982" x="3509963" y="4395788"/>
          <p14:tracePt t="47990" x="3629025" y="4376738"/>
          <p14:tracePt t="47999" x="3756025" y="4359275"/>
          <p14:tracePt t="48006" x="3883025" y="4332288"/>
          <p14:tracePt t="48014" x="4011613" y="4332288"/>
          <p14:tracePt t="48022" x="4102100" y="4322763"/>
          <p14:tracePt t="48030" x="4211638" y="4322763"/>
          <p14:tracePt t="48038" x="4311650" y="4322763"/>
          <p14:tracePt t="48047" x="4403725" y="4322763"/>
          <p14:tracePt t="48054" x="4457700" y="4322763"/>
          <p14:tracePt t="48063" x="4530725" y="4322763"/>
          <p14:tracePt t="48070" x="4586288" y="4322763"/>
          <p14:tracePt t="48080" x="4640263" y="4322763"/>
          <p14:tracePt t="48086" x="4713288" y="4322763"/>
          <p14:tracePt t="48095" x="4776788" y="4322763"/>
          <p14:tracePt t="48103" x="4822825" y="4349750"/>
          <p14:tracePt t="48111" x="4905375" y="4386263"/>
          <p14:tracePt t="48119" x="4932363" y="4422775"/>
          <p14:tracePt t="48127" x="5005388" y="4486275"/>
          <p14:tracePt t="48135" x="5049838" y="4532313"/>
          <p14:tracePt t="48143" x="5122863" y="4624388"/>
          <p14:tracePt t="48150" x="5151438" y="4697413"/>
          <p14:tracePt t="48158" x="5187950" y="4778375"/>
          <p14:tracePt t="48166" x="5224463" y="4860925"/>
          <p14:tracePt t="48175" x="5251450" y="4943475"/>
          <p14:tracePt t="48182" x="5278438" y="5033963"/>
          <p14:tracePt t="48191" x="5297488" y="5097463"/>
          <p14:tracePt t="48200" x="5305425" y="5153025"/>
          <p14:tracePt t="48206" x="5314950" y="5216525"/>
          <p14:tracePt t="48215" x="5314950" y="5253038"/>
          <p14:tracePt t="48223" x="5334000" y="5280025"/>
          <p14:tracePt t="48231" x="5334000" y="5316538"/>
          <p14:tracePt t="48239" x="5334000" y="5326063"/>
          <p14:tracePt t="48255" x="5334000" y="5335588"/>
          <p14:tracePt t="48264" x="5334000" y="5353050"/>
          <p14:tracePt t="48271" x="5334000" y="5362575"/>
          <p14:tracePt t="48280" x="5334000" y="5372100"/>
          <p14:tracePt t="48287" x="5334000" y="5399088"/>
          <p14:tracePt t="48297" x="5324475" y="5426075"/>
          <p14:tracePt t="48303" x="5324475" y="5462588"/>
          <p14:tracePt t="48311" x="5314950" y="5508625"/>
          <p14:tracePt t="48319" x="5287963" y="5572125"/>
          <p14:tracePt t="48327" x="5278438" y="5626100"/>
          <p14:tracePt t="48335" x="5268913" y="5708650"/>
          <p14:tracePt t="48343" x="5268913" y="5764213"/>
          <p14:tracePt t="48351" x="5251450" y="5837238"/>
          <p14:tracePt t="48359" x="5241925" y="5918200"/>
          <p14:tracePt t="48366" x="5224463" y="5964238"/>
          <p14:tracePt t="48374" x="5205413" y="6000750"/>
          <p14:tracePt t="48382" x="5195888" y="6064250"/>
          <p14:tracePt t="48391" x="5195888" y="6073775"/>
          <p14:tracePt t="48399" x="5178425" y="6091238"/>
          <p14:tracePt t="48416" x="5168900" y="6110288"/>
          <p14:tracePt t="48439" x="5159375" y="6119813"/>
          <p14:tracePt t="48455" x="5151438" y="6127750"/>
          <p14:tracePt t="48464" x="5141913" y="6146800"/>
          <p14:tracePt t="48471" x="5105400" y="6164263"/>
          <p14:tracePt t="48480" x="5059363" y="6200775"/>
          <p14:tracePt t="48487" x="5014913" y="6219825"/>
          <p14:tracePt t="48496" x="4932363" y="6265863"/>
          <p14:tracePt t="48503" x="4840288" y="6292850"/>
          <p14:tracePt t="48511" x="4740275" y="6329363"/>
          <p14:tracePt t="48519" x="4630738" y="6365875"/>
          <p14:tracePt t="48526" x="4513263" y="6392863"/>
          <p14:tracePt t="48535" x="4367213" y="6402388"/>
          <p14:tracePt t="48543" x="4221163" y="6419850"/>
          <p14:tracePt t="48551" x="4111625" y="6429375"/>
          <p14:tracePt t="48558" x="4021138" y="6429375"/>
          <p14:tracePt t="48567" x="3956050" y="6456363"/>
          <p14:tracePt t="48575" x="3919538" y="6456363"/>
          <p14:tracePt t="48583" x="3883025" y="6456363"/>
          <p14:tracePt t="48591" x="3865563" y="6456363"/>
          <p14:tracePt t="48631" x="3846513" y="6456363"/>
          <p14:tracePt t="48655" x="3829050" y="6456363"/>
          <p14:tracePt t="48663" x="3819525" y="6456363"/>
          <p14:tracePt t="48671" x="3802063" y="6456363"/>
          <p14:tracePt t="48679" x="3783013" y="6456363"/>
          <p14:tracePt t="48695" x="3765550" y="6456363"/>
          <p14:tracePt t="48719" x="3756025" y="6446838"/>
          <p14:tracePt t="48751" x="3746500" y="6438900"/>
          <p14:tracePt t="48998" x="3738563" y="6429375"/>
          <p14:tracePt t="49007" x="3702050" y="6429375"/>
          <p14:tracePt t="49015" x="3600450" y="6429375"/>
          <p14:tracePt t="49023" x="3490913" y="6402388"/>
          <p14:tracePt t="49032" x="3354388" y="6383338"/>
          <p14:tracePt t="49039" x="3208338" y="6338888"/>
          <p14:tracePt t="49048" x="3100388" y="6310313"/>
          <p14:tracePt t="49055" x="2998788" y="6256338"/>
          <p14:tracePt t="49064" x="2917825" y="6210300"/>
          <p14:tracePt t="49071" x="2852738" y="6173788"/>
          <p14:tracePt t="49081" x="2771775" y="6119813"/>
          <p14:tracePt t="49087" x="2708275" y="6064250"/>
          <p14:tracePt t="49097" x="2652713" y="6018213"/>
          <p14:tracePt t="49103" x="2616200" y="5973763"/>
          <p14:tracePt t="49111" x="2598738" y="5910263"/>
          <p14:tracePt t="49119" x="2570163" y="5827713"/>
          <p14:tracePt t="49127" x="2543175" y="5764213"/>
          <p14:tracePt t="49135" x="2533650" y="5708650"/>
          <p14:tracePt t="49143" x="2533650" y="5635625"/>
          <p14:tracePt t="49151" x="2516188" y="5554663"/>
          <p14:tracePt t="49159" x="2516188" y="5481638"/>
          <p14:tracePt t="49166" x="2516188" y="5408613"/>
          <p14:tracePt t="49175" x="2516188" y="5353050"/>
          <p14:tracePt t="49183" x="2516188" y="5299075"/>
          <p14:tracePt t="49191" x="2516188" y="5270500"/>
          <p14:tracePt t="49199" x="2516188" y="5226050"/>
          <p14:tracePt t="49207" x="2516188" y="5170488"/>
          <p14:tracePt t="49214" x="2543175" y="5106988"/>
          <p14:tracePt t="49223" x="2562225" y="5080000"/>
          <p14:tracePt t="49231" x="2598738" y="5033963"/>
          <p14:tracePt t="49239" x="2635250" y="4987925"/>
          <p14:tracePt t="49248" x="2679700" y="4933950"/>
          <p14:tracePt t="49255" x="2771775" y="4851400"/>
          <p14:tracePt t="49265" x="2835275" y="4778375"/>
          <p14:tracePt t="49271" x="2917825" y="4724400"/>
          <p14:tracePt t="49281" x="2990850" y="4660900"/>
          <p14:tracePt t="49287" x="3035300" y="4624388"/>
          <p14:tracePt t="49297" x="3100388" y="4559300"/>
          <p14:tracePt t="49303" x="3181350" y="4514850"/>
          <p14:tracePt t="49311" x="3244850" y="4468813"/>
          <p14:tracePt t="49318" x="3327400" y="4441825"/>
          <p14:tracePt t="49327" x="3409950" y="4395788"/>
          <p14:tracePt t="49335" x="3500438" y="4386263"/>
          <p14:tracePt t="49343" x="3582988" y="4340225"/>
          <p14:tracePt t="49351" x="3656013" y="4332288"/>
          <p14:tracePt t="49359" x="3756025" y="4322763"/>
          <p14:tracePt t="49368" x="3792538" y="4303713"/>
          <p14:tracePt t="49375" x="3846513" y="4303713"/>
          <p14:tracePt t="49384" x="3883025" y="4303713"/>
          <p14:tracePt t="49503" x="3883025" y="4295775"/>
          <p14:tracePt t="49511" x="3883025" y="4276725"/>
          <p14:tracePt t="49518" x="3883025" y="4249738"/>
          <p14:tracePt t="49526" x="3883025" y="4213225"/>
          <p14:tracePt t="49534" x="3883025" y="4176713"/>
          <p14:tracePt t="49542" x="3883025" y="4130675"/>
          <p14:tracePt t="49550" x="3883025" y="4094163"/>
          <p14:tracePt t="49558" x="3875088" y="4040188"/>
          <p14:tracePt t="49566" x="3875088" y="3994150"/>
          <p14:tracePt t="49574" x="3865563" y="3967163"/>
          <p14:tracePt t="49582" x="3838575" y="3921125"/>
          <p14:tracePt t="49591" x="3829050" y="3894138"/>
          <p14:tracePt t="49600" x="3819525" y="3867150"/>
          <p14:tracePt t="49607" x="3819525" y="3848100"/>
          <p14:tracePt t="49615" x="3819525" y="3830638"/>
          <p14:tracePt t="49623" x="3810000" y="3821113"/>
          <p14:tracePt t="49863" x="3810000" y="3811588"/>
          <p14:tracePt t="49871" x="3802063" y="3811588"/>
          <p14:tracePt t="49880" x="3775075" y="3830638"/>
          <p14:tracePt t="49900" x="3683000" y="3857625"/>
          <p14:tracePt t="49903" x="3656013" y="3857625"/>
          <p14:tracePt t="49912" x="3609975" y="3875088"/>
          <p14:tracePt t="49919" x="3592513" y="3884613"/>
          <p14:tracePt t="49927" x="3573463" y="3884613"/>
          <p14:tracePt t="49935" x="3546475" y="3884613"/>
          <p14:tracePt t="49943" x="3527425" y="3884613"/>
          <p14:tracePt t="49951" x="3500438" y="3884613"/>
          <p14:tracePt t="49959" x="3482975" y="3884613"/>
          <p14:tracePt t="49967" x="3455988" y="3884613"/>
          <p14:tracePt t="49975" x="3446463" y="3884613"/>
          <p14:tracePt t="49983" x="3436938" y="3884613"/>
          <p14:tracePt t="49991" x="3400425" y="3875088"/>
          <p14:tracePt t="50000" x="3390900" y="3867150"/>
          <p14:tracePt t="50007" x="3354388" y="3821113"/>
          <p14:tracePt t="50015" x="3346450" y="3794125"/>
          <p14:tracePt t="50023" x="3309938" y="3757613"/>
          <p14:tracePt t="50031" x="3300413" y="3730625"/>
          <p14:tracePt t="50039" x="3281363" y="3684588"/>
          <p14:tracePt t="50048" x="3263900" y="3657600"/>
          <p14:tracePt t="50055" x="3236913" y="3611563"/>
          <p14:tracePt t="50064" x="3227388" y="3592513"/>
          <p14:tracePt t="50071" x="3200400" y="3565525"/>
          <p14:tracePt t="50081" x="3171825" y="3519488"/>
          <p14:tracePt t="50087" x="3154363" y="3482975"/>
          <p14:tracePt t="50097" x="3136900" y="3446463"/>
          <p14:tracePt t="50103" x="3117850" y="3411538"/>
          <p14:tracePt t="50111" x="3100388" y="3392488"/>
          <p14:tracePt t="50119" x="3081338" y="3346450"/>
          <p14:tracePt t="50127" x="3071813" y="3319463"/>
          <p14:tracePt t="50135" x="3063875" y="3292475"/>
          <p14:tracePt t="50143" x="3035300" y="3246438"/>
          <p14:tracePt t="50150" x="3035300" y="3219450"/>
          <p14:tracePt t="50159" x="3027363" y="3173413"/>
          <p14:tracePt t="50166" x="3017838" y="3146425"/>
          <p14:tracePt t="50174" x="3017838" y="3100388"/>
          <p14:tracePt t="50182" x="3017838" y="3063875"/>
          <p14:tracePt t="50190" x="2998788" y="3017838"/>
          <p14:tracePt t="50198" x="2998788" y="2963863"/>
          <p14:tracePt t="50206" x="2998788" y="2936875"/>
          <p14:tracePt t="50215" x="2998788" y="2890838"/>
          <p14:tracePt t="50222" x="2998788" y="2854325"/>
          <p14:tracePt t="50230" x="2998788" y="2800350"/>
          <p14:tracePt t="50238" x="2998788" y="2781300"/>
          <p14:tracePt t="50247" x="2998788" y="2727325"/>
          <p14:tracePt t="50254" x="2998788" y="2698750"/>
          <p14:tracePt t="50264" x="2998788" y="2654300"/>
          <p14:tracePt t="50270" x="2998788" y="2625725"/>
          <p14:tracePt t="50280" x="3008313" y="2598738"/>
          <p14:tracePt t="50286" x="3017838" y="2562225"/>
          <p14:tracePt t="50297" x="3027363" y="2535238"/>
          <p14:tracePt t="50303" x="3044825" y="2508250"/>
          <p14:tracePt t="50311" x="3054350" y="2471738"/>
          <p14:tracePt t="50318" x="3071813" y="2444750"/>
          <p14:tracePt t="50326" x="3090863" y="2416175"/>
          <p14:tracePt t="50334" x="3108325" y="2379663"/>
          <p14:tracePt t="50342" x="3117850" y="2379663"/>
          <p14:tracePt t="50350" x="3144838" y="2335213"/>
          <p14:tracePt t="50358" x="3163888" y="2306638"/>
          <p14:tracePt t="50366" x="3200400" y="2262188"/>
          <p14:tracePt t="50374" x="3244850" y="2225675"/>
          <p14:tracePt t="50382" x="3290888" y="2206625"/>
          <p14:tracePt t="50390" x="3327400" y="2170113"/>
          <p14:tracePt t="50398" x="3409950" y="2116138"/>
          <p14:tracePt t="50406" x="3455988" y="2097088"/>
          <p14:tracePt t="50416" x="3482975" y="2079625"/>
          <p14:tracePt t="50422" x="3527425" y="2052638"/>
          <p14:tracePt t="50431" x="3573463" y="2024063"/>
          <p14:tracePt t="50438" x="3619500" y="2006600"/>
          <p14:tracePt t="50446" x="3656013" y="1997075"/>
          <p14:tracePt t="50454" x="3719513" y="1970088"/>
          <p14:tracePt t="50463" x="3765550" y="1943100"/>
          <p14:tracePt t="50470" x="3810000" y="1933575"/>
          <p14:tracePt t="50479" x="3875088" y="1914525"/>
          <p14:tracePt t="50486" x="3929063" y="1914525"/>
          <p14:tracePt t="50496" x="3984625" y="1914525"/>
          <p14:tracePt t="50502" x="4038600" y="1914525"/>
          <p14:tracePt t="50510" x="4111625" y="1914525"/>
          <p14:tracePt t="50518" x="4138613" y="1914525"/>
          <p14:tracePt t="50526" x="4175125" y="1914525"/>
          <p14:tracePt t="50534" x="4202113" y="1914525"/>
          <p14:tracePt t="50543" x="4221163" y="1914525"/>
          <p14:tracePt t="50551" x="4230688" y="1914525"/>
          <p14:tracePt t="50559" x="4257675" y="1933575"/>
          <p14:tracePt t="50567" x="4267200" y="1943100"/>
          <p14:tracePt t="50575" x="4294188" y="1970088"/>
          <p14:tracePt t="50583" x="4311650" y="1997075"/>
          <p14:tracePt t="50591" x="4321175" y="1997075"/>
          <p14:tracePt t="50598" x="4321175" y="2016125"/>
          <p14:tracePt t="50607" x="4348163" y="2060575"/>
          <p14:tracePt t="50615" x="4357688" y="2079625"/>
          <p14:tracePt t="50623" x="4367213" y="2125663"/>
          <p14:tracePt t="50632" x="4394200" y="2179638"/>
          <p14:tracePt t="50638" x="4413250" y="2225675"/>
          <p14:tracePt t="50647" x="4440238" y="2289175"/>
          <p14:tracePt t="50654" x="4467225" y="2389188"/>
          <p14:tracePt t="50663" x="4476750" y="2425700"/>
          <p14:tracePt t="50670" x="4503738" y="2489200"/>
          <p14:tracePt t="50680" x="4530725" y="2571750"/>
          <p14:tracePt t="50687" x="4540250" y="2625725"/>
          <p14:tracePt t="50696" x="4540250" y="2698750"/>
          <p14:tracePt t="50702" x="4549775" y="2763838"/>
          <p14:tracePt t="50711" x="4549775" y="2817813"/>
          <p14:tracePt t="50718" x="4557713" y="2863850"/>
          <p14:tracePt t="50726" x="4557713" y="2900363"/>
          <p14:tracePt t="50734" x="4586288" y="2946400"/>
          <p14:tracePt t="50742" x="4586288" y="2973388"/>
          <p14:tracePt t="50750" x="4586288" y="3017838"/>
          <p14:tracePt t="50758" x="4586288" y="3054350"/>
          <p14:tracePt t="50766" x="4586288" y="3082925"/>
          <p14:tracePt t="50774" x="4586288" y="3119438"/>
          <p14:tracePt t="50782" x="4586288" y="3155950"/>
          <p14:tracePt t="50790" x="4586288" y="3200400"/>
          <p14:tracePt t="50798" x="4586288" y="3228975"/>
          <p14:tracePt t="50806" x="4576763" y="3265488"/>
          <p14:tracePt t="50814" x="4557713" y="3309938"/>
          <p14:tracePt t="50823" x="4540250" y="3375025"/>
          <p14:tracePt t="50830" x="4513263" y="3419475"/>
          <p14:tracePt t="50838" x="4503738" y="3446463"/>
          <p14:tracePt t="50847" x="4484688" y="3492500"/>
          <p14:tracePt t="50854" x="4467225" y="3519488"/>
          <p14:tracePt t="50864" x="4448175" y="3565525"/>
          <p14:tracePt t="50871" x="4430713" y="3592513"/>
          <p14:tracePt t="50881" x="4421188" y="3602038"/>
          <p14:tracePt t="50887" x="4403725" y="3629025"/>
          <p14:tracePt t="50900" x="4394200" y="3648075"/>
          <p14:tracePt t="50903" x="4376738" y="3657600"/>
          <p14:tracePt t="50911" x="4367213" y="3665538"/>
          <p14:tracePt t="50919" x="4367213" y="3675063"/>
          <p14:tracePt t="50927" x="4357688" y="3684588"/>
          <p14:tracePt t="50935" x="4340225" y="3694113"/>
          <p14:tracePt t="50943" x="4311650" y="3702050"/>
          <p14:tracePt t="50951" x="4275138" y="3721100"/>
          <p14:tracePt t="50959" x="4248150" y="3730625"/>
          <p14:tracePt t="50967" x="4202113" y="3738563"/>
          <p14:tracePt t="50975" x="4148138" y="3738563"/>
          <p14:tracePt t="50983" x="4094163" y="3757613"/>
          <p14:tracePt t="50991" x="4029075" y="3757613"/>
          <p14:tracePt t="51000" x="3956050" y="3775075"/>
          <p14:tracePt t="51007" x="3902075" y="3775075"/>
          <p14:tracePt t="51015" x="3856038" y="3775075"/>
          <p14:tracePt t="51023" x="3802063" y="3775075"/>
          <p14:tracePt t="51031" x="3783013" y="3775075"/>
          <p14:tracePt t="51039" x="3756025" y="3775075"/>
          <p14:tracePt t="51048" x="3738563" y="3775075"/>
          <p14:tracePt t="51064" x="3729038" y="3775075"/>
          <p14:tracePt t="51143" x="3702050" y="3775075"/>
          <p14:tracePt t="51151" x="3683000" y="3775075"/>
          <p14:tracePt t="51159" x="3656013" y="3775075"/>
          <p14:tracePt t="51167" x="3636963" y="3775075"/>
          <p14:tracePt t="51175" x="3600450" y="3775075"/>
          <p14:tracePt t="51183" x="3519488" y="3767138"/>
          <p14:tracePt t="51191" x="3455988" y="3730625"/>
          <p14:tracePt t="51200" x="3390900" y="3702050"/>
          <p14:tracePt t="51207" x="3317875" y="3665538"/>
          <p14:tracePt t="51214" x="3236913" y="3638550"/>
          <p14:tracePt t="51223" x="3154363" y="3592513"/>
          <p14:tracePt t="51231" x="3090863" y="3556000"/>
          <p14:tracePt t="51239" x="3027363" y="3519488"/>
          <p14:tracePt t="51248" x="2944813" y="3465513"/>
          <p14:tracePt t="51255" x="2881313" y="3429000"/>
          <p14:tracePt t="51265" x="2798763" y="3382963"/>
          <p14:tracePt t="51271" x="2771775" y="3365500"/>
          <p14:tracePt t="51281" x="2725738" y="3319463"/>
          <p14:tracePt t="51287" x="2689225" y="3282950"/>
          <p14:tracePt t="51297" x="2643188" y="3236913"/>
          <p14:tracePt t="51303" x="2625725" y="3209925"/>
          <p14:tracePt t="51312" x="2589213" y="3163888"/>
          <p14:tracePt t="51319" x="2562225" y="3119438"/>
          <p14:tracePt t="51327" x="2543175" y="3054350"/>
          <p14:tracePt t="51335" x="2516188" y="2973388"/>
          <p14:tracePt t="51343" x="2470150" y="2890838"/>
          <p14:tracePt t="51351" x="2462213" y="2854325"/>
          <p14:tracePt t="51359" x="2433638" y="2771775"/>
          <p14:tracePt t="51367" x="2416175" y="2708275"/>
          <p14:tracePt t="51375" x="2397125" y="2654300"/>
          <p14:tracePt t="51384" x="2397125" y="2608263"/>
          <p14:tracePt t="51391" x="2397125" y="2554288"/>
          <p14:tracePt t="51400" x="2397125" y="2517775"/>
          <p14:tracePt t="51407" x="2397125" y="2471738"/>
          <p14:tracePt t="51415" x="2397125" y="2452688"/>
          <p14:tracePt t="51423" x="2406650" y="2416175"/>
          <p14:tracePt t="51431" x="2425700" y="2371725"/>
          <p14:tracePt t="51439" x="2462213" y="2325688"/>
          <p14:tracePt t="51448" x="2506663" y="2270125"/>
          <p14:tracePt t="51455" x="2543175" y="2225675"/>
          <p14:tracePt t="51465" x="2589213" y="2189163"/>
          <p14:tracePt t="51471" x="2662238" y="2133600"/>
          <p14:tracePt t="51481" x="2708275" y="2106613"/>
          <p14:tracePt t="51487" x="2808288" y="2033588"/>
          <p14:tracePt t="51497" x="2871788" y="2006600"/>
          <p14:tracePt t="51503" x="2925763" y="1979613"/>
          <p14:tracePt t="51511" x="3044825" y="1951038"/>
          <p14:tracePt t="51519" x="3071813" y="1933575"/>
          <p14:tracePt t="51527" x="3144838" y="1897063"/>
          <p14:tracePt t="51535" x="3227388" y="1878013"/>
          <p14:tracePt t="51543" x="3336925" y="1841500"/>
          <p14:tracePt t="51551" x="3427413" y="1841500"/>
          <p14:tracePt t="51559" x="3509963" y="1824038"/>
          <p14:tracePt t="51567" x="3546475" y="1824038"/>
          <p14:tracePt t="51575" x="3592513" y="1814513"/>
          <p14:tracePt t="51583" x="3646488" y="1814513"/>
          <p14:tracePt t="51591" x="3692525" y="1804988"/>
          <p14:tracePt t="51600" x="3746500" y="1797050"/>
          <p14:tracePt t="51607" x="3792538" y="1797050"/>
          <p14:tracePt t="51615" x="3846513" y="1797050"/>
          <p14:tracePt t="51623" x="3902075" y="1797050"/>
          <p14:tracePt t="51631" x="3929063" y="1797050"/>
          <p14:tracePt t="51639" x="3975100" y="1797050"/>
          <p14:tracePt t="51648" x="4002088" y="1804988"/>
          <p14:tracePt t="51655" x="4057650" y="1814513"/>
          <p14:tracePt t="51664" x="4121150" y="1851025"/>
          <p14:tracePt t="51671" x="4184650" y="1878013"/>
          <p14:tracePt t="51681" x="4284663" y="1933575"/>
          <p14:tracePt t="51687" x="4348163" y="1979613"/>
          <p14:tracePt t="51697" x="4376738" y="2006600"/>
          <p14:tracePt t="51703" x="4421188" y="2043113"/>
          <p14:tracePt t="51712" x="4448175" y="2070100"/>
          <p14:tracePt t="51719" x="4484688" y="2133600"/>
          <p14:tracePt t="51727" x="4494213" y="2152650"/>
          <p14:tracePt t="51735" x="4503738" y="2206625"/>
          <p14:tracePt t="51743" x="4521200" y="2233613"/>
          <p14:tracePt t="51751" x="4521200" y="2252663"/>
          <p14:tracePt t="51759" x="4530725" y="2306638"/>
          <p14:tracePt t="51767" x="4530725" y="2343150"/>
          <p14:tracePt t="51775" x="4530725" y="2371725"/>
          <p14:tracePt t="51783" x="4530725" y="2408238"/>
          <p14:tracePt t="51791" x="4530725" y="2416175"/>
          <p14:tracePt t="51799" x="4530725" y="2452688"/>
          <p14:tracePt t="51807" x="4530725" y="2462213"/>
          <p14:tracePt t="51815" x="4530725" y="2489200"/>
          <p14:tracePt t="51823" x="4530725" y="2498725"/>
          <p14:tracePt t="51839" x="4530725" y="2508250"/>
          <p14:tracePt t="51846" x="4530725" y="2525713"/>
          <p14:tracePt t="51862" x="4521200" y="2554288"/>
          <p14:tracePt t="51870" x="4521200" y="2581275"/>
          <p14:tracePt t="51879" x="4521200" y="2598738"/>
          <p14:tracePt t="51886" x="4513263" y="2625725"/>
          <p14:tracePt t="51896" x="4503738" y="2671763"/>
          <p14:tracePt t="51902" x="4484688" y="2698750"/>
          <p14:tracePt t="51911" x="4476750" y="2754313"/>
          <p14:tracePt t="51919" x="4448175" y="2817813"/>
          <p14:tracePt t="51927" x="4403725" y="2917825"/>
          <p14:tracePt t="51935" x="4376738" y="2990850"/>
          <p14:tracePt t="51943" x="4340225" y="3054350"/>
          <p14:tracePt t="51951" x="4330700" y="3100388"/>
          <p14:tracePt t="51959" x="4311650" y="3146425"/>
          <p14:tracePt t="51967" x="4284663" y="3173413"/>
          <p14:tracePt t="51975" x="4275138" y="3219450"/>
          <p14:tracePt t="51982" x="4267200" y="3236913"/>
          <p14:tracePt t="51991" x="4257675" y="3265488"/>
          <p14:tracePt t="51999" x="4248150" y="3273425"/>
          <p14:tracePt t="52023" x="4248150" y="3282950"/>
          <p14:tracePt t="52239" x="4257675" y="3292475"/>
          <p14:tracePt t="52246" x="4330700" y="3292475"/>
          <p14:tracePt t="52255" x="4403725" y="3328988"/>
          <p14:tracePt t="52265" x="4484688" y="3346450"/>
          <p14:tracePt t="52271" x="4530725" y="3355975"/>
          <p14:tracePt t="52282" x="4603750" y="3355975"/>
          <p14:tracePt t="52287" x="4659313" y="3375025"/>
          <p14:tracePt t="52297" x="4740275" y="3402013"/>
          <p14:tracePt t="52303" x="4786313" y="3402013"/>
          <p14:tracePt t="52314" x="4822825" y="3419475"/>
          <p14:tracePt t="52319" x="4840288" y="3438525"/>
          <p14:tracePt t="52327" x="4849813" y="3438525"/>
          <p14:tracePt t="52431" x="4868863" y="3438525"/>
          <p14:tracePt t="52447" x="4886325" y="3455988"/>
          <p14:tracePt t="52455" x="4895850" y="3455988"/>
          <p14:tracePt t="52463" x="4932363" y="3465513"/>
          <p14:tracePt t="52471" x="4978400" y="3502025"/>
          <p14:tracePt t="52481" x="5022850" y="3502025"/>
          <p14:tracePt t="52487" x="5086350" y="3511550"/>
          <p14:tracePt t="52497" x="5168900" y="3538538"/>
          <p14:tracePt t="52503" x="5287963" y="3565525"/>
          <p14:tracePt t="52514" x="5397500" y="3584575"/>
          <p14:tracePt t="52519" x="5561013" y="3592513"/>
          <p14:tracePt t="52527" x="5743575" y="3621088"/>
          <p14:tracePt t="52535" x="5943600" y="3657600"/>
          <p14:tracePt t="52543" x="6145213" y="3675063"/>
          <p14:tracePt t="52551" x="6408738" y="3721100"/>
          <p14:tracePt t="52559" x="6727825" y="3767138"/>
          <p14:tracePt t="52567" x="6973888" y="3803650"/>
          <p14:tracePt t="52575" x="7248525" y="3821113"/>
          <p14:tracePt t="52584" x="7539038" y="3821113"/>
          <p14:tracePt t="52591" x="7804150" y="3821113"/>
          <p14:tracePt t="52600" x="8004175" y="3821113"/>
          <p14:tracePt t="52607" x="8150225" y="3821113"/>
          <p14:tracePt t="52614" x="8313738" y="3821113"/>
          <p14:tracePt t="52622" x="8442325" y="3821113"/>
          <p14:tracePt t="52630" x="8569325" y="3821113"/>
          <p14:tracePt t="52639" x="8697913" y="3830638"/>
          <p14:tracePt t="52646" x="8824913" y="3848100"/>
          <p14:tracePt t="52654" x="8951913" y="3875088"/>
          <p14:tracePt t="52663" x="9107488" y="3894138"/>
        </p14:tracePtLst>
      </p14:laserTraceLst>
    </p:ext>
  </p:extLst>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1405</TotalTime>
  <Words>5282</Words>
  <Application>Microsoft Office PowerPoint</Application>
  <PresentationFormat>画面に合わせる (4:3)</PresentationFormat>
  <Paragraphs>777</Paragraphs>
  <Slides>36</Slides>
  <Notes>33</Notes>
  <HiddenSlides>0</HiddenSlides>
  <MMClips>36</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36</vt:i4>
      </vt:variant>
    </vt:vector>
  </HeadingPairs>
  <TitlesOfParts>
    <vt:vector size="40" baseType="lpstr">
      <vt:lpstr>HG丸ｺﾞｼｯｸM-PRO</vt:lpstr>
      <vt:lpstr>Arial</vt:lpstr>
      <vt:lpstr>Calibri</vt:lpstr>
      <vt:lpstr>標準デザイン</vt:lpstr>
      <vt:lpstr>　CMOS 貴方が働けば私は休む 貴方がパラなら私はシリ</vt:lpstr>
      <vt:lpstr>nMOSのみの回路</vt:lpstr>
      <vt:lpstr> ディプリーション型は抵抗として使える</vt:lpstr>
      <vt:lpstr>相補的（Complementary)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補足</vt:lpstr>
      <vt:lpstr>アクティブLとアクティブH</vt:lpstr>
      <vt:lpstr>MIL記号法</vt:lpstr>
      <vt:lpstr>基本ゲート</vt:lpstr>
      <vt:lpstr>なぜPMOSを上半分にNMOSを下半分に使うのか？</vt:lpstr>
      <vt:lpstr>PowerPoint プレゼンテーション</vt:lpstr>
      <vt:lpstr>PowerPoint プレゼンテーション</vt:lpstr>
      <vt:lpstr>このAND回路は使い物にならない</vt:lpstr>
      <vt:lpstr>だからCMOSは上半分をpMOS 下半分をnMOSで作る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３ステート出力</vt:lpstr>
      <vt:lpstr>PowerPoint プレゼンテーション</vt:lpstr>
      <vt:lpstr>３ステートゲートのバス</vt:lpstr>
      <vt:lpstr>3ステートゲート</vt:lpstr>
      <vt:lpstr>PowerPoint プレゼンテーション</vt:lpstr>
      <vt:lpstr>オープンドレイン（オープンコレクタ）</vt:lpstr>
      <vt:lpstr>PowerPoint プレゼンテーション</vt:lpstr>
      <vt:lpstr>PowerPoint プレゼンテーション</vt:lpstr>
      <vt:lpstr>オープンドレイン vs. 3ステート</vt:lpstr>
      <vt:lpstr>今日のポイント</vt:lpstr>
      <vt:lpstr>PowerPoint プレゼンテーション</vt:lpstr>
    </vt:vector>
  </TitlesOfParts>
  <Company>Keio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ディジタル回路　第1回 ガイダンス、CMOSの基本回路</dc:title>
  <dc:creator>hunga</dc:creator>
  <cp:lastModifiedBy>hunga</cp:lastModifiedBy>
  <cp:revision>62</cp:revision>
  <dcterms:created xsi:type="dcterms:W3CDTF">2012-09-21T14:05:15Z</dcterms:created>
  <dcterms:modified xsi:type="dcterms:W3CDTF">2020-04-09T01:48:10Z</dcterms:modified>
</cp:coreProperties>
</file>